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4" r:id="rId1"/>
    <p:sldMasterId id="2147483696" r:id="rId2"/>
  </p:sldMasterIdLst>
  <p:notesMasterIdLst>
    <p:notesMasterId r:id="rId28"/>
  </p:notesMasterIdLst>
  <p:sldIdLst>
    <p:sldId id="354" r:id="rId3"/>
    <p:sldId id="316" r:id="rId4"/>
    <p:sldId id="318" r:id="rId5"/>
    <p:sldId id="319" r:id="rId6"/>
    <p:sldId id="320" r:id="rId7"/>
    <p:sldId id="338" r:id="rId8"/>
    <p:sldId id="323" r:id="rId9"/>
    <p:sldId id="324" r:id="rId10"/>
    <p:sldId id="327" r:id="rId11"/>
    <p:sldId id="362" r:id="rId12"/>
    <p:sldId id="340" r:id="rId13"/>
    <p:sldId id="341" r:id="rId14"/>
    <p:sldId id="344" r:id="rId15"/>
    <p:sldId id="345" r:id="rId16"/>
    <p:sldId id="359" r:id="rId17"/>
    <p:sldId id="347" r:id="rId18"/>
    <p:sldId id="356" r:id="rId19"/>
    <p:sldId id="357" r:id="rId20"/>
    <p:sldId id="358" r:id="rId21"/>
    <p:sldId id="349" r:id="rId22"/>
    <p:sldId id="360" r:id="rId23"/>
    <p:sldId id="350" r:id="rId24"/>
    <p:sldId id="355" r:id="rId25"/>
    <p:sldId id="352" r:id="rId26"/>
    <p:sldId id="351" r:id="rId27"/>
  </p:sldIdLst>
  <p:sldSz cx="6858000" cy="5143500"/>
  <p:notesSz cx="6858000" cy="9144000"/>
  <p:embeddedFontLst>
    <p:embeddedFont>
      <p:font typeface="HP001 4 hàng" panose="020B0603050302020204" pitchFamily="34" charset="0"/>
      <p:regular r:id="rId29"/>
      <p:bold r:id="rId30"/>
    </p:embeddedFont>
    <p:embeddedFont>
      <p:font typeface="Arial Rounded MT Bold" panose="020F0704030504030204" pitchFamily="34" charset="0"/>
      <p:regular r:id="rId31"/>
    </p:embeddedFont>
    <p:embeddedFont>
      <p:font typeface="Kalam" panose="020B0604020202020204" charset="0"/>
      <p:regular r:id="rId32"/>
      <p:bold r:id="rId33"/>
    </p:embeddedFont>
    <p:embeddedFont>
      <p:font typeface="Montserrat" panose="020B0604020202020204" charset="0"/>
      <p:regular r:id="rId34"/>
      <p:bold r:id="rId35"/>
      <p:italic r:id="rId36"/>
      <p:boldItalic r:id="rId3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CC7500"/>
    <a:srgbClr val="1E5CC1"/>
    <a:srgbClr val="FB5B53"/>
    <a:srgbClr val="FB4C43"/>
    <a:srgbClr val="6FC9C7"/>
    <a:srgbClr val="FFCC00"/>
    <a:srgbClr val="B7D574"/>
    <a:srgbClr val="7EA131"/>
    <a:srgbClr val="8AB0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8A10E9E-05DE-497A-B104-E80DA98F5660}">
  <a:tblStyle styleId="{98A10E9E-05DE-497A-B104-E80DA98F566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364" autoAdjust="0"/>
  </p:normalViewPr>
  <p:slideViewPr>
    <p:cSldViewPr snapToGrid="0">
      <p:cViewPr varScale="1">
        <p:scale>
          <a:sx n="98" d="100"/>
          <a:sy n="98" d="100"/>
        </p:scale>
        <p:origin x="127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21" Type="http://schemas.openxmlformats.org/officeDocument/2006/relationships/slide" Target="slides/slide19.xml"/><Relationship Id="rId34" Type="http://schemas.openxmlformats.org/officeDocument/2006/relationships/font" Target="fonts/font6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1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3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5.fntdata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8885631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smtClean="0"/>
              <a:t>GV nên</a:t>
            </a:r>
            <a:r>
              <a:rPr lang="en-US" baseline="0" smtClean="0"/>
              <a:t> tổ chức cho HS thi đua viết trên thẻ từ hoặc trên bảng</a:t>
            </a:r>
            <a:endParaRPr lang="en-US" smtClean="0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4907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GV nên</a:t>
            </a:r>
            <a:r>
              <a:rPr lang="en-US" baseline="0" smtClean="0"/>
              <a:t> tổ chức cho HS thi đua viết trên thẻ từ hoặc trên bảng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9912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GV nên</a:t>
            </a:r>
            <a:r>
              <a:rPr lang="en-US" baseline="0" smtClean="0"/>
              <a:t> cho HS khá giỏi làm 1 vài câu mẫu rồi mới chiếu mẫu trên slide 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476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3D44AB91-A8C2-45A2-A8DC-9C24C78B8DEA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9906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44844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FeistyForwarders_0968120672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6533211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2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44844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FeistyForwarders_0968120672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1343478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44844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FeistyForwarders_0968120672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1109067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BAE5E4"/>
              </a:solidFill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BAE5E4"/>
                </a:solidFill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BAE5E4"/>
                </a:solidFill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BAE5E4"/>
                </a:solidFill>
              </a:endParaRPr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BAE5E4"/>
                </a:solidFill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BAE5E4"/>
                </a:solidFill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BAE5E4"/>
                </a:solidFill>
              </a:endParaRPr>
            </a:p>
          </p:txBody>
        </p:sp>
      </p:grpSp>
      <p:sp>
        <p:nvSpPr>
          <p:cNvPr id="12" name="TextBox 11"/>
          <p:cNvSpPr txBox="1"/>
          <p:nvPr userDrawn="1"/>
        </p:nvSpPr>
        <p:spPr>
          <a:xfrm>
            <a:off x="44844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FeistyForwarders_0968120672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3676426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BAE5E4"/>
              </a:solidFill>
            </a:endParaRPr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BAE5E4"/>
                </a:solidFill>
              </a:endParaRPr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BAE5E4"/>
                </a:solidFill>
              </a:endParaRPr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BAE5E4"/>
                </a:solidFill>
              </a:endParaRPr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BAE5E4"/>
                </a:solidFill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BAE5E4"/>
                </a:solidFill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BAE5E4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509908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45302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BAE5E4"/>
              </a:solidFill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BAE5E4"/>
                </a:solidFill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BAE5E4"/>
                </a:solidFill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BAE5E4"/>
                </a:solidFill>
              </a:endParaRPr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BAE5E4"/>
                </a:solidFill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BAE5E4"/>
                </a:solidFill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BAE5E4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041212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24616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BAE5E4"/>
              </a:solidFill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BAE5E4"/>
                </a:solidFill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BAE5E4"/>
                </a:solidFill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BAE5E4"/>
                </a:solidFill>
              </a:endParaRPr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BAE5E4"/>
                </a:solidFill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BAE5E4"/>
                </a:solidFill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BAE5E4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94775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34671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87288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TextBox 11"/>
          <p:cNvSpPr txBox="1"/>
          <p:nvPr userDrawn="1"/>
        </p:nvSpPr>
        <p:spPr>
          <a:xfrm>
            <a:off x="44844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FeistyForwarders_0968120672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40135561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2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44844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FeistyForwarders_0968120672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0091195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407200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76392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763653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39592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964806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50257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40005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534919" y="539500"/>
            <a:ext cx="5788125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534956" y="1187600"/>
            <a:ext cx="5788125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90" r:id="rId1"/>
    <p:sldLayoutId id="2147483695" r:id="rId2"/>
    <p:sldLayoutId id="2147483685" r:id="rId3"/>
    <p:sldLayoutId id="2147483691" r:id="rId4"/>
    <p:sldLayoutId id="2147483687" r:id="rId5"/>
    <p:sldLayoutId id="2147483692" r:id="rId6"/>
    <p:sldLayoutId id="2147483686" r:id="rId7"/>
    <p:sldLayoutId id="2147483693" r:id="rId8"/>
    <p:sldLayoutId id="2147483688" r:id="rId9"/>
    <p:sldLayoutId id="2147483694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534919" y="539500"/>
            <a:ext cx="5788125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534956" y="1187600"/>
            <a:ext cx="5788125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017299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microsoft.com/office/2007/relationships/hdphoto" Target="../media/hdphoto7.wdp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3.wdp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3.wdp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5" Type="http://schemas.microsoft.com/office/2007/relationships/hdphoto" Target="../media/hdphoto3.wdp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="" xmlns:a16="http://schemas.microsoft.com/office/drawing/2014/main" id="{D1A59C5F-5E2A-465C-A839-19558C4E4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481" y="372137"/>
            <a:ext cx="1286541" cy="1286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>
          <a:xfrm>
            <a:off x="1953547" y="429287"/>
            <a:ext cx="4371053" cy="4371053"/>
          </a:xfrm>
          <a:prstGeom prst="ellipse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67006" y="1784602"/>
            <a:ext cx="128654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B5B53"/>
                </a:solidFill>
                <a:latin typeface="UTM Cookies" panose="02040603050506020204" pitchFamily="18" charset="0"/>
              </a:rPr>
              <a:t>ĐI HỌC VUI SAO</a:t>
            </a:r>
            <a:endParaRPr lang="en-US" sz="4000" dirty="0">
              <a:solidFill>
                <a:srgbClr val="FB5B53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8213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477" y="455071"/>
            <a:ext cx="6517532" cy="3666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93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1093880" y="1291900"/>
            <a:ext cx="4635536" cy="574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smtClean="0">
                <a:solidFill>
                  <a:srgbClr val="C00000"/>
                </a:solidFill>
                <a:latin typeface="UTM Avo" panose="02040603050506020204" pitchFamily="18" charset="0"/>
              </a:rPr>
              <a:t>THỜI KHÓA BIỂU</a:t>
            </a:r>
            <a:endParaRPr lang="en-US" sz="2400" b="1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283002" y="1994427"/>
            <a:ext cx="6257292" cy="17028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dirty="0" smtClean="0">
                <a:latin typeface="UTM Avo" panose="02040603050506020204" pitchFamily="18" charset="0"/>
              </a:rPr>
              <a:t>     </a:t>
            </a:r>
            <a:r>
              <a:rPr lang="en-US" sz="1800" dirty="0" err="1" smtClean="0">
                <a:latin typeface="UTM Avo" panose="02040603050506020204" pitchFamily="18" charset="0"/>
              </a:rPr>
              <a:t>Thời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khóa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biểu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cho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biết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thời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gian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học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các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môn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của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từng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ngày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trong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tuần</a:t>
            </a:r>
            <a:r>
              <a:rPr lang="en-US" sz="1800" dirty="0" smtClean="0">
                <a:latin typeface="UTM Avo" panose="02040603050506020204" pitchFamily="18" charset="0"/>
              </a:rPr>
              <a:t>. </a:t>
            </a:r>
            <a:r>
              <a:rPr lang="en-US" sz="1800" dirty="0" err="1" smtClean="0">
                <a:latin typeface="UTM Avo" panose="02040603050506020204" pitchFamily="18" charset="0"/>
              </a:rPr>
              <a:t>Thời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khóa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biểu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gồm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nhiều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cột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dọc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và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nhiều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hàng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ngang</a:t>
            </a:r>
            <a:r>
              <a:rPr lang="en-US" sz="1800" dirty="0" smtClean="0">
                <a:latin typeface="UTM Avo" panose="02040603050506020204" pitchFamily="18" charset="0"/>
              </a:rPr>
              <a:t>. </a:t>
            </a:r>
            <a:r>
              <a:rPr lang="en-US" sz="1800" dirty="0" err="1" smtClean="0">
                <a:latin typeface="UTM Avo" panose="02040603050506020204" pitchFamily="18" charset="0"/>
              </a:rPr>
              <a:t>Các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bạn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học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sinh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thường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đọc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thời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khóa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biểu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theo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trình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tự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thứ</a:t>
            </a:r>
            <a:r>
              <a:rPr lang="en-US" sz="1800" dirty="0" smtClean="0">
                <a:latin typeface="UTM Avo" panose="02040603050506020204" pitchFamily="18" charset="0"/>
              </a:rPr>
              <a:t> - </a:t>
            </a:r>
            <a:r>
              <a:rPr lang="en-US" sz="1800" dirty="0" err="1" smtClean="0">
                <a:latin typeface="UTM Avo" panose="02040603050506020204" pitchFamily="18" charset="0"/>
              </a:rPr>
              <a:t>buổi</a:t>
            </a:r>
            <a:r>
              <a:rPr lang="en-US" sz="1800" dirty="0" smtClean="0">
                <a:latin typeface="UTM Avo" panose="02040603050506020204" pitchFamily="18" charset="0"/>
              </a:rPr>
              <a:t> – </a:t>
            </a:r>
            <a:r>
              <a:rPr lang="en-US" sz="1800" dirty="0" err="1" smtClean="0">
                <a:latin typeface="UTM Avo" panose="02040603050506020204" pitchFamily="18" charset="0"/>
              </a:rPr>
              <a:t>tiết</a:t>
            </a:r>
            <a:r>
              <a:rPr lang="en-US" sz="1800" dirty="0" smtClean="0">
                <a:latin typeface="UTM Avo" panose="02040603050506020204" pitchFamily="18" charset="0"/>
              </a:rPr>
              <a:t> – </a:t>
            </a:r>
            <a:r>
              <a:rPr lang="en-US" sz="1800" dirty="0" err="1" smtClean="0">
                <a:latin typeface="UTM Avo" panose="02040603050506020204" pitchFamily="18" charset="0"/>
              </a:rPr>
              <a:t>môn</a:t>
            </a:r>
            <a:r>
              <a:rPr lang="en-US" sz="1800" dirty="0" smtClean="0">
                <a:latin typeface="UTM Avo" panose="02040603050506020204" pitchFamily="18" charset="0"/>
              </a:rPr>
              <a:t>.</a:t>
            </a:r>
            <a:endParaRPr lang="vi-VN" sz="1800" dirty="0">
              <a:latin typeface="UTM Avo" panose="0204060305050602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919437" y="830235"/>
            <a:ext cx="60766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600" b="1" dirty="0" smtClean="0">
                <a:latin typeface="UTM Avo" panose="02040603050506020204" pitchFamily="18" charset="0"/>
              </a:rPr>
              <a:t>1. </a:t>
            </a:r>
            <a:r>
              <a:rPr lang="en-US" sz="1600" dirty="0" err="1" smtClean="0">
                <a:latin typeface="UTM Avo" panose="02040603050506020204" pitchFamily="18" charset="0"/>
              </a:rPr>
              <a:t>Nghe</a:t>
            </a:r>
            <a:r>
              <a:rPr lang="en-US" sz="1600" dirty="0" smtClean="0">
                <a:latin typeface="UTM Avo" panose="02040603050506020204" pitchFamily="18" charset="0"/>
              </a:rPr>
              <a:t> – </a:t>
            </a:r>
            <a:r>
              <a:rPr lang="en-US" sz="1600" dirty="0" err="1" smtClean="0">
                <a:latin typeface="UTM Avo" panose="02040603050506020204" pitchFamily="18" charset="0"/>
              </a:rPr>
              <a:t>viết</a:t>
            </a:r>
            <a:r>
              <a:rPr lang="en-US" sz="1600" dirty="0" smtClean="0">
                <a:latin typeface="UTM Avo" panose="02040603050506020204" pitchFamily="18" charset="0"/>
              </a:rPr>
              <a:t>:</a:t>
            </a:r>
            <a:endParaRPr lang="vi-VN" sz="1600" dirty="0">
              <a:latin typeface="UTM Avo" panose="02040603050506020204" pitchFamily="18" charset="0"/>
            </a:endParaRPr>
          </a:p>
        </p:txBody>
      </p:sp>
      <p:sp>
        <p:nvSpPr>
          <p:cNvPr id="5" name="Google Shape;1154;p45"/>
          <p:cNvSpPr/>
          <p:nvPr/>
        </p:nvSpPr>
        <p:spPr>
          <a:xfrm>
            <a:off x="6656117" y="4607463"/>
            <a:ext cx="154143" cy="162640"/>
          </a:xfrm>
          <a:custGeom>
            <a:avLst/>
            <a:gdLst/>
            <a:ahLst/>
            <a:cxnLst/>
            <a:rect l="l" t="t" r="r" b="b"/>
            <a:pathLst>
              <a:path w="4517" h="4766" extrusionOk="0">
                <a:moveTo>
                  <a:pt x="1687" y="1"/>
                </a:moveTo>
                <a:cubicBezTo>
                  <a:pt x="1549" y="1"/>
                  <a:pt x="1405" y="121"/>
                  <a:pt x="1453" y="315"/>
                </a:cubicBezTo>
                <a:cubicBezTo>
                  <a:pt x="1612" y="790"/>
                  <a:pt x="1730" y="1305"/>
                  <a:pt x="1889" y="1741"/>
                </a:cubicBezTo>
                <a:cubicBezTo>
                  <a:pt x="1612" y="1582"/>
                  <a:pt x="1334" y="1384"/>
                  <a:pt x="1057" y="1186"/>
                </a:cubicBezTo>
                <a:cubicBezTo>
                  <a:pt x="1009" y="1158"/>
                  <a:pt x="960" y="1147"/>
                  <a:pt x="914" y="1147"/>
                </a:cubicBezTo>
                <a:cubicBezTo>
                  <a:pt x="698" y="1147"/>
                  <a:pt x="544" y="1412"/>
                  <a:pt x="740" y="1543"/>
                </a:cubicBezTo>
                <a:cubicBezTo>
                  <a:pt x="1097" y="1780"/>
                  <a:pt x="1453" y="2018"/>
                  <a:pt x="1810" y="2256"/>
                </a:cubicBezTo>
                <a:cubicBezTo>
                  <a:pt x="1295" y="2414"/>
                  <a:pt x="780" y="2573"/>
                  <a:pt x="265" y="2731"/>
                </a:cubicBezTo>
                <a:cubicBezTo>
                  <a:pt x="1" y="2807"/>
                  <a:pt x="132" y="3170"/>
                  <a:pt x="385" y="3170"/>
                </a:cubicBezTo>
                <a:cubicBezTo>
                  <a:pt x="397" y="3170"/>
                  <a:pt x="410" y="3169"/>
                  <a:pt x="423" y="3167"/>
                </a:cubicBezTo>
                <a:lnTo>
                  <a:pt x="1730" y="2771"/>
                </a:lnTo>
                <a:lnTo>
                  <a:pt x="1730" y="2771"/>
                </a:lnTo>
                <a:cubicBezTo>
                  <a:pt x="1532" y="3127"/>
                  <a:pt x="1334" y="3444"/>
                  <a:pt x="1097" y="3801"/>
                </a:cubicBezTo>
                <a:cubicBezTo>
                  <a:pt x="989" y="3963"/>
                  <a:pt x="1156" y="4106"/>
                  <a:pt x="1324" y="4106"/>
                </a:cubicBezTo>
                <a:cubicBezTo>
                  <a:pt x="1403" y="4106"/>
                  <a:pt x="1482" y="4075"/>
                  <a:pt x="1532" y="3999"/>
                </a:cubicBezTo>
                <a:cubicBezTo>
                  <a:pt x="1770" y="3642"/>
                  <a:pt x="1968" y="3246"/>
                  <a:pt x="2206" y="2890"/>
                </a:cubicBezTo>
                <a:cubicBezTo>
                  <a:pt x="2364" y="3444"/>
                  <a:pt x="2523" y="4038"/>
                  <a:pt x="2642" y="4593"/>
                </a:cubicBezTo>
                <a:cubicBezTo>
                  <a:pt x="2672" y="4714"/>
                  <a:pt x="2754" y="4766"/>
                  <a:pt x="2840" y="4766"/>
                </a:cubicBezTo>
                <a:cubicBezTo>
                  <a:pt x="2979" y="4766"/>
                  <a:pt x="3126" y="4630"/>
                  <a:pt x="3077" y="4434"/>
                </a:cubicBezTo>
                <a:cubicBezTo>
                  <a:pt x="2958" y="3880"/>
                  <a:pt x="2800" y="3286"/>
                  <a:pt x="2642" y="2731"/>
                </a:cubicBezTo>
                <a:lnTo>
                  <a:pt x="2642" y="2731"/>
                </a:lnTo>
                <a:cubicBezTo>
                  <a:pt x="2998" y="2929"/>
                  <a:pt x="3315" y="3127"/>
                  <a:pt x="3671" y="3286"/>
                </a:cubicBezTo>
                <a:cubicBezTo>
                  <a:pt x="3713" y="3310"/>
                  <a:pt x="3753" y="3320"/>
                  <a:pt x="3790" y="3320"/>
                </a:cubicBezTo>
                <a:cubicBezTo>
                  <a:pt x="3998" y="3320"/>
                  <a:pt x="4105" y="2990"/>
                  <a:pt x="3870" y="2890"/>
                </a:cubicBezTo>
                <a:cubicBezTo>
                  <a:pt x="3553" y="2731"/>
                  <a:pt x="3236" y="2573"/>
                  <a:pt x="2958" y="2375"/>
                </a:cubicBezTo>
                <a:cubicBezTo>
                  <a:pt x="3394" y="2256"/>
                  <a:pt x="3790" y="2137"/>
                  <a:pt x="4226" y="1978"/>
                </a:cubicBezTo>
                <a:cubicBezTo>
                  <a:pt x="4517" y="1869"/>
                  <a:pt x="4407" y="1494"/>
                  <a:pt x="4143" y="1494"/>
                </a:cubicBezTo>
                <a:cubicBezTo>
                  <a:pt x="4119" y="1494"/>
                  <a:pt x="4094" y="1497"/>
                  <a:pt x="4068" y="1503"/>
                </a:cubicBezTo>
                <a:cubicBezTo>
                  <a:pt x="3632" y="1662"/>
                  <a:pt x="3196" y="1820"/>
                  <a:pt x="2721" y="1939"/>
                </a:cubicBezTo>
                <a:cubicBezTo>
                  <a:pt x="2919" y="1622"/>
                  <a:pt x="3077" y="1305"/>
                  <a:pt x="3236" y="949"/>
                </a:cubicBezTo>
                <a:cubicBezTo>
                  <a:pt x="3340" y="765"/>
                  <a:pt x="3186" y="617"/>
                  <a:pt x="3035" y="617"/>
                </a:cubicBezTo>
                <a:cubicBezTo>
                  <a:pt x="2957" y="617"/>
                  <a:pt x="2880" y="656"/>
                  <a:pt x="2840" y="750"/>
                </a:cubicBezTo>
                <a:cubicBezTo>
                  <a:pt x="2681" y="1067"/>
                  <a:pt x="2523" y="1384"/>
                  <a:pt x="2364" y="1701"/>
                </a:cubicBezTo>
                <a:cubicBezTo>
                  <a:pt x="2206" y="1186"/>
                  <a:pt x="2047" y="671"/>
                  <a:pt x="1889" y="156"/>
                </a:cubicBezTo>
                <a:cubicBezTo>
                  <a:pt x="1858" y="49"/>
                  <a:pt x="1774" y="1"/>
                  <a:pt x="168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1155;p45"/>
          <p:cNvSpPr/>
          <p:nvPr/>
        </p:nvSpPr>
        <p:spPr>
          <a:xfrm>
            <a:off x="6452705" y="4842138"/>
            <a:ext cx="93400" cy="86166"/>
          </a:xfrm>
          <a:custGeom>
            <a:avLst/>
            <a:gdLst/>
            <a:ahLst/>
            <a:cxnLst/>
            <a:rect l="l" t="t" r="r" b="b"/>
            <a:pathLst>
              <a:path w="2737" h="2525" extrusionOk="0">
                <a:moveTo>
                  <a:pt x="514" y="0"/>
                </a:moveTo>
                <a:cubicBezTo>
                  <a:pt x="329" y="0"/>
                  <a:pt x="187" y="258"/>
                  <a:pt x="344" y="415"/>
                </a:cubicBezTo>
                <a:cubicBezTo>
                  <a:pt x="502" y="573"/>
                  <a:pt x="621" y="692"/>
                  <a:pt x="780" y="811"/>
                </a:cubicBezTo>
                <a:lnTo>
                  <a:pt x="304" y="851"/>
                </a:lnTo>
                <a:cubicBezTo>
                  <a:pt x="0" y="889"/>
                  <a:pt x="25" y="1328"/>
                  <a:pt x="307" y="1328"/>
                </a:cubicBezTo>
                <a:cubicBezTo>
                  <a:pt x="319" y="1328"/>
                  <a:pt x="331" y="1328"/>
                  <a:pt x="344" y="1326"/>
                </a:cubicBezTo>
                <a:lnTo>
                  <a:pt x="740" y="1286"/>
                </a:lnTo>
                <a:lnTo>
                  <a:pt x="740" y="1286"/>
                </a:lnTo>
                <a:cubicBezTo>
                  <a:pt x="582" y="1484"/>
                  <a:pt x="423" y="1722"/>
                  <a:pt x="265" y="1960"/>
                </a:cubicBezTo>
                <a:cubicBezTo>
                  <a:pt x="130" y="2121"/>
                  <a:pt x="288" y="2283"/>
                  <a:pt x="453" y="2283"/>
                </a:cubicBezTo>
                <a:cubicBezTo>
                  <a:pt x="531" y="2283"/>
                  <a:pt x="610" y="2247"/>
                  <a:pt x="661" y="2158"/>
                </a:cubicBezTo>
                <a:lnTo>
                  <a:pt x="1017" y="1603"/>
                </a:lnTo>
                <a:cubicBezTo>
                  <a:pt x="1057" y="1841"/>
                  <a:pt x="1097" y="2118"/>
                  <a:pt x="1097" y="2316"/>
                </a:cubicBezTo>
                <a:cubicBezTo>
                  <a:pt x="1116" y="2455"/>
                  <a:pt x="1225" y="2524"/>
                  <a:pt x="1334" y="2524"/>
                </a:cubicBezTo>
                <a:cubicBezTo>
                  <a:pt x="1443" y="2524"/>
                  <a:pt x="1552" y="2455"/>
                  <a:pt x="1572" y="2316"/>
                </a:cubicBezTo>
                <a:cubicBezTo>
                  <a:pt x="1572" y="2039"/>
                  <a:pt x="1493" y="1762"/>
                  <a:pt x="1493" y="1484"/>
                </a:cubicBezTo>
                <a:lnTo>
                  <a:pt x="1493" y="1484"/>
                </a:lnTo>
                <a:lnTo>
                  <a:pt x="1849" y="1762"/>
                </a:lnTo>
                <a:cubicBezTo>
                  <a:pt x="1898" y="1802"/>
                  <a:pt x="1949" y="1820"/>
                  <a:pt x="1996" y="1820"/>
                </a:cubicBezTo>
                <a:cubicBezTo>
                  <a:pt x="2179" y="1820"/>
                  <a:pt x="2315" y="1562"/>
                  <a:pt x="2127" y="1405"/>
                </a:cubicBezTo>
                <a:cubicBezTo>
                  <a:pt x="2008" y="1326"/>
                  <a:pt x="1929" y="1247"/>
                  <a:pt x="1810" y="1128"/>
                </a:cubicBezTo>
                <a:lnTo>
                  <a:pt x="2443" y="1049"/>
                </a:lnTo>
                <a:cubicBezTo>
                  <a:pt x="2736" y="975"/>
                  <a:pt x="2725" y="564"/>
                  <a:pt x="2503" y="564"/>
                </a:cubicBezTo>
                <a:cubicBezTo>
                  <a:pt x="2484" y="564"/>
                  <a:pt x="2465" y="567"/>
                  <a:pt x="2443" y="573"/>
                </a:cubicBezTo>
                <a:lnTo>
                  <a:pt x="1691" y="653"/>
                </a:lnTo>
                <a:lnTo>
                  <a:pt x="1849" y="415"/>
                </a:lnTo>
                <a:cubicBezTo>
                  <a:pt x="1994" y="241"/>
                  <a:pt x="1843" y="47"/>
                  <a:pt x="1674" y="47"/>
                </a:cubicBezTo>
                <a:cubicBezTo>
                  <a:pt x="1611" y="47"/>
                  <a:pt x="1546" y="73"/>
                  <a:pt x="1493" y="138"/>
                </a:cubicBezTo>
                <a:lnTo>
                  <a:pt x="1374" y="336"/>
                </a:lnTo>
                <a:lnTo>
                  <a:pt x="1374" y="296"/>
                </a:lnTo>
                <a:cubicBezTo>
                  <a:pt x="1355" y="143"/>
                  <a:pt x="1234" y="73"/>
                  <a:pt x="1118" y="73"/>
                </a:cubicBezTo>
                <a:cubicBezTo>
                  <a:pt x="995" y="73"/>
                  <a:pt x="878" y="153"/>
                  <a:pt x="899" y="296"/>
                </a:cubicBezTo>
                <a:lnTo>
                  <a:pt x="661" y="58"/>
                </a:lnTo>
                <a:cubicBezTo>
                  <a:pt x="612" y="18"/>
                  <a:pt x="561" y="0"/>
                  <a:pt x="5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" name="Google Shape;1156;p45"/>
          <p:cNvGrpSpPr/>
          <p:nvPr/>
        </p:nvGrpSpPr>
        <p:grpSpPr>
          <a:xfrm>
            <a:off x="5729416" y="3942594"/>
            <a:ext cx="877924" cy="914396"/>
            <a:chOff x="4022111" y="879761"/>
            <a:chExt cx="1373687" cy="1426738"/>
          </a:xfrm>
        </p:grpSpPr>
        <p:sp>
          <p:nvSpPr>
            <p:cNvPr id="8" name="Google Shape;1157;p45"/>
            <p:cNvSpPr/>
            <p:nvPr/>
          </p:nvSpPr>
          <p:spPr>
            <a:xfrm>
              <a:off x="4154389" y="1027899"/>
              <a:ext cx="1198123" cy="1190500"/>
            </a:xfrm>
            <a:custGeom>
              <a:avLst/>
              <a:gdLst/>
              <a:ahLst/>
              <a:cxnLst/>
              <a:rect l="l" t="t" r="r" b="b"/>
              <a:pathLst>
                <a:path w="18658" h="18540" extrusionOk="0">
                  <a:moveTo>
                    <a:pt x="7719" y="3321"/>
                  </a:moveTo>
                  <a:cubicBezTo>
                    <a:pt x="7793" y="3321"/>
                    <a:pt x="7881" y="3380"/>
                    <a:pt x="8042" y="3487"/>
                  </a:cubicBezTo>
                  <a:lnTo>
                    <a:pt x="10379" y="5150"/>
                  </a:lnTo>
                  <a:cubicBezTo>
                    <a:pt x="10537" y="5269"/>
                    <a:pt x="10696" y="5388"/>
                    <a:pt x="10854" y="5507"/>
                  </a:cubicBezTo>
                  <a:cubicBezTo>
                    <a:pt x="10973" y="5586"/>
                    <a:pt x="10973" y="5784"/>
                    <a:pt x="10894" y="5903"/>
                  </a:cubicBezTo>
                  <a:cubicBezTo>
                    <a:pt x="10022" y="7210"/>
                    <a:pt x="9151" y="8518"/>
                    <a:pt x="8279" y="9825"/>
                  </a:cubicBezTo>
                  <a:cubicBezTo>
                    <a:pt x="7883" y="10379"/>
                    <a:pt x="7527" y="11013"/>
                    <a:pt x="7131" y="11607"/>
                  </a:cubicBezTo>
                  <a:cubicBezTo>
                    <a:pt x="7051" y="11687"/>
                    <a:pt x="6972" y="11726"/>
                    <a:pt x="6893" y="11766"/>
                  </a:cubicBezTo>
                  <a:cubicBezTo>
                    <a:pt x="6893" y="11726"/>
                    <a:pt x="6893" y="11726"/>
                    <a:pt x="6893" y="11687"/>
                  </a:cubicBezTo>
                  <a:cubicBezTo>
                    <a:pt x="6853" y="11607"/>
                    <a:pt x="6853" y="11528"/>
                    <a:pt x="6893" y="11449"/>
                  </a:cubicBezTo>
                  <a:cubicBezTo>
                    <a:pt x="7051" y="11092"/>
                    <a:pt x="7249" y="10736"/>
                    <a:pt x="7447" y="10419"/>
                  </a:cubicBezTo>
                  <a:cubicBezTo>
                    <a:pt x="8319" y="9033"/>
                    <a:pt x="9230" y="7686"/>
                    <a:pt x="10141" y="6339"/>
                  </a:cubicBezTo>
                  <a:cubicBezTo>
                    <a:pt x="10260" y="6180"/>
                    <a:pt x="10339" y="5982"/>
                    <a:pt x="10458" y="5784"/>
                  </a:cubicBezTo>
                  <a:lnTo>
                    <a:pt x="7844" y="3804"/>
                  </a:lnTo>
                  <a:cubicBezTo>
                    <a:pt x="6259" y="5586"/>
                    <a:pt x="4912" y="7567"/>
                    <a:pt x="3486" y="9468"/>
                  </a:cubicBezTo>
                  <a:lnTo>
                    <a:pt x="5744" y="10974"/>
                  </a:lnTo>
                  <a:cubicBezTo>
                    <a:pt x="5982" y="11132"/>
                    <a:pt x="6259" y="11251"/>
                    <a:pt x="6457" y="11409"/>
                  </a:cubicBezTo>
                  <a:cubicBezTo>
                    <a:pt x="6576" y="11528"/>
                    <a:pt x="6774" y="11607"/>
                    <a:pt x="6774" y="11726"/>
                  </a:cubicBezTo>
                  <a:cubicBezTo>
                    <a:pt x="6774" y="11766"/>
                    <a:pt x="6774" y="11845"/>
                    <a:pt x="6734" y="11885"/>
                  </a:cubicBezTo>
                  <a:cubicBezTo>
                    <a:pt x="6694" y="11953"/>
                    <a:pt x="6639" y="11979"/>
                    <a:pt x="6580" y="11979"/>
                  </a:cubicBezTo>
                  <a:cubicBezTo>
                    <a:pt x="6466" y="11979"/>
                    <a:pt x="6337" y="11883"/>
                    <a:pt x="6259" y="11805"/>
                  </a:cubicBezTo>
                  <a:cubicBezTo>
                    <a:pt x="5546" y="11370"/>
                    <a:pt x="4833" y="10894"/>
                    <a:pt x="4120" y="10419"/>
                  </a:cubicBezTo>
                  <a:cubicBezTo>
                    <a:pt x="3803" y="10181"/>
                    <a:pt x="3447" y="9983"/>
                    <a:pt x="3130" y="9746"/>
                  </a:cubicBezTo>
                  <a:cubicBezTo>
                    <a:pt x="3051" y="9666"/>
                    <a:pt x="3011" y="9587"/>
                    <a:pt x="2971" y="9508"/>
                  </a:cubicBezTo>
                  <a:cubicBezTo>
                    <a:pt x="2932" y="9508"/>
                    <a:pt x="3051" y="9429"/>
                    <a:pt x="3090" y="9389"/>
                  </a:cubicBezTo>
                  <a:cubicBezTo>
                    <a:pt x="3169" y="9349"/>
                    <a:pt x="3209" y="9310"/>
                    <a:pt x="3249" y="9270"/>
                  </a:cubicBezTo>
                  <a:cubicBezTo>
                    <a:pt x="4477" y="7290"/>
                    <a:pt x="5863" y="5388"/>
                    <a:pt x="7408" y="3606"/>
                  </a:cubicBezTo>
                  <a:cubicBezTo>
                    <a:pt x="7561" y="3409"/>
                    <a:pt x="7629" y="3321"/>
                    <a:pt x="7719" y="3321"/>
                  </a:cubicBezTo>
                  <a:close/>
                  <a:moveTo>
                    <a:pt x="6655" y="1"/>
                  </a:moveTo>
                  <a:cubicBezTo>
                    <a:pt x="6497" y="239"/>
                    <a:pt x="6299" y="437"/>
                    <a:pt x="6140" y="635"/>
                  </a:cubicBezTo>
                  <a:cubicBezTo>
                    <a:pt x="5031" y="2259"/>
                    <a:pt x="3962" y="3883"/>
                    <a:pt x="2813" y="5507"/>
                  </a:cubicBezTo>
                  <a:cubicBezTo>
                    <a:pt x="1862" y="6893"/>
                    <a:pt x="951" y="8240"/>
                    <a:pt x="0" y="9627"/>
                  </a:cubicBezTo>
                  <a:cubicBezTo>
                    <a:pt x="4160" y="12281"/>
                    <a:pt x="8161" y="15291"/>
                    <a:pt x="11924" y="18539"/>
                  </a:cubicBezTo>
                  <a:cubicBezTo>
                    <a:pt x="12478" y="17826"/>
                    <a:pt x="13112" y="17113"/>
                    <a:pt x="13627" y="16361"/>
                  </a:cubicBezTo>
                  <a:cubicBezTo>
                    <a:pt x="14697" y="14935"/>
                    <a:pt x="15687" y="13469"/>
                    <a:pt x="16677" y="12003"/>
                  </a:cubicBezTo>
                  <a:cubicBezTo>
                    <a:pt x="17390" y="11013"/>
                    <a:pt x="18024" y="9944"/>
                    <a:pt x="18658" y="9033"/>
                  </a:cubicBezTo>
                  <a:cubicBezTo>
                    <a:pt x="18024" y="8597"/>
                    <a:pt x="17390" y="8201"/>
                    <a:pt x="16836" y="7725"/>
                  </a:cubicBezTo>
                  <a:cubicBezTo>
                    <a:pt x="14697" y="5943"/>
                    <a:pt x="12557" y="4160"/>
                    <a:pt x="10260" y="2576"/>
                  </a:cubicBezTo>
                  <a:lnTo>
                    <a:pt x="8319" y="1189"/>
                  </a:lnTo>
                  <a:cubicBezTo>
                    <a:pt x="8002" y="991"/>
                    <a:pt x="7685" y="833"/>
                    <a:pt x="7408" y="595"/>
                  </a:cubicBezTo>
                  <a:cubicBezTo>
                    <a:pt x="7131" y="397"/>
                    <a:pt x="6933" y="199"/>
                    <a:pt x="665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158;p45"/>
            <p:cNvSpPr/>
            <p:nvPr/>
          </p:nvSpPr>
          <p:spPr>
            <a:xfrm>
              <a:off x="4022111" y="879761"/>
              <a:ext cx="1373687" cy="1426738"/>
            </a:xfrm>
            <a:custGeom>
              <a:avLst/>
              <a:gdLst/>
              <a:ahLst/>
              <a:cxnLst/>
              <a:rect l="l" t="t" r="r" b="b"/>
              <a:pathLst>
                <a:path w="21392" h="22219" extrusionOk="0">
                  <a:moveTo>
                    <a:pt x="5705" y="763"/>
                  </a:moveTo>
                  <a:cubicBezTo>
                    <a:pt x="6457" y="1278"/>
                    <a:pt x="7250" y="1833"/>
                    <a:pt x="8002" y="2347"/>
                  </a:cubicBezTo>
                  <a:lnTo>
                    <a:pt x="2417" y="10587"/>
                  </a:lnTo>
                  <a:cubicBezTo>
                    <a:pt x="2457" y="10112"/>
                    <a:pt x="5150" y="1476"/>
                    <a:pt x="5705" y="763"/>
                  </a:cubicBezTo>
                  <a:close/>
                  <a:moveTo>
                    <a:pt x="2615" y="525"/>
                  </a:moveTo>
                  <a:lnTo>
                    <a:pt x="3090" y="961"/>
                  </a:lnTo>
                  <a:cubicBezTo>
                    <a:pt x="3566" y="1357"/>
                    <a:pt x="4001" y="1753"/>
                    <a:pt x="4437" y="2110"/>
                  </a:cubicBezTo>
                  <a:cubicBezTo>
                    <a:pt x="4556" y="2189"/>
                    <a:pt x="4596" y="2308"/>
                    <a:pt x="4556" y="2427"/>
                  </a:cubicBezTo>
                  <a:cubicBezTo>
                    <a:pt x="3724" y="5041"/>
                    <a:pt x="2892" y="7695"/>
                    <a:pt x="2060" y="10349"/>
                  </a:cubicBezTo>
                  <a:cubicBezTo>
                    <a:pt x="1981" y="10666"/>
                    <a:pt x="1902" y="10983"/>
                    <a:pt x="1823" y="11300"/>
                  </a:cubicBezTo>
                  <a:lnTo>
                    <a:pt x="1743" y="11260"/>
                  </a:lnTo>
                  <a:cubicBezTo>
                    <a:pt x="2060" y="7695"/>
                    <a:pt x="2338" y="4170"/>
                    <a:pt x="2615" y="525"/>
                  </a:cubicBezTo>
                  <a:close/>
                  <a:moveTo>
                    <a:pt x="2060" y="1872"/>
                  </a:moveTo>
                  <a:cubicBezTo>
                    <a:pt x="1981" y="3259"/>
                    <a:pt x="1862" y="4605"/>
                    <a:pt x="1783" y="5952"/>
                  </a:cubicBezTo>
                  <a:cubicBezTo>
                    <a:pt x="1664" y="7656"/>
                    <a:pt x="1506" y="9359"/>
                    <a:pt x="1427" y="11023"/>
                  </a:cubicBezTo>
                  <a:cubicBezTo>
                    <a:pt x="1427" y="11260"/>
                    <a:pt x="1427" y="11498"/>
                    <a:pt x="1466" y="11696"/>
                  </a:cubicBezTo>
                  <a:cubicBezTo>
                    <a:pt x="1354" y="11752"/>
                    <a:pt x="1242" y="11778"/>
                    <a:pt x="1133" y="11778"/>
                  </a:cubicBezTo>
                  <a:cubicBezTo>
                    <a:pt x="935" y="11778"/>
                    <a:pt x="748" y="11691"/>
                    <a:pt x="595" y="11538"/>
                  </a:cubicBezTo>
                  <a:cubicBezTo>
                    <a:pt x="516" y="11458"/>
                    <a:pt x="516" y="11379"/>
                    <a:pt x="516" y="11300"/>
                  </a:cubicBezTo>
                  <a:cubicBezTo>
                    <a:pt x="753" y="9240"/>
                    <a:pt x="991" y="7141"/>
                    <a:pt x="1268" y="5081"/>
                  </a:cubicBezTo>
                  <a:cubicBezTo>
                    <a:pt x="1387" y="4011"/>
                    <a:pt x="1545" y="2981"/>
                    <a:pt x="1704" y="1912"/>
                  </a:cubicBezTo>
                  <a:lnTo>
                    <a:pt x="2060" y="1872"/>
                  </a:lnTo>
                  <a:close/>
                  <a:moveTo>
                    <a:pt x="8715" y="2347"/>
                  </a:moveTo>
                  <a:cubicBezTo>
                    <a:pt x="8953" y="2546"/>
                    <a:pt x="9191" y="2744"/>
                    <a:pt x="9468" y="2942"/>
                  </a:cubicBezTo>
                  <a:cubicBezTo>
                    <a:pt x="9706" y="3100"/>
                    <a:pt x="10062" y="3338"/>
                    <a:pt x="10379" y="3536"/>
                  </a:cubicBezTo>
                  <a:lnTo>
                    <a:pt x="12320" y="4883"/>
                  </a:lnTo>
                  <a:cubicBezTo>
                    <a:pt x="14578" y="6467"/>
                    <a:pt x="16757" y="8250"/>
                    <a:pt x="18896" y="10072"/>
                  </a:cubicBezTo>
                  <a:cubicBezTo>
                    <a:pt x="19450" y="10508"/>
                    <a:pt x="20084" y="10904"/>
                    <a:pt x="20718" y="11340"/>
                  </a:cubicBezTo>
                  <a:cubicBezTo>
                    <a:pt x="20084" y="12290"/>
                    <a:pt x="19450" y="13281"/>
                    <a:pt x="18737" y="14310"/>
                  </a:cubicBezTo>
                  <a:cubicBezTo>
                    <a:pt x="17747" y="15776"/>
                    <a:pt x="16757" y="17242"/>
                    <a:pt x="15687" y="18707"/>
                  </a:cubicBezTo>
                  <a:cubicBezTo>
                    <a:pt x="15172" y="19460"/>
                    <a:pt x="14538" y="20133"/>
                    <a:pt x="13984" y="20846"/>
                  </a:cubicBezTo>
                  <a:cubicBezTo>
                    <a:pt x="10221" y="17598"/>
                    <a:pt x="6220" y="14627"/>
                    <a:pt x="2060" y="11934"/>
                  </a:cubicBezTo>
                  <a:cubicBezTo>
                    <a:pt x="3011" y="10547"/>
                    <a:pt x="3922" y="9200"/>
                    <a:pt x="4873" y="7814"/>
                  </a:cubicBezTo>
                  <a:cubicBezTo>
                    <a:pt x="5982" y="6229"/>
                    <a:pt x="7091" y="4566"/>
                    <a:pt x="8200" y="2981"/>
                  </a:cubicBezTo>
                  <a:cubicBezTo>
                    <a:pt x="8359" y="2744"/>
                    <a:pt x="8557" y="2546"/>
                    <a:pt x="8715" y="2347"/>
                  </a:cubicBezTo>
                  <a:close/>
                  <a:moveTo>
                    <a:pt x="2501" y="0"/>
                  </a:moveTo>
                  <a:cubicBezTo>
                    <a:pt x="2473" y="0"/>
                    <a:pt x="2445" y="3"/>
                    <a:pt x="2417" y="10"/>
                  </a:cubicBezTo>
                  <a:cubicBezTo>
                    <a:pt x="2298" y="50"/>
                    <a:pt x="2219" y="248"/>
                    <a:pt x="2219" y="367"/>
                  </a:cubicBezTo>
                  <a:cubicBezTo>
                    <a:pt x="2140" y="723"/>
                    <a:pt x="2100" y="1040"/>
                    <a:pt x="2060" y="1436"/>
                  </a:cubicBezTo>
                  <a:cubicBezTo>
                    <a:pt x="1961" y="1456"/>
                    <a:pt x="1872" y="1466"/>
                    <a:pt x="1788" y="1466"/>
                  </a:cubicBezTo>
                  <a:cubicBezTo>
                    <a:pt x="1704" y="1466"/>
                    <a:pt x="1625" y="1456"/>
                    <a:pt x="1545" y="1436"/>
                  </a:cubicBezTo>
                  <a:cubicBezTo>
                    <a:pt x="1465" y="1413"/>
                    <a:pt x="1401" y="1400"/>
                    <a:pt x="1350" y="1400"/>
                  </a:cubicBezTo>
                  <a:cubicBezTo>
                    <a:pt x="1225" y="1400"/>
                    <a:pt x="1177" y="1477"/>
                    <a:pt x="1149" y="1674"/>
                  </a:cubicBezTo>
                  <a:cubicBezTo>
                    <a:pt x="1110" y="2625"/>
                    <a:pt x="1030" y="3575"/>
                    <a:pt x="872" y="4487"/>
                  </a:cubicBezTo>
                  <a:cubicBezTo>
                    <a:pt x="634" y="5992"/>
                    <a:pt x="516" y="7457"/>
                    <a:pt x="357" y="8963"/>
                  </a:cubicBezTo>
                  <a:cubicBezTo>
                    <a:pt x="238" y="9795"/>
                    <a:pt x="199" y="10666"/>
                    <a:pt x="40" y="11538"/>
                  </a:cubicBezTo>
                  <a:cubicBezTo>
                    <a:pt x="1" y="11815"/>
                    <a:pt x="80" y="12092"/>
                    <a:pt x="278" y="12290"/>
                  </a:cubicBezTo>
                  <a:cubicBezTo>
                    <a:pt x="357" y="12369"/>
                    <a:pt x="436" y="12488"/>
                    <a:pt x="555" y="12567"/>
                  </a:cubicBezTo>
                  <a:cubicBezTo>
                    <a:pt x="1981" y="13716"/>
                    <a:pt x="3368" y="14905"/>
                    <a:pt x="4794" y="16014"/>
                  </a:cubicBezTo>
                  <a:cubicBezTo>
                    <a:pt x="6457" y="17361"/>
                    <a:pt x="8121" y="18668"/>
                    <a:pt x="9745" y="19935"/>
                  </a:cubicBezTo>
                  <a:cubicBezTo>
                    <a:pt x="10696" y="20648"/>
                    <a:pt x="11647" y="21322"/>
                    <a:pt x="12558" y="21995"/>
                  </a:cubicBezTo>
                  <a:cubicBezTo>
                    <a:pt x="12710" y="22148"/>
                    <a:pt x="12895" y="22219"/>
                    <a:pt x="13092" y="22219"/>
                  </a:cubicBezTo>
                  <a:cubicBezTo>
                    <a:pt x="13202" y="22219"/>
                    <a:pt x="13315" y="22196"/>
                    <a:pt x="13429" y="22154"/>
                  </a:cubicBezTo>
                  <a:cubicBezTo>
                    <a:pt x="13667" y="22035"/>
                    <a:pt x="13904" y="21876"/>
                    <a:pt x="14142" y="21718"/>
                  </a:cubicBezTo>
                  <a:cubicBezTo>
                    <a:pt x="14340" y="21560"/>
                    <a:pt x="14380" y="21282"/>
                    <a:pt x="14301" y="21084"/>
                  </a:cubicBezTo>
                  <a:cubicBezTo>
                    <a:pt x="14301" y="20965"/>
                    <a:pt x="14301" y="20886"/>
                    <a:pt x="14380" y="20807"/>
                  </a:cubicBezTo>
                  <a:cubicBezTo>
                    <a:pt x="14895" y="20292"/>
                    <a:pt x="15410" y="19777"/>
                    <a:pt x="15885" y="19183"/>
                  </a:cubicBezTo>
                  <a:cubicBezTo>
                    <a:pt x="16479" y="18430"/>
                    <a:pt x="17034" y="17598"/>
                    <a:pt x="17588" y="16766"/>
                  </a:cubicBezTo>
                  <a:cubicBezTo>
                    <a:pt x="18816" y="14944"/>
                    <a:pt x="20044" y="13122"/>
                    <a:pt x="21312" y="11260"/>
                  </a:cubicBezTo>
                  <a:cubicBezTo>
                    <a:pt x="21312" y="11260"/>
                    <a:pt x="21352" y="11221"/>
                    <a:pt x="21352" y="11181"/>
                  </a:cubicBezTo>
                  <a:cubicBezTo>
                    <a:pt x="21391" y="11062"/>
                    <a:pt x="21272" y="10904"/>
                    <a:pt x="21114" y="10904"/>
                  </a:cubicBezTo>
                  <a:lnTo>
                    <a:pt x="20955" y="10904"/>
                  </a:lnTo>
                  <a:cubicBezTo>
                    <a:pt x="20401" y="10547"/>
                    <a:pt x="19807" y="10191"/>
                    <a:pt x="19292" y="9755"/>
                  </a:cubicBezTo>
                  <a:cubicBezTo>
                    <a:pt x="17905" y="8646"/>
                    <a:pt x="16519" y="7537"/>
                    <a:pt x="15132" y="6388"/>
                  </a:cubicBezTo>
                  <a:cubicBezTo>
                    <a:pt x="14103" y="5596"/>
                    <a:pt x="13073" y="4803"/>
                    <a:pt x="12003" y="4051"/>
                  </a:cubicBezTo>
                  <a:cubicBezTo>
                    <a:pt x="10934" y="3298"/>
                    <a:pt x="9983" y="2664"/>
                    <a:pt x="8993" y="1991"/>
                  </a:cubicBezTo>
                  <a:cubicBezTo>
                    <a:pt x="8903" y="1902"/>
                    <a:pt x="8790" y="1861"/>
                    <a:pt x="8681" y="1861"/>
                  </a:cubicBezTo>
                  <a:cubicBezTo>
                    <a:pt x="8549" y="1861"/>
                    <a:pt x="8424" y="1922"/>
                    <a:pt x="8359" y="2031"/>
                  </a:cubicBezTo>
                  <a:cubicBezTo>
                    <a:pt x="8002" y="1793"/>
                    <a:pt x="7685" y="1595"/>
                    <a:pt x="7368" y="1397"/>
                  </a:cubicBezTo>
                  <a:cubicBezTo>
                    <a:pt x="6893" y="1080"/>
                    <a:pt x="6457" y="723"/>
                    <a:pt x="5942" y="446"/>
                  </a:cubicBezTo>
                  <a:cubicBezTo>
                    <a:pt x="5794" y="357"/>
                    <a:pt x="5679" y="312"/>
                    <a:pt x="5582" y="312"/>
                  </a:cubicBezTo>
                  <a:cubicBezTo>
                    <a:pt x="5422" y="312"/>
                    <a:pt x="5314" y="436"/>
                    <a:pt x="5190" y="684"/>
                  </a:cubicBezTo>
                  <a:cubicBezTo>
                    <a:pt x="5031" y="1119"/>
                    <a:pt x="4912" y="1397"/>
                    <a:pt x="4754" y="1753"/>
                  </a:cubicBezTo>
                  <a:lnTo>
                    <a:pt x="4596" y="1634"/>
                  </a:lnTo>
                  <a:cubicBezTo>
                    <a:pt x="4001" y="1159"/>
                    <a:pt x="3447" y="644"/>
                    <a:pt x="2853" y="169"/>
                  </a:cubicBezTo>
                  <a:cubicBezTo>
                    <a:pt x="2755" y="71"/>
                    <a:pt x="2630" y="0"/>
                    <a:pt x="25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159;p45"/>
            <p:cNvSpPr/>
            <p:nvPr/>
          </p:nvSpPr>
          <p:spPr>
            <a:xfrm>
              <a:off x="4342597" y="1241148"/>
              <a:ext cx="521554" cy="556851"/>
            </a:xfrm>
            <a:custGeom>
              <a:avLst/>
              <a:gdLst/>
              <a:ahLst/>
              <a:cxnLst/>
              <a:rect l="l" t="t" r="r" b="b"/>
              <a:pathLst>
                <a:path w="8122" h="8672" extrusionOk="0">
                  <a:moveTo>
                    <a:pt x="4788" y="0"/>
                  </a:moveTo>
                  <a:cubicBezTo>
                    <a:pt x="4698" y="0"/>
                    <a:pt x="4630" y="88"/>
                    <a:pt x="4477" y="285"/>
                  </a:cubicBezTo>
                  <a:cubicBezTo>
                    <a:pt x="2972" y="2067"/>
                    <a:pt x="1585" y="3969"/>
                    <a:pt x="318" y="5949"/>
                  </a:cubicBezTo>
                  <a:cubicBezTo>
                    <a:pt x="278" y="5989"/>
                    <a:pt x="238" y="6028"/>
                    <a:pt x="199" y="6068"/>
                  </a:cubicBezTo>
                  <a:cubicBezTo>
                    <a:pt x="120" y="6108"/>
                    <a:pt x="1" y="6187"/>
                    <a:pt x="1" y="6226"/>
                  </a:cubicBezTo>
                  <a:cubicBezTo>
                    <a:pt x="40" y="6306"/>
                    <a:pt x="80" y="6385"/>
                    <a:pt x="159" y="6425"/>
                  </a:cubicBezTo>
                  <a:cubicBezTo>
                    <a:pt x="476" y="6662"/>
                    <a:pt x="833" y="6900"/>
                    <a:pt x="1149" y="7138"/>
                  </a:cubicBezTo>
                  <a:cubicBezTo>
                    <a:pt x="1862" y="7613"/>
                    <a:pt x="2575" y="8049"/>
                    <a:pt x="3289" y="8524"/>
                  </a:cubicBezTo>
                  <a:cubicBezTo>
                    <a:pt x="3370" y="8579"/>
                    <a:pt x="3490" y="8671"/>
                    <a:pt x="3609" y="8671"/>
                  </a:cubicBezTo>
                  <a:cubicBezTo>
                    <a:pt x="3662" y="8671"/>
                    <a:pt x="3715" y="8652"/>
                    <a:pt x="3764" y="8603"/>
                  </a:cubicBezTo>
                  <a:cubicBezTo>
                    <a:pt x="3784" y="8623"/>
                    <a:pt x="3803" y="8633"/>
                    <a:pt x="3823" y="8633"/>
                  </a:cubicBezTo>
                  <a:cubicBezTo>
                    <a:pt x="3843" y="8633"/>
                    <a:pt x="3863" y="8623"/>
                    <a:pt x="3883" y="8603"/>
                  </a:cubicBezTo>
                  <a:lnTo>
                    <a:pt x="3962" y="8603"/>
                  </a:lnTo>
                  <a:cubicBezTo>
                    <a:pt x="4041" y="8524"/>
                    <a:pt x="4120" y="8445"/>
                    <a:pt x="4200" y="8326"/>
                  </a:cubicBezTo>
                  <a:lnTo>
                    <a:pt x="4239" y="8286"/>
                  </a:lnTo>
                  <a:cubicBezTo>
                    <a:pt x="4635" y="7692"/>
                    <a:pt x="4992" y="7098"/>
                    <a:pt x="5388" y="6504"/>
                  </a:cubicBezTo>
                  <a:cubicBezTo>
                    <a:pt x="6259" y="5197"/>
                    <a:pt x="7131" y="3889"/>
                    <a:pt x="8002" y="2582"/>
                  </a:cubicBezTo>
                  <a:cubicBezTo>
                    <a:pt x="8121" y="2463"/>
                    <a:pt x="8082" y="2265"/>
                    <a:pt x="7923" y="2186"/>
                  </a:cubicBezTo>
                  <a:cubicBezTo>
                    <a:pt x="7765" y="2067"/>
                    <a:pt x="7606" y="1948"/>
                    <a:pt x="7487" y="1829"/>
                  </a:cubicBezTo>
                  <a:lnTo>
                    <a:pt x="5111" y="166"/>
                  </a:lnTo>
                  <a:cubicBezTo>
                    <a:pt x="4950" y="59"/>
                    <a:pt x="4862" y="0"/>
                    <a:pt x="47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" name="Google Shape;1175;p45"/>
          <p:cNvGrpSpPr/>
          <p:nvPr/>
        </p:nvGrpSpPr>
        <p:grpSpPr>
          <a:xfrm>
            <a:off x="5656166" y="4636652"/>
            <a:ext cx="218024" cy="241143"/>
            <a:chOff x="5414907" y="2017485"/>
            <a:chExt cx="220338" cy="243702"/>
          </a:xfrm>
        </p:grpSpPr>
        <p:sp>
          <p:nvSpPr>
            <p:cNvPr id="12" name="Google Shape;1176;p45"/>
            <p:cNvSpPr/>
            <p:nvPr/>
          </p:nvSpPr>
          <p:spPr>
            <a:xfrm>
              <a:off x="5414907" y="2017485"/>
              <a:ext cx="131370" cy="113351"/>
            </a:xfrm>
            <a:custGeom>
              <a:avLst/>
              <a:gdLst/>
              <a:ahLst/>
              <a:cxnLst/>
              <a:rect l="l" t="t" r="r" b="b"/>
              <a:pathLst>
                <a:path w="2457" h="2120" extrusionOk="0">
                  <a:moveTo>
                    <a:pt x="1361" y="470"/>
                  </a:moveTo>
                  <a:cubicBezTo>
                    <a:pt x="1383" y="470"/>
                    <a:pt x="1405" y="472"/>
                    <a:pt x="1427" y="476"/>
                  </a:cubicBezTo>
                  <a:cubicBezTo>
                    <a:pt x="1506" y="555"/>
                    <a:pt x="1585" y="634"/>
                    <a:pt x="1664" y="714"/>
                  </a:cubicBezTo>
                  <a:cubicBezTo>
                    <a:pt x="1902" y="951"/>
                    <a:pt x="2021" y="1308"/>
                    <a:pt x="1704" y="1546"/>
                  </a:cubicBezTo>
                  <a:cubicBezTo>
                    <a:pt x="1565" y="1645"/>
                    <a:pt x="1407" y="1694"/>
                    <a:pt x="1248" y="1694"/>
                  </a:cubicBezTo>
                  <a:cubicBezTo>
                    <a:pt x="1090" y="1694"/>
                    <a:pt x="931" y="1645"/>
                    <a:pt x="793" y="1546"/>
                  </a:cubicBezTo>
                  <a:cubicBezTo>
                    <a:pt x="515" y="1347"/>
                    <a:pt x="515" y="951"/>
                    <a:pt x="753" y="714"/>
                  </a:cubicBezTo>
                  <a:lnTo>
                    <a:pt x="793" y="714"/>
                  </a:lnTo>
                  <a:cubicBezTo>
                    <a:pt x="934" y="608"/>
                    <a:pt x="1171" y="470"/>
                    <a:pt x="1361" y="470"/>
                  </a:cubicBezTo>
                  <a:close/>
                  <a:moveTo>
                    <a:pt x="1427" y="1"/>
                  </a:moveTo>
                  <a:cubicBezTo>
                    <a:pt x="1149" y="1"/>
                    <a:pt x="872" y="80"/>
                    <a:pt x="634" y="238"/>
                  </a:cubicBezTo>
                  <a:cubicBezTo>
                    <a:pt x="623" y="227"/>
                    <a:pt x="608" y="222"/>
                    <a:pt x="591" y="222"/>
                  </a:cubicBezTo>
                  <a:cubicBezTo>
                    <a:pt x="552" y="222"/>
                    <a:pt x="504" y="250"/>
                    <a:pt x="476" y="278"/>
                  </a:cubicBezTo>
                  <a:cubicBezTo>
                    <a:pt x="40" y="714"/>
                    <a:pt x="1" y="1387"/>
                    <a:pt x="436" y="1823"/>
                  </a:cubicBezTo>
                  <a:cubicBezTo>
                    <a:pt x="674" y="2021"/>
                    <a:pt x="961" y="2120"/>
                    <a:pt x="1248" y="2120"/>
                  </a:cubicBezTo>
                  <a:cubicBezTo>
                    <a:pt x="1536" y="2120"/>
                    <a:pt x="1823" y="2021"/>
                    <a:pt x="2060" y="1823"/>
                  </a:cubicBezTo>
                  <a:cubicBezTo>
                    <a:pt x="2417" y="1466"/>
                    <a:pt x="2456" y="833"/>
                    <a:pt x="2100" y="476"/>
                  </a:cubicBezTo>
                  <a:cubicBezTo>
                    <a:pt x="1942" y="238"/>
                    <a:pt x="1704" y="80"/>
                    <a:pt x="1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177;p45"/>
            <p:cNvSpPr/>
            <p:nvPr/>
          </p:nvSpPr>
          <p:spPr>
            <a:xfrm>
              <a:off x="5469978" y="2200929"/>
              <a:ext cx="77849" cy="60258"/>
            </a:xfrm>
            <a:custGeom>
              <a:avLst/>
              <a:gdLst/>
              <a:ahLst/>
              <a:cxnLst/>
              <a:rect l="l" t="t" r="r" b="b"/>
              <a:pathLst>
                <a:path w="1456" h="1127" extrusionOk="0">
                  <a:moveTo>
                    <a:pt x="707" y="0"/>
                  </a:moveTo>
                  <a:cubicBezTo>
                    <a:pt x="599" y="0"/>
                    <a:pt x="492" y="32"/>
                    <a:pt x="397" y="95"/>
                  </a:cubicBezTo>
                  <a:cubicBezTo>
                    <a:pt x="278" y="95"/>
                    <a:pt x="238" y="135"/>
                    <a:pt x="199" y="214"/>
                  </a:cubicBezTo>
                  <a:cubicBezTo>
                    <a:pt x="40" y="372"/>
                    <a:pt x="0" y="610"/>
                    <a:pt x="80" y="808"/>
                  </a:cubicBezTo>
                  <a:cubicBezTo>
                    <a:pt x="199" y="1006"/>
                    <a:pt x="436" y="1125"/>
                    <a:pt x="634" y="1125"/>
                  </a:cubicBezTo>
                  <a:cubicBezTo>
                    <a:pt x="651" y="1126"/>
                    <a:pt x="667" y="1127"/>
                    <a:pt x="683" y="1127"/>
                  </a:cubicBezTo>
                  <a:cubicBezTo>
                    <a:pt x="1169" y="1127"/>
                    <a:pt x="1456" y="559"/>
                    <a:pt x="1149" y="214"/>
                  </a:cubicBezTo>
                  <a:cubicBezTo>
                    <a:pt x="1030" y="71"/>
                    <a:pt x="869" y="0"/>
                    <a:pt x="7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178;p45"/>
            <p:cNvSpPr/>
            <p:nvPr/>
          </p:nvSpPr>
          <p:spPr>
            <a:xfrm>
              <a:off x="5603431" y="2178473"/>
              <a:ext cx="31813" cy="25451"/>
            </a:xfrm>
            <a:custGeom>
              <a:avLst/>
              <a:gdLst/>
              <a:ahLst/>
              <a:cxnLst/>
              <a:rect l="l" t="t" r="r" b="b"/>
              <a:pathLst>
                <a:path w="595" h="476" extrusionOk="0">
                  <a:moveTo>
                    <a:pt x="277" y="0"/>
                  </a:moveTo>
                  <a:cubicBezTo>
                    <a:pt x="0" y="0"/>
                    <a:pt x="0" y="476"/>
                    <a:pt x="317" y="476"/>
                  </a:cubicBezTo>
                  <a:cubicBezTo>
                    <a:pt x="594" y="476"/>
                    <a:pt x="594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" name="Google Shape;1180;p45"/>
          <p:cNvGrpSpPr/>
          <p:nvPr/>
        </p:nvGrpSpPr>
        <p:grpSpPr>
          <a:xfrm>
            <a:off x="6436753" y="3831808"/>
            <a:ext cx="263993" cy="272351"/>
            <a:chOff x="6109266" y="2958701"/>
            <a:chExt cx="158099" cy="163114"/>
          </a:xfrm>
        </p:grpSpPr>
        <p:sp>
          <p:nvSpPr>
            <p:cNvPr id="16" name="Google Shape;1181;p45"/>
            <p:cNvSpPr/>
            <p:nvPr/>
          </p:nvSpPr>
          <p:spPr>
            <a:xfrm>
              <a:off x="6180824" y="2958701"/>
              <a:ext cx="86541" cy="69751"/>
            </a:xfrm>
            <a:custGeom>
              <a:avLst/>
              <a:gdLst/>
              <a:ahLst/>
              <a:cxnLst/>
              <a:rect l="l" t="t" r="r" b="b"/>
              <a:pathLst>
                <a:path w="2536" h="2044" extrusionOk="0">
                  <a:moveTo>
                    <a:pt x="1330" y="444"/>
                  </a:moveTo>
                  <a:cubicBezTo>
                    <a:pt x="1362" y="444"/>
                    <a:pt x="1394" y="446"/>
                    <a:pt x="1426" y="450"/>
                  </a:cubicBezTo>
                  <a:cubicBezTo>
                    <a:pt x="1783" y="529"/>
                    <a:pt x="2100" y="886"/>
                    <a:pt x="1902" y="1242"/>
                  </a:cubicBezTo>
                  <a:cubicBezTo>
                    <a:pt x="1728" y="1485"/>
                    <a:pt x="1464" y="1606"/>
                    <a:pt x="1162" y="1606"/>
                  </a:cubicBezTo>
                  <a:cubicBezTo>
                    <a:pt x="1119" y="1606"/>
                    <a:pt x="1075" y="1604"/>
                    <a:pt x="1030" y="1599"/>
                  </a:cubicBezTo>
                  <a:cubicBezTo>
                    <a:pt x="713" y="1559"/>
                    <a:pt x="515" y="1163"/>
                    <a:pt x="674" y="886"/>
                  </a:cubicBezTo>
                  <a:cubicBezTo>
                    <a:pt x="781" y="601"/>
                    <a:pt x="1047" y="444"/>
                    <a:pt x="1330" y="444"/>
                  </a:cubicBezTo>
                  <a:close/>
                  <a:moveTo>
                    <a:pt x="1309" y="0"/>
                  </a:moveTo>
                  <a:cubicBezTo>
                    <a:pt x="911" y="0"/>
                    <a:pt x="531" y="202"/>
                    <a:pt x="317" y="569"/>
                  </a:cubicBezTo>
                  <a:lnTo>
                    <a:pt x="278" y="608"/>
                  </a:lnTo>
                  <a:cubicBezTo>
                    <a:pt x="0" y="1123"/>
                    <a:pt x="238" y="1797"/>
                    <a:pt x="832" y="1995"/>
                  </a:cubicBezTo>
                  <a:cubicBezTo>
                    <a:pt x="947" y="2028"/>
                    <a:pt x="1064" y="2043"/>
                    <a:pt x="1182" y="2043"/>
                  </a:cubicBezTo>
                  <a:cubicBezTo>
                    <a:pt x="1633" y="2043"/>
                    <a:pt x="2078" y="1809"/>
                    <a:pt x="2298" y="1401"/>
                  </a:cubicBezTo>
                  <a:cubicBezTo>
                    <a:pt x="2535" y="846"/>
                    <a:pt x="2258" y="212"/>
                    <a:pt x="1664" y="54"/>
                  </a:cubicBezTo>
                  <a:cubicBezTo>
                    <a:pt x="1547" y="18"/>
                    <a:pt x="1427" y="0"/>
                    <a:pt x="13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182;p45"/>
            <p:cNvSpPr/>
            <p:nvPr/>
          </p:nvSpPr>
          <p:spPr>
            <a:xfrm>
              <a:off x="6109266" y="3049675"/>
              <a:ext cx="54020" cy="42349"/>
            </a:xfrm>
            <a:custGeom>
              <a:avLst/>
              <a:gdLst/>
              <a:ahLst/>
              <a:cxnLst/>
              <a:rect l="l" t="t" r="r" b="b"/>
              <a:pathLst>
                <a:path w="1583" h="1241" extrusionOk="0">
                  <a:moveTo>
                    <a:pt x="847" y="1"/>
                  </a:moveTo>
                  <a:cubicBezTo>
                    <a:pt x="735" y="1"/>
                    <a:pt x="622" y="27"/>
                    <a:pt x="513" y="82"/>
                  </a:cubicBezTo>
                  <a:cubicBezTo>
                    <a:pt x="473" y="82"/>
                    <a:pt x="434" y="121"/>
                    <a:pt x="434" y="161"/>
                  </a:cubicBezTo>
                  <a:lnTo>
                    <a:pt x="394" y="161"/>
                  </a:lnTo>
                  <a:cubicBezTo>
                    <a:pt x="1" y="619"/>
                    <a:pt x="393" y="1240"/>
                    <a:pt x="899" y="1240"/>
                  </a:cubicBezTo>
                  <a:cubicBezTo>
                    <a:pt x="1005" y="1240"/>
                    <a:pt x="1116" y="1213"/>
                    <a:pt x="1226" y="1151"/>
                  </a:cubicBezTo>
                  <a:cubicBezTo>
                    <a:pt x="1503" y="953"/>
                    <a:pt x="1582" y="597"/>
                    <a:pt x="1424" y="280"/>
                  </a:cubicBezTo>
                  <a:cubicBezTo>
                    <a:pt x="1268" y="97"/>
                    <a:pt x="1060" y="1"/>
                    <a:pt x="8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183;p45"/>
            <p:cNvSpPr/>
            <p:nvPr/>
          </p:nvSpPr>
          <p:spPr>
            <a:xfrm>
              <a:off x="6194337" y="3081137"/>
              <a:ext cx="43714" cy="40677"/>
            </a:xfrm>
            <a:custGeom>
              <a:avLst/>
              <a:gdLst/>
              <a:ahLst/>
              <a:cxnLst/>
              <a:rect l="l" t="t" r="r" b="b"/>
              <a:pathLst>
                <a:path w="1281" h="1192" extrusionOk="0">
                  <a:moveTo>
                    <a:pt x="520" y="1"/>
                  </a:moveTo>
                  <a:cubicBezTo>
                    <a:pt x="349" y="1"/>
                    <a:pt x="193" y="77"/>
                    <a:pt x="119" y="269"/>
                  </a:cubicBezTo>
                  <a:cubicBezTo>
                    <a:pt x="40" y="308"/>
                    <a:pt x="40" y="388"/>
                    <a:pt x="0" y="467"/>
                  </a:cubicBezTo>
                  <a:cubicBezTo>
                    <a:pt x="0" y="704"/>
                    <a:pt x="119" y="942"/>
                    <a:pt x="317" y="1101"/>
                  </a:cubicBezTo>
                  <a:cubicBezTo>
                    <a:pt x="416" y="1164"/>
                    <a:pt x="521" y="1192"/>
                    <a:pt x="623" y="1192"/>
                  </a:cubicBezTo>
                  <a:cubicBezTo>
                    <a:pt x="970" y="1192"/>
                    <a:pt x="1281" y="865"/>
                    <a:pt x="1189" y="467"/>
                  </a:cubicBezTo>
                  <a:cubicBezTo>
                    <a:pt x="1139" y="218"/>
                    <a:pt x="808" y="1"/>
                    <a:pt x="5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018558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939379E3-F72F-364A-B033-9BD22226F102}"/>
              </a:ext>
            </a:extLst>
          </p:cNvPr>
          <p:cNvSpPr txBox="1"/>
          <p:nvPr/>
        </p:nvSpPr>
        <p:spPr>
          <a:xfrm>
            <a:off x="2028828" y="618785"/>
            <a:ext cx="5365827" cy="574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Các từ dễ viết sai</a:t>
            </a:r>
            <a:endParaRPr lang="en-US" sz="24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04B2AE07-AE20-3040-9F7E-25ABBA398403}"/>
              </a:ext>
            </a:extLst>
          </p:cNvPr>
          <p:cNvSpPr/>
          <p:nvPr/>
        </p:nvSpPr>
        <p:spPr>
          <a:xfrm>
            <a:off x="733428" y="1314054"/>
            <a:ext cx="5996762" cy="575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latin typeface="UTM Avo" panose="02040603050506020204" pitchFamily="18" charset="0"/>
              </a:rPr>
              <a:t>     </a:t>
            </a:r>
            <a:r>
              <a:rPr lang="en-US" sz="2400" dirty="0" err="1" smtClean="0">
                <a:latin typeface="UTM Avo" panose="02040603050506020204" pitchFamily="18" charset="0"/>
              </a:rPr>
              <a:t>học</a:t>
            </a:r>
            <a:r>
              <a:rPr lang="en-US" sz="2400" dirty="0" smtClean="0"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</a:rPr>
              <a:t>sinh</a:t>
            </a:r>
            <a:endParaRPr lang="vi-VN" sz="2400" dirty="0"/>
          </a:p>
        </p:txBody>
      </p:sp>
      <p:sp>
        <p:nvSpPr>
          <p:cNvPr id="4" name="Oval 3">
            <a:extLst>
              <a:ext uri="{FF2B5EF4-FFF2-40B4-BE49-F238E27FC236}">
                <a16:creationId xmlns="" xmlns:a16="http://schemas.microsoft.com/office/drawing/2014/main" id="{E1DFA7C5-42F0-644F-A449-37BAD5B856D4}"/>
              </a:ext>
            </a:extLst>
          </p:cNvPr>
          <p:cNvSpPr/>
          <p:nvPr/>
        </p:nvSpPr>
        <p:spPr>
          <a:xfrm>
            <a:off x="903104" y="1557746"/>
            <a:ext cx="233916" cy="23391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89984686-D9C8-1541-B1BE-DF75E6CE61B6}"/>
              </a:ext>
            </a:extLst>
          </p:cNvPr>
          <p:cNvSpPr/>
          <p:nvPr/>
        </p:nvSpPr>
        <p:spPr>
          <a:xfrm>
            <a:off x="733428" y="1902498"/>
            <a:ext cx="5996762" cy="575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latin typeface="UTM Avo" panose="02040603050506020204" pitchFamily="18" charset="0"/>
              </a:rPr>
              <a:t>     </a:t>
            </a:r>
            <a:r>
              <a:rPr lang="en-US" sz="2400" dirty="0" err="1" smtClean="0">
                <a:latin typeface="UTM Avo" panose="02040603050506020204" pitchFamily="18" charset="0"/>
              </a:rPr>
              <a:t>trình</a:t>
            </a:r>
            <a:r>
              <a:rPr lang="en-US" sz="2400" dirty="0" smtClean="0"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</a:rPr>
              <a:t>tự</a:t>
            </a:r>
            <a:endParaRPr lang="vi-VN" sz="2400" dirty="0"/>
          </a:p>
        </p:txBody>
      </p:sp>
      <p:sp>
        <p:nvSpPr>
          <p:cNvPr id="6" name="Oval 5">
            <a:extLst>
              <a:ext uri="{FF2B5EF4-FFF2-40B4-BE49-F238E27FC236}">
                <a16:creationId xmlns="" xmlns:a16="http://schemas.microsoft.com/office/drawing/2014/main" id="{F72DEC70-6CE3-A84E-B133-9B8831666FB9}"/>
              </a:ext>
            </a:extLst>
          </p:cNvPr>
          <p:cNvSpPr/>
          <p:nvPr/>
        </p:nvSpPr>
        <p:spPr>
          <a:xfrm>
            <a:off x="903104" y="2146190"/>
            <a:ext cx="233916" cy="23391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050DC3C9-D8FE-8343-84BC-BA7E05AFEB0D}"/>
              </a:ext>
            </a:extLst>
          </p:cNvPr>
          <p:cNvSpPr/>
          <p:nvPr/>
        </p:nvSpPr>
        <p:spPr>
          <a:xfrm>
            <a:off x="733428" y="2490942"/>
            <a:ext cx="5996762" cy="575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latin typeface="UTM Avo" panose="02040603050506020204" pitchFamily="18" charset="0"/>
              </a:rPr>
              <a:t>     </a:t>
            </a:r>
            <a:r>
              <a:rPr lang="en-US" sz="2400" dirty="0" err="1" smtClean="0">
                <a:latin typeface="UTM Avo" panose="02040603050506020204" pitchFamily="18" charset="0"/>
              </a:rPr>
              <a:t>tiết</a:t>
            </a:r>
            <a:endParaRPr lang="vi-VN" sz="2400" dirty="0"/>
          </a:p>
        </p:txBody>
      </p:sp>
      <p:sp>
        <p:nvSpPr>
          <p:cNvPr id="8" name="Oval 7">
            <a:extLst>
              <a:ext uri="{FF2B5EF4-FFF2-40B4-BE49-F238E27FC236}">
                <a16:creationId xmlns="" xmlns:a16="http://schemas.microsoft.com/office/drawing/2014/main" id="{48FA0106-3394-A74C-9895-B3A17E410635}"/>
              </a:ext>
            </a:extLst>
          </p:cNvPr>
          <p:cNvSpPr/>
          <p:nvPr/>
        </p:nvSpPr>
        <p:spPr>
          <a:xfrm>
            <a:off x="903104" y="2734634"/>
            <a:ext cx="233916" cy="23391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85402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  <p:bldP spid="5" grpId="0"/>
      <p:bldP spid="6" grpId="0" animBg="1"/>
      <p:bldP spid="7" grpId="0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udent Writing (#4) | Free SVG">
            <a:extLst>
              <a:ext uri="{FF2B5EF4-FFF2-40B4-BE49-F238E27FC236}">
                <a16:creationId xmlns="" xmlns:a16="http://schemas.microsoft.com/office/drawing/2014/main" id="{00749D37-CE5A-4562-AAFA-58D56336B6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5265" y="1900846"/>
            <a:ext cx="2887461" cy="2887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8017C045-E5BF-4237-86E5-69A18ABEAC01}"/>
              </a:ext>
            </a:extLst>
          </p:cNvPr>
          <p:cNvSpPr txBox="1"/>
          <p:nvPr/>
        </p:nvSpPr>
        <p:spPr>
          <a:xfrm>
            <a:off x="746083" y="1309021"/>
            <a:ext cx="5365827" cy="494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000" b="1" dirty="0">
                <a:solidFill>
                  <a:srgbClr val="0070C0"/>
                </a:solidFill>
                <a:latin typeface="UTM Avo" panose="02040603050506020204" pitchFamily="18" charset="0"/>
              </a:rPr>
              <a:t>Học sinh viết bài vào vở ô li</a:t>
            </a:r>
            <a:endParaRPr lang="en-US" sz="20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657112F9-C830-489D-A196-7AF9B49F281A}"/>
              </a:ext>
            </a:extLst>
          </p:cNvPr>
          <p:cNvSpPr txBox="1"/>
          <p:nvPr/>
        </p:nvSpPr>
        <p:spPr>
          <a:xfrm>
            <a:off x="746081" y="548161"/>
            <a:ext cx="5365827" cy="735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2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 BÀI</a:t>
            </a:r>
            <a:endParaRPr lang="en-US" sz="32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8127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317816FD-9AC0-4D9F-95CF-E65FBC4086FF}"/>
              </a:ext>
            </a:extLst>
          </p:cNvPr>
          <p:cNvGrpSpPr/>
          <p:nvPr/>
        </p:nvGrpSpPr>
        <p:grpSpPr>
          <a:xfrm>
            <a:off x="298114" y="627725"/>
            <a:ext cx="1963304" cy="584775"/>
            <a:chOff x="337444" y="617893"/>
            <a:chExt cx="1963304" cy="584775"/>
          </a:xfrm>
        </p:grpSpPr>
        <p:sp>
          <p:nvSpPr>
            <p:cNvPr id="13" name="TextBox 12">
              <a:extLst>
                <a:ext uri="{FF2B5EF4-FFF2-40B4-BE49-F238E27FC236}">
                  <a16:creationId xmlns="" xmlns:a16="http://schemas.microsoft.com/office/drawing/2014/main" id="{6A553182-F3C1-4121-8FDA-73CEE8D72B23}"/>
                </a:ext>
              </a:extLst>
            </p:cNvPr>
            <p:cNvSpPr txBox="1"/>
            <p:nvPr/>
          </p:nvSpPr>
          <p:spPr>
            <a:xfrm>
              <a:off x="369343" y="617893"/>
              <a:ext cx="193140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>
                      <a:lumMod val="25000"/>
                    </a:schemeClr>
                  </a:solidFill>
                  <a:latin typeface="UTM Cookies" panose="02040603050506020204" pitchFamily="18" charset="0"/>
                </a:rPr>
                <a:t>BÀI </a:t>
              </a:r>
              <a:r>
                <a:rPr lang="en-US" sz="3200" dirty="0" smtClean="0">
                  <a:solidFill>
                    <a:schemeClr val="bg1">
                      <a:lumMod val="25000"/>
                    </a:schemeClr>
                  </a:solidFill>
                  <a:latin typeface="UTM Cookies" panose="02040603050506020204" pitchFamily="18" charset="0"/>
                </a:rPr>
                <a:t>10 </a:t>
              </a:r>
              <a:endParaRPr lang="en-US" sz="3200" dirty="0">
                <a:solidFill>
                  <a:schemeClr val="bg1">
                    <a:lumMod val="25000"/>
                  </a:schemeClr>
                </a:solidFill>
                <a:latin typeface="UTM Cookies" panose="02040603050506020204" pitchFamily="18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="" xmlns:a16="http://schemas.microsoft.com/office/drawing/2014/main" id="{31A601FE-6892-4EC6-ACDD-75D395FCC956}"/>
                </a:ext>
              </a:extLst>
            </p:cNvPr>
            <p:cNvSpPr txBox="1"/>
            <p:nvPr/>
          </p:nvSpPr>
          <p:spPr>
            <a:xfrm>
              <a:off x="337444" y="617893"/>
              <a:ext cx="167744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>
                      <a:lumMod val="75000"/>
                    </a:schemeClr>
                  </a:solidFill>
                  <a:latin typeface="UTM Cookies" panose="02040603050506020204" pitchFamily="18" charset="0"/>
                </a:rPr>
                <a:t>BÀI </a:t>
              </a:r>
              <a:r>
                <a:rPr lang="en-US" sz="3200" dirty="0" smtClean="0">
                  <a:solidFill>
                    <a:schemeClr val="bg1">
                      <a:lumMod val="75000"/>
                    </a:schemeClr>
                  </a:solidFill>
                  <a:latin typeface="UTM Cookies" panose="02040603050506020204" pitchFamily="18" charset="0"/>
                </a:rPr>
                <a:t>10</a:t>
              </a:r>
              <a:endParaRPr lang="en-US" sz="3200" dirty="0">
                <a:solidFill>
                  <a:schemeClr val="bg1">
                    <a:lumMod val="75000"/>
                  </a:schemeClr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1674448" y="508897"/>
            <a:ext cx="41763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n>
                  <a:solidFill>
                    <a:schemeClr val="bg1">
                      <a:lumMod val="25000"/>
                    </a:schemeClr>
                  </a:solidFill>
                </a:ln>
                <a:solidFill>
                  <a:schemeClr val="accent1"/>
                </a:solidFill>
                <a:latin typeface="UTM Cookies" panose="02040603050506020204" pitchFamily="18" charset="0"/>
              </a:rPr>
              <a:t>THỜI KHÓA BIỂU</a:t>
            </a:r>
            <a:endParaRPr lang="en-US" sz="4000" dirty="0">
              <a:ln>
                <a:solidFill>
                  <a:schemeClr val="bg1">
                    <a:lumMod val="25000"/>
                  </a:schemeClr>
                </a:solidFill>
              </a:ln>
              <a:solidFill>
                <a:schemeClr val="accent1"/>
              </a:solidFill>
              <a:latin typeface="UTM Cookies" panose="02040603050506020204" pitchFamily="18" charset="0"/>
            </a:endParaRPr>
          </a:p>
        </p:txBody>
      </p:sp>
      <p:sp>
        <p:nvSpPr>
          <p:cNvPr id="16" name="Google Shape;1714;p64"/>
          <p:cNvSpPr/>
          <p:nvPr/>
        </p:nvSpPr>
        <p:spPr>
          <a:xfrm rot="-2019064">
            <a:off x="1364812" y="1148138"/>
            <a:ext cx="174849" cy="184487"/>
          </a:xfrm>
          <a:custGeom>
            <a:avLst/>
            <a:gdLst/>
            <a:ahLst/>
            <a:cxnLst/>
            <a:rect l="l" t="t" r="r" b="b"/>
            <a:pathLst>
              <a:path w="4517" h="4766" extrusionOk="0">
                <a:moveTo>
                  <a:pt x="1687" y="1"/>
                </a:moveTo>
                <a:cubicBezTo>
                  <a:pt x="1549" y="1"/>
                  <a:pt x="1405" y="121"/>
                  <a:pt x="1453" y="315"/>
                </a:cubicBezTo>
                <a:cubicBezTo>
                  <a:pt x="1612" y="790"/>
                  <a:pt x="1730" y="1305"/>
                  <a:pt x="1889" y="1741"/>
                </a:cubicBezTo>
                <a:cubicBezTo>
                  <a:pt x="1612" y="1582"/>
                  <a:pt x="1334" y="1384"/>
                  <a:pt x="1057" y="1186"/>
                </a:cubicBezTo>
                <a:cubicBezTo>
                  <a:pt x="1009" y="1158"/>
                  <a:pt x="960" y="1147"/>
                  <a:pt x="914" y="1147"/>
                </a:cubicBezTo>
                <a:cubicBezTo>
                  <a:pt x="698" y="1147"/>
                  <a:pt x="544" y="1412"/>
                  <a:pt x="740" y="1543"/>
                </a:cubicBezTo>
                <a:cubicBezTo>
                  <a:pt x="1097" y="1780"/>
                  <a:pt x="1453" y="2018"/>
                  <a:pt x="1810" y="2256"/>
                </a:cubicBezTo>
                <a:cubicBezTo>
                  <a:pt x="1295" y="2414"/>
                  <a:pt x="780" y="2573"/>
                  <a:pt x="265" y="2731"/>
                </a:cubicBezTo>
                <a:cubicBezTo>
                  <a:pt x="1" y="2807"/>
                  <a:pt x="132" y="3170"/>
                  <a:pt x="385" y="3170"/>
                </a:cubicBezTo>
                <a:cubicBezTo>
                  <a:pt x="397" y="3170"/>
                  <a:pt x="410" y="3169"/>
                  <a:pt x="423" y="3167"/>
                </a:cubicBezTo>
                <a:lnTo>
                  <a:pt x="1730" y="2771"/>
                </a:lnTo>
                <a:lnTo>
                  <a:pt x="1730" y="2771"/>
                </a:lnTo>
                <a:cubicBezTo>
                  <a:pt x="1532" y="3127"/>
                  <a:pt x="1334" y="3444"/>
                  <a:pt x="1097" y="3801"/>
                </a:cubicBezTo>
                <a:cubicBezTo>
                  <a:pt x="989" y="3963"/>
                  <a:pt x="1156" y="4106"/>
                  <a:pt x="1324" y="4106"/>
                </a:cubicBezTo>
                <a:cubicBezTo>
                  <a:pt x="1403" y="4106"/>
                  <a:pt x="1482" y="4075"/>
                  <a:pt x="1532" y="3999"/>
                </a:cubicBezTo>
                <a:cubicBezTo>
                  <a:pt x="1770" y="3642"/>
                  <a:pt x="1968" y="3246"/>
                  <a:pt x="2206" y="2890"/>
                </a:cubicBezTo>
                <a:cubicBezTo>
                  <a:pt x="2364" y="3444"/>
                  <a:pt x="2523" y="4038"/>
                  <a:pt x="2642" y="4593"/>
                </a:cubicBezTo>
                <a:cubicBezTo>
                  <a:pt x="2672" y="4714"/>
                  <a:pt x="2754" y="4766"/>
                  <a:pt x="2840" y="4766"/>
                </a:cubicBezTo>
                <a:cubicBezTo>
                  <a:pt x="2979" y="4766"/>
                  <a:pt x="3126" y="4630"/>
                  <a:pt x="3077" y="4434"/>
                </a:cubicBezTo>
                <a:cubicBezTo>
                  <a:pt x="2958" y="3880"/>
                  <a:pt x="2800" y="3286"/>
                  <a:pt x="2642" y="2731"/>
                </a:cubicBezTo>
                <a:lnTo>
                  <a:pt x="2642" y="2731"/>
                </a:lnTo>
                <a:cubicBezTo>
                  <a:pt x="2998" y="2929"/>
                  <a:pt x="3315" y="3127"/>
                  <a:pt x="3671" y="3286"/>
                </a:cubicBezTo>
                <a:cubicBezTo>
                  <a:pt x="3713" y="3310"/>
                  <a:pt x="3753" y="3320"/>
                  <a:pt x="3790" y="3320"/>
                </a:cubicBezTo>
                <a:cubicBezTo>
                  <a:pt x="3998" y="3320"/>
                  <a:pt x="4105" y="2990"/>
                  <a:pt x="3870" y="2890"/>
                </a:cubicBezTo>
                <a:cubicBezTo>
                  <a:pt x="3553" y="2731"/>
                  <a:pt x="3236" y="2573"/>
                  <a:pt x="2958" y="2375"/>
                </a:cubicBezTo>
                <a:cubicBezTo>
                  <a:pt x="3394" y="2256"/>
                  <a:pt x="3790" y="2137"/>
                  <a:pt x="4226" y="1978"/>
                </a:cubicBezTo>
                <a:cubicBezTo>
                  <a:pt x="4517" y="1869"/>
                  <a:pt x="4407" y="1494"/>
                  <a:pt x="4143" y="1494"/>
                </a:cubicBezTo>
                <a:cubicBezTo>
                  <a:pt x="4119" y="1494"/>
                  <a:pt x="4094" y="1497"/>
                  <a:pt x="4068" y="1503"/>
                </a:cubicBezTo>
                <a:cubicBezTo>
                  <a:pt x="3632" y="1662"/>
                  <a:pt x="3196" y="1820"/>
                  <a:pt x="2721" y="1939"/>
                </a:cubicBezTo>
                <a:cubicBezTo>
                  <a:pt x="2919" y="1622"/>
                  <a:pt x="3077" y="1305"/>
                  <a:pt x="3236" y="949"/>
                </a:cubicBezTo>
                <a:cubicBezTo>
                  <a:pt x="3340" y="765"/>
                  <a:pt x="3186" y="617"/>
                  <a:pt x="3035" y="617"/>
                </a:cubicBezTo>
                <a:cubicBezTo>
                  <a:pt x="2957" y="617"/>
                  <a:pt x="2880" y="656"/>
                  <a:pt x="2840" y="750"/>
                </a:cubicBezTo>
                <a:cubicBezTo>
                  <a:pt x="2681" y="1067"/>
                  <a:pt x="2523" y="1384"/>
                  <a:pt x="2364" y="1701"/>
                </a:cubicBezTo>
                <a:cubicBezTo>
                  <a:pt x="2206" y="1186"/>
                  <a:pt x="2047" y="671"/>
                  <a:pt x="1889" y="156"/>
                </a:cubicBezTo>
                <a:cubicBezTo>
                  <a:pt x="1858" y="49"/>
                  <a:pt x="1774" y="1"/>
                  <a:pt x="168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15;p64"/>
          <p:cNvSpPr/>
          <p:nvPr/>
        </p:nvSpPr>
        <p:spPr>
          <a:xfrm rot="-2019064">
            <a:off x="540995" y="1189492"/>
            <a:ext cx="105947" cy="97740"/>
          </a:xfrm>
          <a:custGeom>
            <a:avLst/>
            <a:gdLst/>
            <a:ahLst/>
            <a:cxnLst/>
            <a:rect l="l" t="t" r="r" b="b"/>
            <a:pathLst>
              <a:path w="2737" h="2525" extrusionOk="0">
                <a:moveTo>
                  <a:pt x="514" y="0"/>
                </a:moveTo>
                <a:cubicBezTo>
                  <a:pt x="329" y="0"/>
                  <a:pt x="187" y="258"/>
                  <a:pt x="344" y="415"/>
                </a:cubicBezTo>
                <a:cubicBezTo>
                  <a:pt x="502" y="573"/>
                  <a:pt x="621" y="692"/>
                  <a:pt x="780" y="811"/>
                </a:cubicBezTo>
                <a:lnTo>
                  <a:pt x="304" y="851"/>
                </a:lnTo>
                <a:cubicBezTo>
                  <a:pt x="0" y="889"/>
                  <a:pt x="25" y="1328"/>
                  <a:pt x="307" y="1328"/>
                </a:cubicBezTo>
                <a:cubicBezTo>
                  <a:pt x="319" y="1328"/>
                  <a:pt x="331" y="1328"/>
                  <a:pt x="344" y="1326"/>
                </a:cubicBezTo>
                <a:lnTo>
                  <a:pt x="740" y="1286"/>
                </a:lnTo>
                <a:lnTo>
                  <a:pt x="740" y="1286"/>
                </a:lnTo>
                <a:cubicBezTo>
                  <a:pt x="582" y="1484"/>
                  <a:pt x="423" y="1722"/>
                  <a:pt x="265" y="1960"/>
                </a:cubicBezTo>
                <a:cubicBezTo>
                  <a:pt x="130" y="2121"/>
                  <a:pt x="288" y="2283"/>
                  <a:pt x="453" y="2283"/>
                </a:cubicBezTo>
                <a:cubicBezTo>
                  <a:pt x="531" y="2283"/>
                  <a:pt x="610" y="2247"/>
                  <a:pt x="661" y="2158"/>
                </a:cubicBezTo>
                <a:lnTo>
                  <a:pt x="1017" y="1603"/>
                </a:lnTo>
                <a:cubicBezTo>
                  <a:pt x="1057" y="1841"/>
                  <a:pt x="1097" y="2118"/>
                  <a:pt x="1097" y="2316"/>
                </a:cubicBezTo>
                <a:cubicBezTo>
                  <a:pt x="1116" y="2455"/>
                  <a:pt x="1225" y="2524"/>
                  <a:pt x="1334" y="2524"/>
                </a:cubicBezTo>
                <a:cubicBezTo>
                  <a:pt x="1443" y="2524"/>
                  <a:pt x="1552" y="2455"/>
                  <a:pt x="1572" y="2316"/>
                </a:cubicBezTo>
                <a:cubicBezTo>
                  <a:pt x="1572" y="2039"/>
                  <a:pt x="1493" y="1762"/>
                  <a:pt x="1493" y="1484"/>
                </a:cubicBezTo>
                <a:lnTo>
                  <a:pt x="1493" y="1484"/>
                </a:lnTo>
                <a:lnTo>
                  <a:pt x="1849" y="1762"/>
                </a:lnTo>
                <a:cubicBezTo>
                  <a:pt x="1898" y="1802"/>
                  <a:pt x="1949" y="1820"/>
                  <a:pt x="1996" y="1820"/>
                </a:cubicBezTo>
                <a:cubicBezTo>
                  <a:pt x="2179" y="1820"/>
                  <a:pt x="2315" y="1562"/>
                  <a:pt x="2127" y="1405"/>
                </a:cubicBezTo>
                <a:cubicBezTo>
                  <a:pt x="2008" y="1326"/>
                  <a:pt x="1929" y="1247"/>
                  <a:pt x="1810" y="1128"/>
                </a:cubicBezTo>
                <a:lnTo>
                  <a:pt x="2443" y="1049"/>
                </a:lnTo>
                <a:cubicBezTo>
                  <a:pt x="2736" y="975"/>
                  <a:pt x="2725" y="564"/>
                  <a:pt x="2503" y="564"/>
                </a:cubicBezTo>
                <a:cubicBezTo>
                  <a:pt x="2484" y="564"/>
                  <a:pt x="2465" y="567"/>
                  <a:pt x="2443" y="573"/>
                </a:cubicBezTo>
                <a:lnTo>
                  <a:pt x="1691" y="653"/>
                </a:lnTo>
                <a:lnTo>
                  <a:pt x="1849" y="415"/>
                </a:lnTo>
                <a:cubicBezTo>
                  <a:pt x="1994" y="241"/>
                  <a:pt x="1843" y="47"/>
                  <a:pt x="1674" y="47"/>
                </a:cubicBezTo>
                <a:cubicBezTo>
                  <a:pt x="1611" y="47"/>
                  <a:pt x="1546" y="73"/>
                  <a:pt x="1493" y="138"/>
                </a:cubicBezTo>
                <a:lnTo>
                  <a:pt x="1374" y="336"/>
                </a:lnTo>
                <a:lnTo>
                  <a:pt x="1374" y="296"/>
                </a:lnTo>
                <a:cubicBezTo>
                  <a:pt x="1355" y="143"/>
                  <a:pt x="1234" y="73"/>
                  <a:pt x="1118" y="73"/>
                </a:cubicBezTo>
                <a:cubicBezTo>
                  <a:pt x="995" y="73"/>
                  <a:pt x="878" y="153"/>
                  <a:pt x="899" y="296"/>
                </a:cubicBezTo>
                <a:lnTo>
                  <a:pt x="661" y="58"/>
                </a:lnTo>
                <a:cubicBezTo>
                  <a:pt x="612" y="18"/>
                  <a:pt x="561" y="0"/>
                  <a:pt x="5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716;p64"/>
          <p:cNvSpPr/>
          <p:nvPr/>
        </p:nvSpPr>
        <p:spPr>
          <a:xfrm rot="-2019064">
            <a:off x="740918" y="1318136"/>
            <a:ext cx="277738" cy="274989"/>
          </a:xfrm>
          <a:custGeom>
            <a:avLst/>
            <a:gdLst/>
            <a:ahLst/>
            <a:cxnLst/>
            <a:rect l="l" t="t" r="r" b="b"/>
            <a:pathLst>
              <a:path w="7175" h="7104" extrusionOk="0">
                <a:moveTo>
                  <a:pt x="1980" y="0"/>
                </a:moveTo>
                <a:cubicBezTo>
                  <a:pt x="1831" y="0"/>
                  <a:pt x="1685" y="128"/>
                  <a:pt x="1760" y="303"/>
                </a:cubicBezTo>
                <a:cubicBezTo>
                  <a:pt x="2116" y="1016"/>
                  <a:pt x="2433" y="1729"/>
                  <a:pt x="2750" y="2482"/>
                </a:cubicBezTo>
                <a:cubicBezTo>
                  <a:pt x="1958" y="2284"/>
                  <a:pt x="1126" y="2086"/>
                  <a:pt x="334" y="1888"/>
                </a:cubicBezTo>
                <a:cubicBezTo>
                  <a:pt x="311" y="1881"/>
                  <a:pt x="289" y="1878"/>
                  <a:pt x="269" y="1878"/>
                </a:cubicBezTo>
                <a:cubicBezTo>
                  <a:pt x="46" y="1878"/>
                  <a:pt x="0" y="2251"/>
                  <a:pt x="255" y="2324"/>
                </a:cubicBezTo>
                <a:lnTo>
                  <a:pt x="2631" y="2918"/>
                </a:lnTo>
                <a:lnTo>
                  <a:pt x="1364" y="3552"/>
                </a:lnTo>
                <a:cubicBezTo>
                  <a:pt x="1159" y="3688"/>
                  <a:pt x="1307" y="3972"/>
                  <a:pt x="1529" y="3972"/>
                </a:cubicBezTo>
                <a:cubicBezTo>
                  <a:pt x="1565" y="3972"/>
                  <a:pt x="1603" y="3964"/>
                  <a:pt x="1641" y="3948"/>
                </a:cubicBezTo>
                <a:lnTo>
                  <a:pt x="2909" y="3314"/>
                </a:lnTo>
                <a:lnTo>
                  <a:pt x="2909" y="3314"/>
                </a:lnTo>
                <a:cubicBezTo>
                  <a:pt x="2552" y="4067"/>
                  <a:pt x="2275" y="4819"/>
                  <a:pt x="1958" y="5611"/>
                </a:cubicBezTo>
                <a:cubicBezTo>
                  <a:pt x="1906" y="5795"/>
                  <a:pt x="2060" y="5943"/>
                  <a:pt x="2206" y="5943"/>
                </a:cubicBezTo>
                <a:cubicBezTo>
                  <a:pt x="2281" y="5943"/>
                  <a:pt x="2353" y="5904"/>
                  <a:pt x="2394" y="5809"/>
                </a:cubicBezTo>
                <a:cubicBezTo>
                  <a:pt x="2671" y="5057"/>
                  <a:pt x="2988" y="4304"/>
                  <a:pt x="3305" y="3591"/>
                </a:cubicBezTo>
                <a:cubicBezTo>
                  <a:pt x="3780" y="4700"/>
                  <a:pt x="4255" y="5809"/>
                  <a:pt x="4691" y="6958"/>
                </a:cubicBezTo>
                <a:cubicBezTo>
                  <a:pt x="4735" y="7060"/>
                  <a:pt x="4810" y="7103"/>
                  <a:pt x="4887" y="7103"/>
                </a:cubicBezTo>
                <a:cubicBezTo>
                  <a:pt x="5018" y="7103"/>
                  <a:pt x="5152" y="6975"/>
                  <a:pt x="5127" y="6800"/>
                </a:cubicBezTo>
                <a:cubicBezTo>
                  <a:pt x="4651" y="5572"/>
                  <a:pt x="4137" y="4344"/>
                  <a:pt x="3582" y="3155"/>
                </a:cubicBezTo>
                <a:lnTo>
                  <a:pt x="3582" y="3155"/>
                </a:lnTo>
                <a:cubicBezTo>
                  <a:pt x="4651" y="3393"/>
                  <a:pt x="5721" y="3631"/>
                  <a:pt x="6830" y="3868"/>
                </a:cubicBezTo>
                <a:cubicBezTo>
                  <a:pt x="6842" y="3870"/>
                  <a:pt x="6854" y="3871"/>
                  <a:pt x="6865" y="3871"/>
                </a:cubicBezTo>
                <a:cubicBezTo>
                  <a:pt x="7114" y="3871"/>
                  <a:pt x="7175" y="3469"/>
                  <a:pt x="6909" y="3393"/>
                </a:cubicBezTo>
                <a:cubicBezTo>
                  <a:pt x="5919" y="3195"/>
                  <a:pt x="4929" y="2957"/>
                  <a:pt x="3978" y="2759"/>
                </a:cubicBezTo>
                <a:lnTo>
                  <a:pt x="5483" y="1927"/>
                </a:lnTo>
                <a:cubicBezTo>
                  <a:pt x="5722" y="1825"/>
                  <a:pt x="5550" y="1547"/>
                  <a:pt x="5346" y="1547"/>
                </a:cubicBezTo>
                <a:cubicBezTo>
                  <a:pt x="5313" y="1547"/>
                  <a:pt x="5279" y="1554"/>
                  <a:pt x="5246" y="1571"/>
                </a:cubicBezTo>
                <a:lnTo>
                  <a:pt x="3859" y="2284"/>
                </a:lnTo>
                <a:cubicBezTo>
                  <a:pt x="4176" y="1690"/>
                  <a:pt x="4453" y="1096"/>
                  <a:pt x="4770" y="501"/>
                </a:cubicBezTo>
                <a:cubicBezTo>
                  <a:pt x="4849" y="318"/>
                  <a:pt x="4703" y="170"/>
                  <a:pt x="4549" y="170"/>
                </a:cubicBezTo>
                <a:cubicBezTo>
                  <a:pt x="4470" y="170"/>
                  <a:pt x="4388" y="209"/>
                  <a:pt x="4335" y="303"/>
                </a:cubicBezTo>
                <a:cubicBezTo>
                  <a:pt x="3978" y="1016"/>
                  <a:pt x="3622" y="1729"/>
                  <a:pt x="3265" y="2482"/>
                </a:cubicBezTo>
                <a:cubicBezTo>
                  <a:pt x="2909" y="1690"/>
                  <a:pt x="2552" y="898"/>
                  <a:pt x="2196" y="145"/>
                </a:cubicBezTo>
                <a:cubicBezTo>
                  <a:pt x="2152" y="43"/>
                  <a:pt x="2066" y="0"/>
                  <a:pt x="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" name="Google Shape;1725;p64"/>
          <p:cNvGrpSpPr/>
          <p:nvPr/>
        </p:nvGrpSpPr>
        <p:grpSpPr>
          <a:xfrm rot="-1723955">
            <a:off x="1087919" y="406428"/>
            <a:ext cx="222757" cy="246344"/>
            <a:chOff x="5414907" y="2017485"/>
            <a:chExt cx="220338" cy="243702"/>
          </a:xfrm>
        </p:grpSpPr>
        <p:sp>
          <p:nvSpPr>
            <p:cNvPr id="20" name="Google Shape;1726;p64"/>
            <p:cNvSpPr/>
            <p:nvPr/>
          </p:nvSpPr>
          <p:spPr>
            <a:xfrm>
              <a:off x="5414907" y="2017485"/>
              <a:ext cx="131370" cy="113351"/>
            </a:xfrm>
            <a:custGeom>
              <a:avLst/>
              <a:gdLst/>
              <a:ahLst/>
              <a:cxnLst/>
              <a:rect l="l" t="t" r="r" b="b"/>
              <a:pathLst>
                <a:path w="2457" h="2120" extrusionOk="0">
                  <a:moveTo>
                    <a:pt x="1361" y="470"/>
                  </a:moveTo>
                  <a:cubicBezTo>
                    <a:pt x="1383" y="470"/>
                    <a:pt x="1405" y="472"/>
                    <a:pt x="1427" y="476"/>
                  </a:cubicBezTo>
                  <a:cubicBezTo>
                    <a:pt x="1506" y="555"/>
                    <a:pt x="1585" y="634"/>
                    <a:pt x="1664" y="714"/>
                  </a:cubicBezTo>
                  <a:cubicBezTo>
                    <a:pt x="1902" y="951"/>
                    <a:pt x="2021" y="1308"/>
                    <a:pt x="1704" y="1546"/>
                  </a:cubicBezTo>
                  <a:cubicBezTo>
                    <a:pt x="1565" y="1645"/>
                    <a:pt x="1407" y="1694"/>
                    <a:pt x="1248" y="1694"/>
                  </a:cubicBezTo>
                  <a:cubicBezTo>
                    <a:pt x="1090" y="1694"/>
                    <a:pt x="931" y="1645"/>
                    <a:pt x="793" y="1546"/>
                  </a:cubicBezTo>
                  <a:cubicBezTo>
                    <a:pt x="515" y="1347"/>
                    <a:pt x="515" y="951"/>
                    <a:pt x="753" y="714"/>
                  </a:cubicBezTo>
                  <a:lnTo>
                    <a:pt x="793" y="714"/>
                  </a:lnTo>
                  <a:cubicBezTo>
                    <a:pt x="934" y="608"/>
                    <a:pt x="1171" y="470"/>
                    <a:pt x="1361" y="470"/>
                  </a:cubicBezTo>
                  <a:close/>
                  <a:moveTo>
                    <a:pt x="1427" y="1"/>
                  </a:moveTo>
                  <a:cubicBezTo>
                    <a:pt x="1149" y="1"/>
                    <a:pt x="872" y="80"/>
                    <a:pt x="634" y="238"/>
                  </a:cubicBezTo>
                  <a:cubicBezTo>
                    <a:pt x="623" y="227"/>
                    <a:pt x="608" y="222"/>
                    <a:pt x="591" y="222"/>
                  </a:cubicBezTo>
                  <a:cubicBezTo>
                    <a:pt x="552" y="222"/>
                    <a:pt x="504" y="250"/>
                    <a:pt x="476" y="278"/>
                  </a:cubicBezTo>
                  <a:cubicBezTo>
                    <a:pt x="40" y="714"/>
                    <a:pt x="1" y="1387"/>
                    <a:pt x="436" y="1823"/>
                  </a:cubicBezTo>
                  <a:cubicBezTo>
                    <a:pt x="674" y="2021"/>
                    <a:pt x="961" y="2120"/>
                    <a:pt x="1248" y="2120"/>
                  </a:cubicBezTo>
                  <a:cubicBezTo>
                    <a:pt x="1536" y="2120"/>
                    <a:pt x="1823" y="2021"/>
                    <a:pt x="2060" y="1823"/>
                  </a:cubicBezTo>
                  <a:cubicBezTo>
                    <a:pt x="2417" y="1466"/>
                    <a:pt x="2456" y="833"/>
                    <a:pt x="2100" y="476"/>
                  </a:cubicBezTo>
                  <a:cubicBezTo>
                    <a:pt x="1942" y="238"/>
                    <a:pt x="1704" y="80"/>
                    <a:pt x="1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727;p64"/>
            <p:cNvSpPr/>
            <p:nvPr/>
          </p:nvSpPr>
          <p:spPr>
            <a:xfrm>
              <a:off x="5469978" y="2200929"/>
              <a:ext cx="77849" cy="60258"/>
            </a:xfrm>
            <a:custGeom>
              <a:avLst/>
              <a:gdLst/>
              <a:ahLst/>
              <a:cxnLst/>
              <a:rect l="l" t="t" r="r" b="b"/>
              <a:pathLst>
                <a:path w="1456" h="1127" extrusionOk="0">
                  <a:moveTo>
                    <a:pt x="707" y="0"/>
                  </a:moveTo>
                  <a:cubicBezTo>
                    <a:pt x="599" y="0"/>
                    <a:pt x="492" y="32"/>
                    <a:pt x="397" y="95"/>
                  </a:cubicBezTo>
                  <a:cubicBezTo>
                    <a:pt x="278" y="95"/>
                    <a:pt x="238" y="135"/>
                    <a:pt x="199" y="214"/>
                  </a:cubicBezTo>
                  <a:cubicBezTo>
                    <a:pt x="40" y="372"/>
                    <a:pt x="0" y="610"/>
                    <a:pt x="80" y="808"/>
                  </a:cubicBezTo>
                  <a:cubicBezTo>
                    <a:pt x="199" y="1006"/>
                    <a:pt x="436" y="1125"/>
                    <a:pt x="634" y="1125"/>
                  </a:cubicBezTo>
                  <a:cubicBezTo>
                    <a:pt x="651" y="1126"/>
                    <a:pt x="667" y="1127"/>
                    <a:pt x="683" y="1127"/>
                  </a:cubicBezTo>
                  <a:cubicBezTo>
                    <a:pt x="1169" y="1127"/>
                    <a:pt x="1456" y="559"/>
                    <a:pt x="1149" y="214"/>
                  </a:cubicBezTo>
                  <a:cubicBezTo>
                    <a:pt x="1030" y="71"/>
                    <a:pt x="869" y="0"/>
                    <a:pt x="7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728;p64"/>
            <p:cNvSpPr/>
            <p:nvPr/>
          </p:nvSpPr>
          <p:spPr>
            <a:xfrm>
              <a:off x="5603431" y="2178473"/>
              <a:ext cx="31813" cy="25451"/>
            </a:xfrm>
            <a:custGeom>
              <a:avLst/>
              <a:gdLst/>
              <a:ahLst/>
              <a:cxnLst/>
              <a:rect l="l" t="t" r="r" b="b"/>
              <a:pathLst>
                <a:path w="595" h="476" extrusionOk="0">
                  <a:moveTo>
                    <a:pt x="277" y="0"/>
                  </a:moveTo>
                  <a:cubicBezTo>
                    <a:pt x="0" y="0"/>
                    <a:pt x="0" y="476"/>
                    <a:pt x="317" y="476"/>
                  </a:cubicBezTo>
                  <a:cubicBezTo>
                    <a:pt x="594" y="476"/>
                    <a:pt x="594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" name="Google Shape;1714;p64"/>
          <p:cNvSpPr/>
          <p:nvPr/>
        </p:nvSpPr>
        <p:spPr>
          <a:xfrm rot="-2019064">
            <a:off x="668473" y="508187"/>
            <a:ext cx="174849" cy="184487"/>
          </a:xfrm>
          <a:custGeom>
            <a:avLst/>
            <a:gdLst/>
            <a:ahLst/>
            <a:cxnLst/>
            <a:rect l="l" t="t" r="r" b="b"/>
            <a:pathLst>
              <a:path w="4517" h="4766" extrusionOk="0">
                <a:moveTo>
                  <a:pt x="1687" y="1"/>
                </a:moveTo>
                <a:cubicBezTo>
                  <a:pt x="1549" y="1"/>
                  <a:pt x="1405" y="121"/>
                  <a:pt x="1453" y="315"/>
                </a:cubicBezTo>
                <a:cubicBezTo>
                  <a:pt x="1612" y="790"/>
                  <a:pt x="1730" y="1305"/>
                  <a:pt x="1889" y="1741"/>
                </a:cubicBezTo>
                <a:cubicBezTo>
                  <a:pt x="1612" y="1582"/>
                  <a:pt x="1334" y="1384"/>
                  <a:pt x="1057" y="1186"/>
                </a:cubicBezTo>
                <a:cubicBezTo>
                  <a:pt x="1009" y="1158"/>
                  <a:pt x="960" y="1147"/>
                  <a:pt x="914" y="1147"/>
                </a:cubicBezTo>
                <a:cubicBezTo>
                  <a:pt x="698" y="1147"/>
                  <a:pt x="544" y="1412"/>
                  <a:pt x="740" y="1543"/>
                </a:cubicBezTo>
                <a:cubicBezTo>
                  <a:pt x="1097" y="1780"/>
                  <a:pt x="1453" y="2018"/>
                  <a:pt x="1810" y="2256"/>
                </a:cubicBezTo>
                <a:cubicBezTo>
                  <a:pt x="1295" y="2414"/>
                  <a:pt x="780" y="2573"/>
                  <a:pt x="265" y="2731"/>
                </a:cubicBezTo>
                <a:cubicBezTo>
                  <a:pt x="1" y="2807"/>
                  <a:pt x="132" y="3170"/>
                  <a:pt x="385" y="3170"/>
                </a:cubicBezTo>
                <a:cubicBezTo>
                  <a:pt x="397" y="3170"/>
                  <a:pt x="410" y="3169"/>
                  <a:pt x="423" y="3167"/>
                </a:cubicBezTo>
                <a:lnTo>
                  <a:pt x="1730" y="2771"/>
                </a:lnTo>
                <a:lnTo>
                  <a:pt x="1730" y="2771"/>
                </a:lnTo>
                <a:cubicBezTo>
                  <a:pt x="1532" y="3127"/>
                  <a:pt x="1334" y="3444"/>
                  <a:pt x="1097" y="3801"/>
                </a:cubicBezTo>
                <a:cubicBezTo>
                  <a:pt x="989" y="3963"/>
                  <a:pt x="1156" y="4106"/>
                  <a:pt x="1324" y="4106"/>
                </a:cubicBezTo>
                <a:cubicBezTo>
                  <a:pt x="1403" y="4106"/>
                  <a:pt x="1482" y="4075"/>
                  <a:pt x="1532" y="3999"/>
                </a:cubicBezTo>
                <a:cubicBezTo>
                  <a:pt x="1770" y="3642"/>
                  <a:pt x="1968" y="3246"/>
                  <a:pt x="2206" y="2890"/>
                </a:cubicBezTo>
                <a:cubicBezTo>
                  <a:pt x="2364" y="3444"/>
                  <a:pt x="2523" y="4038"/>
                  <a:pt x="2642" y="4593"/>
                </a:cubicBezTo>
                <a:cubicBezTo>
                  <a:pt x="2672" y="4714"/>
                  <a:pt x="2754" y="4766"/>
                  <a:pt x="2840" y="4766"/>
                </a:cubicBezTo>
                <a:cubicBezTo>
                  <a:pt x="2979" y="4766"/>
                  <a:pt x="3126" y="4630"/>
                  <a:pt x="3077" y="4434"/>
                </a:cubicBezTo>
                <a:cubicBezTo>
                  <a:pt x="2958" y="3880"/>
                  <a:pt x="2800" y="3286"/>
                  <a:pt x="2642" y="2731"/>
                </a:cubicBezTo>
                <a:lnTo>
                  <a:pt x="2642" y="2731"/>
                </a:lnTo>
                <a:cubicBezTo>
                  <a:pt x="2998" y="2929"/>
                  <a:pt x="3315" y="3127"/>
                  <a:pt x="3671" y="3286"/>
                </a:cubicBezTo>
                <a:cubicBezTo>
                  <a:pt x="3713" y="3310"/>
                  <a:pt x="3753" y="3320"/>
                  <a:pt x="3790" y="3320"/>
                </a:cubicBezTo>
                <a:cubicBezTo>
                  <a:pt x="3998" y="3320"/>
                  <a:pt x="4105" y="2990"/>
                  <a:pt x="3870" y="2890"/>
                </a:cubicBezTo>
                <a:cubicBezTo>
                  <a:pt x="3553" y="2731"/>
                  <a:pt x="3236" y="2573"/>
                  <a:pt x="2958" y="2375"/>
                </a:cubicBezTo>
                <a:cubicBezTo>
                  <a:pt x="3394" y="2256"/>
                  <a:pt x="3790" y="2137"/>
                  <a:pt x="4226" y="1978"/>
                </a:cubicBezTo>
                <a:cubicBezTo>
                  <a:pt x="4517" y="1869"/>
                  <a:pt x="4407" y="1494"/>
                  <a:pt x="4143" y="1494"/>
                </a:cubicBezTo>
                <a:cubicBezTo>
                  <a:pt x="4119" y="1494"/>
                  <a:pt x="4094" y="1497"/>
                  <a:pt x="4068" y="1503"/>
                </a:cubicBezTo>
                <a:cubicBezTo>
                  <a:pt x="3632" y="1662"/>
                  <a:pt x="3196" y="1820"/>
                  <a:pt x="2721" y="1939"/>
                </a:cubicBezTo>
                <a:cubicBezTo>
                  <a:pt x="2919" y="1622"/>
                  <a:pt x="3077" y="1305"/>
                  <a:pt x="3236" y="949"/>
                </a:cubicBezTo>
                <a:cubicBezTo>
                  <a:pt x="3340" y="765"/>
                  <a:pt x="3186" y="617"/>
                  <a:pt x="3035" y="617"/>
                </a:cubicBezTo>
                <a:cubicBezTo>
                  <a:pt x="2957" y="617"/>
                  <a:pt x="2880" y="656"/>
                  <a:pt x="2840" y="750"/>
                </a:cubicBezTo>
                <a:cubicBezTo>
                  <a:pt x="2681" y="1067"/>
                  <a:pt x="2523" y="1384"/>
                  <a:pt x="2364" y="1701"/>
                </a:cubicBezTo>
                <a:cubicBezTo>
                  <a:pt x="2206" y="1186"/>
                  <a:pt x="2047" y="671"/>
                  <a:pt x="1889" y="156"/>
                </a:cubicBezTo>
                <a:cubicBezTo>
                  <a:pt x="1858" y="49"/>
                  <a:pt x="1774" y="1"/>
                  <a:pt x="168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" name="Google Shape;1725;p64"/>
          <p:cNvGrpSpPr/>
          <p:nvPr/>
        </p:nvGrpSpPr>
        <p:grpSpPr>
          <a:xfrm rot="6447076">
            <a:off x="1019839" y="1209110"/>
            <a:ext cx="272654" cy="312812"/>
            <a:chOff x="5365548" y="2017485"/>
            <a:chExt cx="269696" cy="309455"/>
          </a:xfrm>
        </p:grpSpPr>
        <p:sp>
          <p:nvSpPr>
            <p:cNvPr id="25" name="Google Shape;1726;p64"/>
            <p:cNvSpPr/>
            <p:nvPr/>
          </p:nvSpPr>
          <p:spPr>
            <a:xfrm>
              <a:off x="5414907" y="2017485"/>
              <a:ext cx="131370" cy="113351"/>
            </a:xfrm>
            <a:custGeom>
              <a:avLst/>
              <a:gdLst/>
              <a:ahLst/>
              <a:cxnLst/>
              <a:rect l="l" t="t" r="r" b="b"/>
              <a:pathLst>
                <a:path w="2457" h="2120" extrusionOk="0">
                  <a:moveTo>
                    <a:pt x="1361" y="470"/>
                  </a:moveTo>
                  <a:cubicBezTo>
                    <a:pt x="1383" y="470"/>
                    <a:pt x="1405" y="472"/>
                    <a:pt x="1427" y="476"/>
                  </a:cubicBezTo>
                  <a:cubicBezTo>
                    <a:pt x="1506" y="555"/>
                    <a:pt x="1585" y="634"/>
                    <a:pt x="1664" y="714"/>
                  </a:cubicBezTo>
                  <a:cubicBezTo>
                    <a:pt x="1902" y="951"/>
                    <a:pt x="2021" y="1308"/>
                    <a:pt x="1704" y="1546"/>
                  </a:cubicBezTo>
                  <a:cubicBezTo>
                    <a:pt x="1565" y="1645"/>
                    <a:pt x="1407" y="1694"/>
                    <a:pt x="1248" y="1694"/>
                  </a:cubicBezTo>
                  <a:cubicBezTo>
                    <a:pt x="1090" y="1694"/>
                    <a:pt x="931" y="1645"/>
                    <a:pt x="793" y="1546"/>
                  </a:cubicBezTo>
                  <a:cubicBezTo>
                    <a:pt x="515" y="1347"/>
                    <a:pt x="515" y="951"/>
                    <a:pt x="753" y="714"/>
                  </a:cubicBezTo>
                  <a:lnTo>
                    <a:pt x="793" y="714"/>
                  </a:lnTo>
                  <a:cubicBezTo>
                    <a:pt x="934" y="608"/>
                    <a:pt x="1171" y="470"/>
                    <a:pt x="1361" y="470"/>
                  </a:cubicBezTo>
                  <a:close/>
                  <a:moveTo>
                    <a:pt x="1427" y="1"/>
                  </a:moveTo>
                  <a:cubicBezTo>
                    <a:pt x="1149" y="1"/>
                    <a:pt x="872" y="80"/>
                    <a:pt x="634" y="238"/>
                  </a:cubicBezTo>
                  <a:cubicBezTo>
                    <a:pt x="623" y="227"/>
                    <a:pt x="608" y="222"/>
                    <a:pt x="591" y="222"/>
                  </a:cubicBezTo>
                  <a:cubicBezTo>
                    <a:pt x="552" y="222"/>
                    <a:pt x="504" y="250"/>
                    <a:pt x="476" y="278"/>
                  </a:cubicBezTo>
                  <a:cubicBezTo>
                    <a:pt x="40" y="714"/>
                    <a:pt x="1" y="1387"/>
                    <a:pt x="436" y="1823"/>
                  </a:cubicBezTo>
                  <a:cubicBezTo>
                    <a:pt x="674" y="2021"/>
                    <a:pt x="961" y="2120"/>
                    <a:pt x="1248" y="2120"/>
                  </a:cubicBezTo>
                  <a:cubicBezTo>
                    <a:pt x="1536" y="2120"/>
                    <a:pt x="1823" y="2021"/>
                    <a:pt x="2060" y="1823"/>
                  </a:cubicBezTo>
                  <a:cubicBezTo>
                    <a:pt x="2417" y="1466"/>
                    <a:pt x="2456" y="833"/>
                    <a:pt x="2100" y="476"/>
                  </a:cubicBezTo>
                  <a:cubicBezTo>
                    <a:pt x="1942" y="238"/>
                    <a:pt x="1704" y="80"/>
                    <a:pt x="1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727;p64"/>
            <p:cNvSpPr/>
            <p:nvPr/>
          </p:nvSpPr>
          <p:spPr>
            <a:xfrm>
              <a:off x="5365548" y="2266682"/>
              <a:ext cx="77849" cy="60258"/>
            </a:xfrm>
            <a:custGeom>
              <a:avLst/>
              <a:gdLst/>
              <a:ahLst/>
              <a:cxnLst/>
              <a:rect l="l" t="t" r="r" b="b"/>
              <a:pathLst>
                <a:path w="1456" h="1127" extrusionOk="0">
                  <a:moveTo>
                    <a:pt x="707" y="0"/>
                  </a:moveTo>
                  <a:cubicBezTo>
                    <a:pt x="599" y="0"/>
                    <a:pt x="492" y="32"/>
                    <a:pt x="397" y="95"/>
                  </a:cubicBezTo>
                  <a:cubicBezTo>
                    <a:pt x="278" y="95"/>
                    <a:pt x="238" y="135"/>
                    <a:pt x="199" y="214"/>
                  </a:cubicBezTo>
                  <a:cubicBezTo>
                    <a:pt x="40" y="372"/>
                    <a:pt x="0" y="610"/>
                    <a:pt x="80" y="808"/>
                  </a:cubicBezTo>
                  <a:cubicBezTo>
                    <a:pt x="199" y="1006"/>
                    <a:pt x="436" y="1125"/>
                    <a:pt x="634" y="1125"/>
                  </a:cubicBezTo>
                  <a:cubicBezTo>
                    <a:pt x="651" y="1126"/>
                    <a:pt x="667" y="1127"/>
                    <a:pt x="683" y="1127"/>
                  </a:cubicBezTo>
                  <a:cubicBezTo>
                    <a:pt x="1169" y="1127"/>
                    <a:pt x="1456" y="559"/>
                    <a:pt x="1149" y="214"/>
                  </a:cubicBezTo>
                  <a:cubicBezTo>
                    <a:pt x="1030" y="71"/>
                    <a:pt x="869" y="0"/>
                    <a:pt x="7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728;p64"/>
            <p:cNvSpPr/>
            <p:nvPr/>
          </p:nvSpPr>
          <p:spPr>
            <a:xfrm>
              <a:off x="5603431" y="2178473"/>
              <a:ext cx="31813" cy="25451"/>
            </a:xfrm>
            <a:custGeom>
              <a:avLst/>
              <a:gdLst/>
              <a:ahLst/>
              <a:cxnLst/>
              <a:rect l="l" t="t" r="r" b="b"/>
              <a:pathLst>
                <a:path w="595" h="476" extrusionOk="0">
                  <a:moveTo>
                    <a:pt x="277" y="0"/>
                  </a:moveTo>
                  <a:cubicBezTo>
                    <a:pt x="0" y="0"/>
                    <a:pt x="0" y="476"/>
                    <a:pt x="317" y="476"/>
                  </a:cubicBezTo>
                  <a:cubicBezTo>
                    <a:pt x="594" y="476"/>
                    <a:pt x="594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="" xmlns:a16="http://schemas.microsoft.com/office/drawing/2014/main" id="{95E2A01A-37E7-4E49-A4B0-0BE4C4D94941}"/>
              </a:ext>
            </a:extLst>
          </p:cNvPr>
          <p:cNvGrpSpPr/>
          <p:nvPr/>
        </p:nvGrpSpPr>
        <p:grpSpPr>
          <a:xfrm>
            <a:off x="931611" y="1390819"/>
            <a:ext cx="4405927" cy="3318271"/>
            <a:chOff x="1417547" y="1264224"/>
            <a:chExt cx="4405927" cy="3318271"/>
          </a:xfrm>
        </p:grpSpPr>
        <p:pic>
          <p:nvPicPr>
            <p:cNvPr id="29" name="Picture 28">
              <a:extLst>
                <a:ext uri="{FF2B5EF4-FFF2-40B4-BE49-F238E27FC236}">
                  <a16:creationId xmlns="" xmlns:a16="http://schemas.microsoft.com/office/drawing/2014/main" id="{A5687987-9381-4BDA-8E8A-5CD79A8EE47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417547" y="1264224"/>
              <a:ext cx="4405927" cy="3318271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="" xmlns:a16="http://schemas.microsoft.com/office/drawing/2014/main" id="{FF041EC8-55B2-4FCF-BB45-E1C5B0EA5B49}"/>
                </a:ext>
              </a:extLst>
            </p:cNvPr>
            <p:cNvSpPr txBox="1"/>
            <p:nvPr/>
          </p:nvSpPr>
          <p:spPr>
            <a:xfrm>
              <a:off x="1997286" y="3255980"/>
              <a:ext cx="3409987" cy="6547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8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LUYỆN TỪ VÀ CÂU</a:t>
              </a:r>
              <a:endParaRPr lang="en-US" sz="28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="" xmlns:a16="http://schemas.microsoft.com/office/drawing/2014/main" id="{1572C51F-CECB-48A7-8A70-7BA2BE8A7350}"/>
                </a:ext>
              </a:extLst>
            </p:cNvPr>
            <p:cNvSpPr txBox="1"/>
            <p:nvPr/>
          </p:nvSpPr>
          <p:spPr>
            <a:xfrm>
              <a:off x="2366264" y="2595991"/>
              <a:ext cx="3041009" cy="659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800" b="1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TIẾT 4</a:t>
              </a:r>
              <a:endParaRPr lang="en-US" sz="28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32" name="Picture 2">
            <a:extLst>
              <a:ext uri="{FF2B5EF4-FFF2-40B4-BE49-F238E27FC236}">
                <a16:creationId xmlns="" xmlns:a16="http://schemas.microsoft.com/office/drawing/2014/main" id="{166231DB-40FF-4C3A-B8D2-2317012A90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5695" y="3157026"/>
            <a:ext cx="1760560" cy="176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516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549"/>
            <a:ext cx="6858000" cy="433519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575881" y="2451369"/>
            <a:ext cx="9236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HP001 4 hàng" panose="020B0603050302020204" pitchFamily="34" charset="0"/>
              </a:rPr>
              <a:t>Bài 2</a:t>
            </a:r>
            <a:endParaRPr lang="en-US" sz="2000" b="1" dirty="0">
              <a:latin typeface="HP001 4 hàng" panose="020B06030503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53311" y="2928025"/>
            <a:ext cx="50882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HP001 4 hàng" panose="020B0603050302020204" pitchFamily="34" charset="0"/>
              </a:rPr>
              <a:t> </a:t>
            </a:r>
            <a:r>
              <a:rPr lang="en-US" sz="2000" b="1" dirty="0" smtClean="0">
                <a:latin typeface="HP001 4 hàng" panose="020B0603050302020204" pitchFamily="34" charset="0"/>
              </a:rPr>
              <a:t> Chúng em đang tập thể dục ở sân trường.</a:t>
            </a:r>
            <a:endParaRPr lang="en-US" sz="2000" b="1" dirty="0"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8277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934555" y="155616"/>
            <a:ext cx="4542014" cy="4892634"/>
            <a:chOff x="993547" y="155616"/>
            <a:chExt cx="4542014" cy="4892634"/>
          </a:xfrm>
        </p:grpSpPr>
        <p:pic>
          <p:nvPicPr>
            <p:cNvPr id="2" name="Picture 2" descr="20210409090849_wm_shs-tieng-viet-2-tap-1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071" t="22283" r="11730" b="18467"/>
            <a:stretch/>
          </p:blipFill>
          <p:spPr bwMode="auto">
            <a:xfrm>
              <a:off x="993547" y="155616"/>
              <a:ext cx="4542014" cy="48926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Oval 7"/>
            <p:cNvSpPr/>
            <p:nvPr/>
          </p:nvSpPr>
          <p:spPr>
            <a:xfrm>
              <a:off x="1003378" y="3421628"/>
              <a:ext cx="330122" cy="255639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-74299" y="947624"/>
            <a:ext cx="1370888" cy="4708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 smtClean="0">
                <a:latin typeface="UTM Avo" panose="02040603050506020204" pitchFamily="18" charset="0"/>
              </a:rPr>
              <a:t>sách</a:t>
            </a:r>
            <a:r>
              <a:rPr lang="en-US" sz="2000" dirty="0" smtClean="0">
                <a:latin typeface="UTM Avo" panose="02040603050506020204" pitchFamily="18" charset="0"/>
              </a:rPr>
              <a:t>, </a:t>
            </a:r>
            <a:r>
              <a:rPr lang="en-US" sz="2000" dirty="0" err="1" smtClean="0">
                <a:latin typeface="UTM Avo" panose="02040603050506020204" pitchFamily="18" charset="0"/>
              </a:rPr>
              <a:t>vở</a:t>
            </a:r>
            <a:endParaRPr lang="en-US" sz="2000" dirty="0" smtClean="0"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000" dirty="0" err="1">
                <a:latin typeface="UTM Avo" panose="02040603050506020204" pitchFamily="18" charset="0"/>
              </a:rPr>
              <a:t>b</a:t>
            </a:r>
            <a:r>
              <a:rPr lang="en-US" sz="2000" dirty="0" err="1" smtClean="0">
                <a:latin typeface="UTM Avo" panose="02040603050506020204" pitchFamily="18" charset="0"/>
              </a:rPr>
              <a:t>àn</a:t>
            </a:r>
            <a:r>
              <a:rPr lang="en-US" sz="2000" dirty="0" smtClean="0">
                <a:latin typeface="UTM Avo" panose="02040603050506020204" pitchFamily="18" charset="0"/>
              </a:rPr>
              <a:t>, </a:t>
            </a:r>
            <a:r>
              <a:rPr lang="en-US" sz="2000" dirty="0" err="1" smtClean="0">
                <a:latin typeface="UTM Avo" panose="02040603050506020204" pitchFamily="18" charset="0"/>
              </a:rPr>
              <a:t>ghế</a:t>
            </a:r>
            <a:endParaRPr lang="en-US" sz="2000" dirty="0" smtClean="0"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000" dirty="0" err="1" smtClean="0">
                <a:latin typeface="UTM Avo" panose="02040603050506020204" pitchFamily="18" charset="0"/>
              </a:rPr>
              <a:t>bảng</a:t>
            </a:r>
            <a:endParaRPr lang="en-US" sz="2000" dirty="0" smtClean="0"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000" dirty="0" err="1" smtClean="0">
                <a:latin typeface="UTM Avo" panose="02040603050506020204" pitchFamily="18" charset="0"/>
              </a:rPr>
              <a:t>đàn</a:t>
            </a:r>
            <a:endParaRPr lang="en-US" sz="2000" dirty="0" smtClean="0"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000" dirty="0" err="1" smtClean="0">
                <a:latin typeface="UTM Avo" panose="02040603050506020204" pitchFamily="18" charset="0"/>
              </a:rPr>
              <a:t>cây</a:t>
            </a:r>
            <a:endParaRPr lang="en-US" sz="2000" dirty="0" smtClean="0"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000" dirty="0" err="1" smtClean="0">
                <a:latin typeface="UTM Avo" panose="02040603050506020204" pitchFamily="18" charset="0"/>
              </a:rPr>
              <a:t>dây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nhảy</a:t>
            </a:r>
            <a:endParaRPr lang="en-US" sz="2000" dirty="0" smtClean="0"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000" dirty="0" err="1" smtClean="0">
                <a:latin typeface="UTM Avo" panose="02040603050506020204" pitchFamily="18" charset="0"/>
              </a:rPr>
              <a:t>quả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cầu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2000" dirty="0" err="1" smtClean="0">
                <a:latin typeface="UTM Avo" panose="02040603050506020204" pitchFamily="18" charset="0"/>
              </a:rPr>
              <a:t>cửa</a:t>
            </a:r>
            <a:endParaRPr lang="en-US" sz="2000" dirty="0" smtClean="0"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000" dirty="0" err="1" smtClean="0">
                <a:latin typeface="UTM Avo" panose="02040603050506020204" pitchFamily="18" charset="0"/>
              </a:rPr>
              <a:t>ghế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đá</a:t>
            </a:r>
            <a:endParaRPr lang="en-US" sz="2000" dirty="0"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</a:pPr>
            <a:endParaRPr lang="en-US" sz="2000" dirty="0"/>
          </a:p>
        </p:txBody>
      </p:sp>
      <p:sp>
        <p:nvSpPr>
          <p:cNvPr id="3" name="Rounded Rectangle 2"/>
          <p:cNvSpPr/>
          <p:nvPr/>
        </p:nvSpPr>
        <p:spPr>
          <a:xfrm>
            <a:off x="7990" y="193716"/>
            <a:ext cx="1276350" cy="530184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>
                <a:solidFill>
                  <a:srgbClr val="000000"/>
                </a:solidFill>
                <a:latin typeface="UTM Avo" panose="02040603050506020204" pitchFamily="18" charset="0"/>
              </a:rPr>
              <a:t>Sự</a:t>
            </a:r>
            <a:r>
              <a:rPr lang="en-US" sz="2000" dirty="0" smtClean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UTM Avo" panose="02040603050506020204" pitchFamily="18" charset="0"/>
              </a:rPr>
              <a:t>vật</a:t>
            </a:r>
            <a:endParaRPr lang="en-US" sz="2000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5375813" y="193716"/>
            <a:ext cx="1534394" cy="745986"/>
            <a:chOff x="5395477" y="193716"/>
            <a:chExt cx="1534394" cy="745986"/>
          </a:xfrm>
        </p:grpSpPr>
        <p:sp>
          <p:nvSpPr>
            <p:cNvPr id="4" name="Rounded Rectangle 3"/>
            <p:cNvSpPr/>
            <p:nvPr/>
          </p:nvSpPr>
          <p:spPr>
            <a:xfrm>
              <a:off x="5461076" y="193716"/>
              <a:ext cx="1396923" cy="53018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rgbClr val="00000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5395477" y="231816"/>
              <a:ext cx="153439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>
                  <a:latin typeface="UTM Avo" panose="02040603050506020204" pitchFamily="18" charset="0"/>
                </a:rPr>
                <a:t>Hoạt</a:t>
              </a:r>
              <a:r>
                <a:rPr lang="en-US" sz="2000" dirty="0">
                  <a:latin typeface="UTM Avo" panose="02040603050506020204" pitchFamily="18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</a:rPr>
                <a:t>động</a:t>
              </a:r>
              <a:endParaRPr lang="en-US" sz="2000" dirty="0">
                <a:latin typeface="UTM Avo" panose="02040603050506020204" pitchFamily="18" charset="0"/>
              </a:endParaRPr>
            </a:p>
            <a:p>
              <a:endParaRPr lang="en-US" sz="2000" dirty="0"/>
            </a:p>
          </p:txBody>
        </p:sp>
      </p:grpSp>
      <p:sp>
        <p:nvSpPr>
          <p:cNvPr id="10" name="Oval 9"/>
          <p:cNvSpPr/>
          <p:nvPr/>
        </p:nvSpPr>
        <p:spPr>
          <a:xfrm>
            <a:off x="1333500" y="939702"/>
            <a:ext cx="1281881" cy="338492"/>
          </a:xfrm>
          <a:prstGeom prst="ellipse">
            <a:avLst/>
          </a:prstGeom>
          <a:noFill/>
          <a:ln w="9525">
            <a:solidFill>
              <a:srgbClr val="C0000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2691865" y="776938"/>
            <a:ext cx="1548938" cy="570271"/>
          </a:xfrm>
          <a:prstGeom prst="ellipse">
            <a:avLst/>
          </a:prstGeom>
          <a:noFill/>
          <a:ln w="9525">
            <a:solidFill>
              <a:srgbClr val="C0000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2980279" y="231816"/>
            <a:ext cx="824806" cy="545122"/>
          </a:xfrm>
          <a:prstGeom prst="ellipse">
            <a:avLst/>
          </a:prstGeom>
          <a:noFill/>
          <a:ln w="9525">
            <a:solidFill>
              <a:srgbClr val="C0000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 rot="20891084">
            <a:off x="1367170" y="1652010"/>
            <a:ext cx="1140056" cy="545122"/>
          </a:xfrm>
          <a:prstGeom prst="ellipse">
            <a:avLst/>
          </a:prstGeom>
          <a:noFill/>
          <a:ln w="9525">
            <a:solidFill>
              <a:srgbClr val="C0000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 rot="20891084">
            <a:off x="4462909" y="186975"/>
            <a:ext cx="1140056" cy="2014911"/>
          </a:xfrm>
          <a:prstGeom prst="ellipse">
            <a:avLst/>
          </a:prstGeom>
          <a:noFill/>
          <a:ln w="9525">
            <a:solidFill>
              <a:srgbClr val="C0000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 rot="20891084">
            <a:off x="3340001" y="2545507"/>
            <a:ext cx="1140056" cy="1004474"/>
          </a:xfrm>
          <a:prstGeom prst="ellipse">
            <a:avLst/>
          </a:prstGeom>
          <a:noFill/>
          <a:ln w="9525">
            <a:solidFill>
              <a:srgbClr val="C0000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 rot="20891084">
            <a:off x="4615169" y="3960659"/>
            <a:ext cx="525065" cy="598028"/>
          </a:xfrm>
          <a:prstGeom prst="ellipse">
            <a:avLst/>
          </a:prstGeom>
          <a:noFill/>
          <a:ln w="9525">
            <a:solidFill>
              <a:srgbClr val="C0000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4734289" y="2261867"/>
            <a:ext cx="525065" cy="1079576"/>
          </a:xfrm>
          <a:prstGeom prst="ellipse">
            <a:avLst/>
          </a:prstGeom>
          <a:noFill/>
          <a:ln w="9525">
            <a:solidFill>
              <a:srgbClr val="C0000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 rot="20891084">
            <a:off x="2153635" y="4049150"/>
            <a:ext cx="525065" cy="598028"/>
          </a:xfrm>
          <a:prstGeom prst="ellipse">
            <a:avLst/>
          </a:prstGeom>
          <a:noFill/>
          <a:ln w="9525">
            <a:solidFill>
              <a:srgbClr val="C0000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217262" y="947624"/>
            <a:ext cx="1670649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 smtClean="0">
                <a:latin typeface="UTM Avo" panose="02040603050506020204" pitchFamily="18" charset="0"/>
              </a:rPr>
              <a:t>học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bài</a:t>
            </a:r>
            <a:endParaRPr lang="en-US" sz="2000" dirty="0" smtClean="0"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000" dirty="0" err="1" smtClean="0">
                <a:latin typeface="UTM Avo" panose="02040603050506020204" pitchFamily="18" charset="0"/>
              </a:rPr>
              <a:t>vẽ</a:t>
            </a:r>
            <a:endParaRPr lang="en-US" sz="2000" dirty="0" smtClean="0"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000" dirty="0" err="1" smtClean="0">
                <a:latin typeface="UTM Avo" panose="02040603050506020204" pitchFamily="18" charset="0"/>
              </a:rPr>
              <a:t>đánh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đàn</a:t>
            </a:r>
            <a:endParaRPr lang="en-US" sz="2000" dirty="0" smtClean="0"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000" dirty="0" err="1" smtClean="0">
                <a:latin typeface="UTM Avo" panose="02040603050506020204" pitchFamily="18" charset="0"/>
              </a:rPr>
              <a:t>tập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thể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dục</a:t>
            </a:r>
            <a:endParaRPr lang="en-US" sz="2000" dirty="0" smtClean="0"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000" dirty="0" err="1" smtClean="0">
                <a:latin typeface="UTM Avo" panose="02040603050506020204" pitchFamily="18" charset="0"/>
              </a:rPr>
              <a:t>nhảy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dây</a:t>
            </a:r>
            <a:endParaRPr lang="en-US" sz="2000" dirty="0" smtClean="0"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000" dirty="0" err="1" smtClean="0">
                <a:latin typeface="UTM Avo" panose="02040603050506020204" pitchFamily="18" charset="0"/>
              </a:rPr>
              <a:t>đá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cầu</a:t>
            </a:r>
            <a:endParaRPr lang="en-US" sz="2000" dirty="0" smtClean="0"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000" dirty="0" err="1" smtClean="0">
                <a:latin typeface="UTM Avo" panose="02040603050506020204" pitchFamily="18" charset="0"/>
              </a:rPr>
              <a:t>chạy</a:t>
            </a:r>
            <a:endParaRPr lang="en-US" sz="2000" dirty="0"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</a:pPr>
            <a:endParaRPr lang="en-US" sz="2000" dirty="0"/>
          </a:p>
        </p:txBody>
      </p:sp>
      <p:sp>
        <p:nvSpPr>
          <p:cNvPr id="20" name="Oval 19"/>
          <p:cNvSpPr/>
          <p:nvPr/>
        </p:nvSpPr>
        <p:spPr>
          <a:xfrm>
            <a:off x="1333500" y="422787"/>
            <a:ext cx="1281881" cy="808532"/>
          </a:xfrm>
          <a:prstGeom prst="ellipse">
            <a:avLst/>
          </a:prstGeom>
          <a:noFill/>
          <a:ln w="9525">
            <a:solidFill>
              <a:schemeClr val="bg1">
                <a:lumMod val="50000"/>
              </a:schemeClr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3439042" y="639096"/>
            <a:ext cx="801761" cy="712793"/>
          </a:xfrm>
          <a:prstGeom prst="ellipse">
            <a:avLst/>
          </a:prstGeom>
          <a:noFill/>
          <a:ln w="9525">
            <a:solidFill>
              <a:schemeClr val="bg1">
                <a:lumMod val="50000"/>
              </a:schemeClr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1398987" y="1494192"/>
            <a:ext cx="1000084" cy="712793"/>
          </a:xfrm>
          <a:prstGeom prst="ellipse">
            <a:avLst/>
          </a:prstGeom>
          <a:noFill/>
          <a:ln w="9525">
            <a:solidFill>
              <a:schemeClr val="bg1">
                <a:lumMod val="50000"/>
              </a:schemeClr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3407925" y="1411224"/>
            <a:ext cx="1625932" cy="795762"/>
          </a:xfrm>
          <a:prstGeom prst="ellipse">
            <a:avLst/>
          </a:prstGeom>
          <a:noFill/>
          <a:ln w="9525">
            <a:solidFill>
              <a:schemeClr val="bg1">
                <a:lumMod val="50000"/>
              </a:schemeClr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3417066" y="2800979"/>
            <a:ext cx="819218" cy="1458694"/>
          </a:xfrm>
          <a:prstGeom prst="ellipse">
            <a:avLst/>
          </a:prstGeom>
          <a:noFill/>
          <a:ln w="9525">
            <a:solidFill>
              <a:schemeClr val="bg1">
                <a:lumMod val="50000"/>
              </a:schemeClr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4678716" y="3341443"/>
            <a:ext cx="819218" cy="1281868"/>
          </a:xfrm>
          <a:prstGeom prst="ellipse">
            <a:avLst/>
          </a:prstGeom>
          <a:noFill/>
          <a:ln w="9525">
            <a:solidFill>
              <a:schemeClr val="bg1">
                <a:lumMod val="50000"/>
              </a:schemeClr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2712123" y="2977805"/>
            <a:ext cx="819218" cy="1281868"/>
          </a:xfrm>
          <a:prstGeom prst="ellipse">
            <a:avLst/>
          </a:prstGeom>
          <a:noFill/>
          <a:ln w="9525">
            <a:solidFill>
              <a:schemeClr val="bg1">
                <a:lumMod val="50000"/>
              </a:schemeClr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9571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500"/>
                            </p:stCondLst>
                            <p:childTnLst>
                              <p:par>
                                <p:cTn id="12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500"/>
                            </p:stCondLst>
                            <p:childTnLst>
                              <p:par>
                                <p:cTn id="13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500"/>
                            </p:stCondLst>
                            <p:childTnLst>
                              <p:par>
                                <p:cTn id="15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500"/>
                            </p:stCondLst>
                            <p:childTnLst>
                              <p:par>
                                <p:cTn id="16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500"/>
                            </p:stCondLst>
                            <p:childTnLst>
                              <p:par>
                                <p:cTn id="18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500"/>
                            </p:stCondLst>
                            <p:childTnLst>
                              <p:par>
                                <p:cTn id="19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500"/>
                            </p:stCondLst>
                            <p:childTnLst>
                              <p:par>
                                <p:cTn id="20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500"/>
                            </p:stCondLst>
                            <p:childTnLst>
                              <p:par>
                                <p:cTn id="22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500"/>
                            </p:stCondLst>
                            <p:childTnLst>
                              <p:par>
                                <p:cTn id="23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  <p:bldP spid="3" grpId="0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uiExpand="1" build="p"/>
      <p:bldP spid="20" grpId="0" uiExpand="1" animBg="1"/>
      <p:bldP spid="20" grpId="1" uiExpand="1" animBg="1"/>
      <p:bldP spid="21" grpId="0" uiExpand="1" animBg="1"/>
      <p:bldP spid="21" grpId="1" uiExpand="1" animBg="1"/>
      <p:bldP spid="22" grpId="0" uiExpand="1" animBg="1"/>
      <p:bldP spid="22" grpId="1" uiExpand="1" animBg="1"/>
      <p:bldP spid="23" grpId="0" uiExpand="1" animBg="1"/>
      <p:bldP spid="23" grpId="1" uiExpand="1" animBg="1"/>
      <p:bldP spid="27" grpId="0" uiExpand="1" animBg="1"/>
      <p:bldP spid="27" grpId="1" uiExpand="1" animBg="1"/>
      <p:bldP spid="28" grpId="0" uiExpand="1" animBg="1"/>
      <p:bldP spid="28" grpId="1" uiExpand="1" animBg="1"/>
      <p:bldP spid="29" grpId="0" uiExpand="1" animBg="1"/>
      <p:bldP spid="29" grpId="1" uiExpan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292278" y="767060"/>
            <a:ext cx="6273445" cy="458451"/>
            <a:chOff x="280267" y="915918"/>
            <a:chExt cx="11125199" cy="813007"/>
          </a:xfrm>
        </p:grpSpPr>
        <p:grpSp>
          <p:nvGrpSpPr>
            <p:cNvPr id="9" name="Group 8"/>
            <p:cNvGrpSpPr/>
            <p:nvPr/>
          </p:nvGrpSpPr>
          <p:grpSpPr>
            <a:xfrm>
              <a:off x="280267" y="915918"/>
              <a:ext cx="758018" cy="731520"/>
              <a:chOff x="3041858" y="1727884"/>
              <a:chExt cx="1240359" cy="1188720"/>
            </a:xfrm>
          </p:grpSpPr>
          <p:sp>
            <p:nvSpPr>
              <p:cNvPr id="11" name="Google Shape;418;p36"/>
              <p:cNvSpPr/>
              <p:nvPr/>
            </p:nvSpPr>
            <p:spPr>
              <a:xfrm>
                <a:off x="3041858" y="1727884"/>
                <a:ext cx="1188720" cy="1188720"/>
              </a:xfrm>
              <a:prstGeom prst="ellipse">
                <a:avLst/>
              </a:prstGeom>
              <a:solidFill>
                <a:srgbClr val="FFFFAF"/>
              </a:solidFill>
              <a:ln>
                <a:noFill/>
              </a:ln>
            </p:spPr>
            <p:txBody>
              <a:bodyPr spcFirstLastPara="1" wrap="square" lIns="68629" tIns="68629" rIns="68629" bIns="68629" anchor="ctr" anchorCtr="0">
                <a:noAutofit/>
              </a:bodyPr>
              <a:lstStyle/>
              <a:p>
                <a:pPr algn="just"/>
                <a:endParaRPr sz="1015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endParaRPr>
              </a:p>
            </p:txBody>
          </p:sp>
          <p:sp>
            <p:nvSpPr>
              <p:cNvPr id="12" name="Google Shape;423;p36"/>
              <p:cNvSpPr txBox="1">
                <a:spLocks/>
              </p:cNvSpPr>
              <p:nvPr/>
            </p:nvSpPr>
            <p:spPr>
              <a:xfrm>
                <a:off x="3085218" y="1889874"/>
                <a:ext cx="1196999" cy="770400"/>
              </a:xfrm>
              <a:prstGeom prst="rect">
                <a:avLst/>
              </a:prstGeom>
            </p:spPr>
            <p:txBody>
              <a:bodyPr spcFirstLastPara="1" wrap="square" lIns="68629" tIns="68629" rIns="68629" bIns="68629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just"/>
                <a:r>
                  <a:rPr lang="en" sz="3045">
                    <a:solidFill>
                      <a:srgbClr val="0070C0"/>
                    </a:solidFill>
                    <a:latin typeface="Arial Rounded MT Bold" pitchFamily="34" charset="0"/>
                    <a:ea typeface="Arial-Rounded" pitchFamily="34" charset="0"/>
                    <a:cs typeface="Arial-Rounded" pitchFamily="34" charset="0"/>
                  </a:rPr>
                  <a:t>1</a:t>
                </a:r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1033373" y="1011193"/>
              <a:ext cx="10372093" cy="7177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03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Dựa vào tranh, tìm từ ngữ:</a:t>
              </a:r>
            </a:p>
          </p:txBody>
        </p:sp>
      </p:grpSp>
      <p:sp>
        <p:nvSpPr>
          <p:cNvPr id="16" name="Rounded Rectangle 15"/>
          <p:cNvSpPr/>
          <p:nvPr/>
        </p:nvSpPr>
        <p:spPr>
          <a:xfrm>
            <a:off x="983454" y="1518893"/>
            <a:ext cx="1435882" cy="293483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3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- học sinh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99" t="26435" r="32602" b="11890"/>
          <a:stretch/>
        </p:blipFill>
        <p:spPr bwMode="auto">
          <a:xfrm>
            <a:off x="3471969" y="1179561"/>
            <a:ext cx="3136723" cy="3227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721966" y="1153779"/>
            <a:ext cx="5848772" cy="4047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3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a. Chỉ sự vật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983454" y="1862643"/>
            <a:ext cx="1435882" cy="293483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3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- thầy giáo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983454" y="2205495"/>
            <a:ext cx="1435882" cy="293483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3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- ghế đá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983454" y="2544533"/>
            <a:ext cx="1435882" cy="293483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3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- cầu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983454" y="2883571"/>
            <a:ext cx="1435882" cy="293483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3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- cây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983454" y="3225439"/>
            <a:ext cx="1435882" cy="293483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3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- dây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983454" y="3561186"/>
            <a:ext cx="2015858" cy="293483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3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- sân trường…</a:t>
            </a:r>
          </a:p>
        </p:txBody>
      </p:sp>
    </p:spTree>
    <p:extLst>
      <p:ext uri="{BB962C8B-B14F-4D97-AF65-F5344CB8AC3E}">
        <p14:creationId xmlns:p14="http://schemas.microsoft.com/office/powerpoint/2010/main" val="3404940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9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292278" y="767060"/>
            <a:ext cx="6273445" cy="458451"/>
            <a:chOff x="280267" y="915918"/>
            <a:chExt cx="11125199" cy="813007"/>
          </a:xfrm>
        </p:grpSpPr>
        <p:grpSp>
          <p:nvGrpSpPr>
            <p:cNvPr id="9" name="Group 8"/>
            <p:cNvGrpSpPr/>
            <p:nvPr/>
          </p:nvGrpSpPr>
          <p:grpSpPr>
            <a:xfrm>
              <a:off x="280267" y="915918"/>
              <a:ext cx="758018" cy="731520"/>
              <a:chOff x="3041858" y="1727884"/>
              <a:chExt cx="1240359" cy="1188720"/>
            </a:xfrm>
          </p:grpSpPr>
          <p:sp>
            <p:nvSpPr>
              <p:cNvPr id="11" name="Google Shape;418;p36"/>
              <p:cNvSpPr/>
              <p:nvPr/>
            </p:nvSpPr>
            <p:spPr>
              <a:xfrm>
                <a:off x="3041858" y="1727884"/>
                <a:ext cx="1188720" cy="1188720"/>
              </a:xfrm>
              <a:prstGeom prst="ellipse">
                <a:avLst/>
              </a:prstGeom>
              <a:solidFill>
                <a:srgbClr val="FFFFAF"/>
              </a:solidFill>
              <a:ln>
                <a:noFill/>
              </a:ln>
            </p:spPr>
            <p:txBody>
              <a:bodyPr spcFirstLastPara="1" wrap="square" lIns="68629" tIns="68629" rIns="68629" bIns="68629" anchor="ctr" anchorCtr="0">
                <a:noAutofit/>
              </a:bodyPr>
              <a:lstStyle/>
              <a:p>
                <a:pPr algn="just"/>
                <a:endParaRPr sz="1015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endParaRPr>
              </a:p>
            </p:txBody>
          </p:sp>
          <p:sp>
            <p:nvSpPr>
              <p:cNvPr id="12" name="Google Shape;423;p36"/>
              <p:cNvSpPr txBox="1">
                <a:spLocks/>
              </p:cNvSpPr>
              <p:nvPr/>
            </p:nvSpPr>
            <p:spPr>
              <a:xfrm>
                <a:off x="3085218" y="1889874"/>
                <a:ext cx="1196999" cy="770400"/>
              </a:xfrm>
              <a:prstGeom prst="rect">
                <a:avLst/>
              </a:prstGeom>
            </p:spPr>
            <p:txBody>
              <a:bodyPr spcFirstLastPara="1" wrap="square" lIns="68629" tIns="68629" rIns="68629" bIns="68629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just"/>
                <a:r>
                  <a:rPr lang="en" sz="3045">
                    <a:solidFill>
                      <a:srgbClr val="0070C0"/>
                    </a:solidFill>
                    <a:latin typeface="Arial Rounded MT Bold" pitchFamily="34" charset="0"/>
                    <a:ea typeface="Arial-Rounded" pitchFamily="34" charset="0"/>
                    <a:cs typeface="Arial-Rounded" pitchFamily="34" charset="0"/>
                  </a:rPr>
                  <a:t>1</a:t>
                </a:r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1033373" y="1011193"/>
              <a:ext cx="10372093" cy="7177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03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Dựa vào tranh, tìm từ ngữ:</a:t>
              </a:r>
            </a:p>
          </p:txBody>
        </p:sp>
      </p:grpSp>
      <p:sp>
        <p:nvSpPr>
          <p:cNvPr id="16" name="Rounded Rectangle 15"/>
          <p:cNvSpPr/>
          <p:nvPr/>
        </p:nvSpPr>
        <p:spPr>
          <a:xfrm>
            <a:off x="983454" y="1518893"/>
            <a:ext cx="1435882" cy="293483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3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- đọc sách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99" t="26435" r="32602" b="11890"/>
          <a:stretch/>
        </p:blipFill>
        <p:spPr bwMode="auto">
          <a:xfrm>
            <a:off x="3471969" y="1179561"/>
            <a:ext cx="3136723" cy="3227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721966" y="1153779"/>
            <a:ext cx="5848772" cy="4047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3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b. Chỉ hoạt động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983454" y="1862643"/>
            <a:ext cx="1435882" cy="293483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3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- giảng bài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983454" y="2205495"/>
            <a:ext cx="1435882" cy="293483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3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- đọc sách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983454" y="2544533"/>
            <a:ext cx="1435882" cy="293483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3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- nhảy dây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983454" y="2883571"/>
            <a:ext cx="1435882" cy="293483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3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- đá cầu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983454" y="3225439"/>
            <a:ext cx="1435882" cy="293483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3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- vẽ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983454" y="3561186"/>
            <a:ext cx="2015858" cy="293483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3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- vui chơi…</a:t>
            </a:r>
          </a:p>
        </p:txBody>
      </p:sp>
    </p:spTree>
    <p:extLst>
      <p:ext uri="{BB962C8B-B14F-4D97-AF65-F5344CB8AC3E}">
        <p14:creationId xmlns:p14="http://schemas.microsoft.com/office/powerpoint/2010/main" val="1260402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9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206340" y="1032172"/>
            <a:ext cx="6703133" cy="458451"/>
            <a:chOff x="280267" y="915918"/>
            <a:chExt cx="11887200" cy="813007"/>
          </a:xfrm>
        </p:grpSpPr>
        <p:grpSp>
          <p:nvGrpSpPr>
            <p:cNvPr id="9" name="Group 8"/>
            <p:cNvGrpSpPr/>
            <p:nvPr/>
          </p:nvGrpSpPr>
          <p:grpSpPr>
            <a:xfrm>
              <a:off x="280267" y="915918"/>
              <a:ext cx="758018" cy="731520"/>
              <a:chOff x="3041858" y="1727884"/>
              <a:chExt cx="1240359" cy="1188720"/>
            </a:xfrm>
          </p:grpSpPr>
          <p:sp>
            <p:nvSpPr>
              <p:cNvPr id="11" name="Google Shape;418;p36"/>
              <p:cNvSpPr/>
              <p:nvPr/>
            </p:nvSpPr>
            <p:spPr>
              <a:xfrm>
                <a:off x="3041858" y="1727884"/>
                <a:ext cx="1188720" cy="1188720"/>
              </a:xfrm>
              <a:prstGeom prst="ellipse">
                <a:avLst/>
              </a:prstGeom>
              <a:solidFill>
                <a:srgbClr val="FFFFAF"/>
              </a:solidFill>
              <a:ln>
                <a:noFill/>
              </a:ln>
            </p:spPr>
            <p:txBody>
              <a:bodyPr spcFirstLastPara="1" wrap="square" lIns="68629" tIns="68629" rIns="68629" bIns="68629" anchor="ctr" anchorCtr="0">
                <a:noAutofit/>
              </a:bodyPr>
              <a:lstStyle/>
              <a:p>
                <a:pPr algn="just"/>
                <a:endParaRPr sz="1015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endParaRPr>
              </a:p>
            </p:txBody>
          </p:sp>
          <p:sp>
            <p:nvSpPr>
              <p:cNvPr id="12" name="Google Shape;423;p36"/>
              <p:cNvSpPr txBox="1">
                <a:spLocks/>
              </p:cNvSpPr>
              <p:nvPr/>
            </p:nvSpPr>
            <p:spPr>
              <a:xfrm>
                <a:off x="3085218" y="1889874"/>
                <a:ext cx="1196999" cy="770400"/>
              </a:xfrm>
              <a:prstGeom prst="rect">
                <a:avLst/>
              </a:prstGeom>
            </p:spPr>
            <p:txBody>
              <a:bodyPr spcFirstLastPara="1" wrap="square" lIns="68629" tIns="68629" rIns="68629" bIns="68629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just"/>
                <a:r>
                  <a:rPr lang="en" sz="3045">
                    <a:solidFill>
                      <a:srgbClr val="0070C0"/>
                    </a:solidFill>
                    <a:latin typeface="Arial Rounded MT Bold" pitchFamily="34" charset="0"/>
                    <a:ea typeface="Arial-Rounded" pitchFamily="34" charset="0"/>
                    <a:cs typeface="Arial-Rounded" pitchFamily="34" charset="0"/>
                  </a:rPr>
                  <a:t>2</a:t>
                </a:r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1033373" y="1011193"/>
              <a:ext cx="11134094" cy="7177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03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Đặt một câu nêu hoạt động với từ ngữ vừa tìm được.</a:t>
              </a:r>
            </a:p>
          </p:txBody>
        </p:sp>
      </p:grpSp>
      <p:sp>
        <p:nvSpPr>
          <p:cNvPr id="15" name="Rounded Rectangle 14"/>
          <p:cNvSpPr/>
          <p:nvPr/>
        </p:nvSpPr>
        <p:spPr>
          <a:xfrm>
            <a:off x="807903" y="1712374"/>
            <a:ext cx="5457038" cy="293483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03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M: </a:t>
            </a:r>
            <a:r>
              <a:rPr lang="en-US" sz="203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Thầy giáo giảng bài.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1143201" y="2099093"/>
            <a:ext cx="5070319" cy="293483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03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Các bạn tập thể dục.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1143201" y="2478513"/>
            <a:ext cx="5070319" cy="293483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03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Ba bạn đọc sách ở ghế đá...</a:t>
            </a:r>
          </a:p>
        </p:txBody>
      </p:sp>
    </p:spTree>
    <p:extLst>
      <p:ext uri="{BB962C8B-B14F-4D97-AF65-F5344CB8AC3E}">
        <p14:creationId xmlns:p14="http://schemas.microsoft.com/office/powerpoint/2010/main" val="3398979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317816FD-9AC0-4D9F-95CF-E65FBC4086FF}"/>
              </a:ext>
            </a:extLst>
          </p:cNvPr>
          <p:cNvGrpSpPr/>
          <p:nvPr/>
        </p:nvGrpSpPr>
        <p:grpSpPr>
          <a:xfrm>
            <a:off x="298114" y="627725"/>
            <a:ext cx="1963304" cy="584775"/>
            <a:chOff x="337444" y="617893"/>
            <a:chExt cx="1963304" cy="584775"/>
          </a:xfrm>
        </p:grpSpPr>
        <p:sp>
          <p:nvSpPr>
            <p:cNvPr id="3" name="TextBox 2">
              <a:extLst>
                <a:ext uri="{FF2B5EF4-FFF2-40B4-BE49-F238E27FC236}">
                  <a16:creationId xmlns="" xmlns:a16="http://schemas.microsoft.com/office/drawing/2014/main" id="{6A553182-F3C1-4121-8FDA-73CEE8D72B23}"/>
                </a:ext>
              </a:extLst>
            </p:cNvPr>
            <p:cNvSpPr txBox="1"/>
            <p:nvPr/>
          </p:nvSpPr>
          <p:spPr>
            <a:xfrm>
              <a:off x="369343" y="617893"/>
              <a:ext cx="193140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>
                      <a:lumMod val="25000"/>
                    </a:schemeClr>
                  </a:solidFill>
                  <a:latin typeface="UTM Cookies" panose="02040603050506020204" pitchFamily="18" charset="0"/>
                </a:rPr>
                <a:t>BÀI </a:t>
              </a:r>
              <a:r>
                <a:rPr lang="en-US" sz="3200" dirty="0" smtClean="0">
                  <a:solidFill>
                    <a:schemeClr val="bg1">
                      <a:lumMod val="25000"/>
                    </a:schemeClr>
                  </a:solidFill>
                  <a:latin typeface="UTM Cookies" panose="02040603050506020204" pitchFamily="18" charset="0"/>
                </a:rPr>
                <a:t>10 </a:t>
              </a:r>
              <a:endParaRPr lang="en-US" sz="3200" dirty="0">
                <a:solidFill>
                  <a:schemeClr val="bg1">
                    <a:lumMod val="25000"/>
                  </a:schemeClr>
                </a:solidFill>
                <a:latin typeface="UTM Cookies" panose="02040603050506020204" pitchFamily="18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31A601FE-6892-4EC6-ACDD-75D395FCC956}"/>
                </a:ext>
              </a:extLst>
            </p:cNvPr>
            <p:cNvSpPr txBox="1"/>
            <p:nvPr/>
          </p:nvSpPr>
          <p:spPr>
            <a:xfrm>
              <a:off x="337444" y="617893"/>
              <a:ext cx="167744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>
                      <a:lumMod val="75000"/>
                    </a:schemeClr>
                  </a:solidFill>
                  <a:latin typeface="UTM Cookies" panose="02040603050506020204" pitchFamily="18" charset="0"/>
                </a:rPr>
                <a:t>BÀI </a:t>
              </a:r>
              <a:r>
                <a:rPr lang="en-US" sz="3200" dirty="0" smtClean="0">
                  <a:solidFill>
                    <a:schemeClr val="bg1">
                      <a:lumMod val="75000"/>
                    </a:schemeClr>
                  </a:solidFill>
                  <a:latin typeface="UTM Cookies" panose="02040603050506020204" pitchFamily="18" charset="0"/>
                </a:rPr>
                <a:t>10</a:t>
              </a:r>
              <a:endParaRPr lang="en-US" sz="3200" dirty="0">
                <a:solidFill>
                  <a:schemeClr val="bg1">
                    <a:lumMod val="75000"/>
                  </a:schemeClr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1674448" y="508897"/>
            <a:ext cx="41763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n>
                  <a:solidFill>
                    <a:schemeClr val="bg1">
                      <a:lumMod val="25000"/>
                    </a:schemeClr>
                  </a:solidFill>
                </a:ln>
                <a:solidFill>
                  <a:schemeClr val="accent1"/>
                </a:solidFill>
                <a:latin typeface="UTM Cookies" panose="02040603050506020204" pitchFamily="18" charset="0"/>
              </a:rPr>
              <a:t>THỜI KHÓA BIỂU</a:t>
            </a:r>
            <a:endParaRPr lang="en-US" sz="4000" dirty="0">
              <a:ln>
                <a:solidFill>
                  <a:schemeClr val="bg1">
                    <a:lumMod val="25000"/>
                  </a:schemeClr>
                </a:solidFill>
              </a:ln>
              <a:solidFill>
                <a:schemeClr val="accent1"/>
              </a:solidFill>
              <a:latin typeface="UTM Cookies" panose="02040603050506020204" pitchFamily="18" charset="0"/>
            </a:endParaRPr>
          </a:p>
        </p:txBody>
      </p:sp>
      <p:sp>
        <p:nvSpPr>
          <p:cNvPr id="15" name="Google Shape;1714;p64"/>
          <p:cNvSpPr/>
          <p:nvPr/>
        </p:nvSpPr>
        <p:spPr>
          <a:xfrm rot="-2019064">
            <a:off x="1364812" y="1148138"/>
            <a:ext cx="174849" cy="184487"/>
          </a:xfrm>
          <a:custGeom>
            <a:avLst/>
            <a:gdLst/>
            <a:ahLst/>
            <a:cxnLst/>
            <a:rect l="l" t="t" r="r" b="b"/>
            <a:pathLst>
              <a:path w="4517" h="4766" extrusionOk="0">
                <a:moveTo>
                  <a:pt x="1687" y="1"/>
                </a:moveTo>
                <a:cubicBezTo>
                  <a:pt x="1549" y="1"/>
                  <a:pt x="1405" y="121"/>
                  <a:pt x="1453" y="315"/>
                </a:cubicBezTo>
                <a:cubicBezTo>
                  <a:pt x="1612" y="790"/>
                  <a:pt x="1730" y="1305"/>
                  <a:pt x="1889" y="1741"/>
                </a:cubicBezTo>
                <a:cubicBezTo>
                  <a:pt x="1612" y="1582"/>
                  <a:pt x="1334" y="1384"/>
                  <a:pt x="1057" y="1186"/>
                </a:cubicBezTo>
                <a:cubicBezTo>
                  <a:pt x="1009" y="1158"/>
                  <a:pt x="960" y="1147"/>
                  <a:pt x="914" y="1147"/>
                </a:cubicBezTo>
                <a:cubicBezTo>
                  <a:pt x="698" y="1147"/>
                  <a:pt x="544" y="1412"/>
                  <a:pt x="740" y="1543"/>
                </a:cubicBezTo>
                <a:cubicBezTo>
                  <a:pt x="1097" y="1780"/>
                  <a:pt x="1453" y="2018"/>
                  <a:pt x="1810" y="2256"/>
                </a:cubicBezTo>
                <a:cubicBezTo>
                  <a:pt x="1295" y="2414"/>
                  <a:pt x="780" y="2573"/>
                  <a:pt x="265" y="2731"/>
                </a:cubicBezTo>
                <a:cubicBezTo>
                  <a:pt x="1" y="2807"/>
                  <a:pt x="132" y="3170"/>
                  <a:pt x="385" y="3170"/>
                </a:cubicBezTo>
                <a:cubicBezTo>
                  <a:pt x="397" y="3170"/>
                  <a:pt x="410" y="3169"/>
                  <a:pt x="423" y="3167"/>
                </a:cubicBezTo>
                <a:lnTo>
                  <a:pt x="1730" y="2771"/>
                </a:lnTo>
                <a:lnTo>
                  <a:pt x="1730" y="2771"/>
                </a:lnTo>
                <a:cubicBezTo>
                  <a:pt x="1532" y="3127"/>
                  <a:pt x="1334" y="3444"/>
                  <a:pt x="1097" y="3801"/>
                </a:cubicBezTo>
                <a:cubicBezTo>
                  <a:pt x="989" y="3963"/>
                  <a:pt x="1156" y="4106"/>
                  <a:pt x="1324" y="4106"/>
                </a:cubicBezTo>
                <a:cubicBezTo>
                  <a:pt x="1403" y="4106"/>
                  <a:pt x="1482" y="4075"/>
                  <a:pt x="1532" y="3999"/>
                </a:cubicBezTo>
                <a:cubicBezTo>
                  <a:pt x="1770" y="3642"/>
                  <a:pt x="1968" y="3246"/>
                  <a:pt x="2206" y="2890"/>
                </a:cubicBezTo>
                <a:cubicBezTo>
                  <a:pt x="2364" y="3444"/>
                  <a:pt x="2523" y="4038"/>
                  <a:pt x="2642" y="4593"/>
                </a:cubicBezTo>
                <a:cubicBezTo>
                  <a:pt x="2672" y="4714"/>
                  <a:pt x="2754" y="4766"/>
                  <a:pt x="2840" y="4766"/>
                </a:cubicBezTo>
                <a:cubicBezTo>
                  <a:pt x="2979" y="4766"/>
                  <a:pt x="3126" y="4630"/>
                  <a:pt x="3077" y="4434"/>
                </a:cubicBezTo>
                <a:cubicBezTo>
                  <a:pt x="2958" y="3880"/>
                  <a:pt x="2800" y="3286"/>
                  <a:pt x="2642" y="2731"/>
                </a:cubicBezTo>
                <a:lnTo>
                  <a:pt x="2642" y="2731"/>
                </a:lnTo>
                <a:cubicBezTo>
                  <a:pt x="2998" y="2929"/>
                  <a:pt x="3315" y="3127"/>
                  <a:pt x="3671" y="3286"/>
                </a:cubicBezTo>
                <a:cubicBezTo>
                  <a:pt x="3713" y="3310"/>
                  <a:pt x="3753" y="3320"/>
                  <a:pt x="3790" y="3320"/>
                </a:cubicBezTo>
                <a:cubicBezTo>
                  <a:pt x="3998" y="3320"/>
                  <a:pt x="4105" y="2990"/>
                  <a:pt x="3870" y="2890"/>
                </a:cubicBezTo>
                <a:cubicBezTo>
                  <a:pt x="3553" y="2731"/>
                  <a:pt x="3236" y="2573"/>
                  <a:pt x="2958" y="2375"/>
                </a:cubicBezTo>
                <a:cubicBezTo>
                  <a:pt x="3394" y="2256"/>
                  <a:pt x="3790" y="2137"/>
                  <a:pt x="4226" y="1978"/>
                </a:cubicBezTo>
                <a:cubicBezTo>
                  <a:pt x="4517" y="1869"/>
                  <a:pt x="4407" y="1494"/>
                  <a:pt x="4143" y="1494"/>
                </a:cubicBezTo>
                <a:cubicBezTo>
                  <a:pt x="4119" y="1494"/>
                  <a:pt x="4094" y="1497"/>
                  <a:pt x="4068" y="1503"/>
                </a:cubicBezTo>
                <a:cubicBezTo>
                  <a:pt x="3632" y="1662"/>
                  <a:pt x="3196" y="1820"/>
                  <a:pt x="2721" y="1939"/>
                </a:cubicBezTo>
                <a:cubicBezTo>
                  <a:pt x="2919" y="1622"/>
                  <a:pt x="3077" y="1305"/>
                  <a:pt x="3236" y="949"/>
                </a:cubicBezTo>
                <a:cubicBezTo>
                  <a:pt x="3340" y="765"/>
                  <a:pt x="3186" y="617"/>
                  <a:pt x="3035" y="617"/>
                </a:cubicBezTo>
                <a:cubicBezTo>
                  <a:pt x="2957" y="617"/>
                  <a:pt x="2880" y="656"/>
                  <a:pt x="2840" y="750"/>
                </a:cubicBezTo>
                <a:cubicBezTo>
                  <a:pt x="2681" y="1067"/>
                  <a:pt x="2523" y="1384"/>
                  <a:pt x="2364" y="1701"/>
                </a:cubicBezTo>
                <a:cubicBezTo>
                  <a:pt x="2206" y="1186"/>
                  <a:pt x="2047" y="671"/>
                  <a:pt x="1889" y="156"/>
                </a:cubicBezTo>
                <a:cubicBezTo>
                  <a:pt x="1858" y="49"/>
                  <a:pt x="1774" y="1"/>
                  <a:pt x="168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715;p64"/>
          <p:cNvSpPr/>
          <p:nvPr/>
        </p:nvSpPr>
        <p:spPr>
          <a:xfrm rot="-2019064">
            <a:off x="540995" y="1189492"/>
            <a:ext cx="105947" cy="97740"/>
          </a:xfrm>
          <a:custGeom>
            <a:avLst/>
            <a:gdLst/>
            <a:ahLst/>
            <a:cxnLst/>
            <a:rect l="l" t="t" r="r" b="b"/>
            <a:pathLst>
              <a:path w="2737" h="2525" extrusionOk="0">
                <a:moveTo>
                  <a:pt x="514" y="0"/>
                </a:moveTo>
                <a:cubicBezTo>
                  <a:pt x="329" y="0"/>
                  <a:pt x="187" y="258"/>
                  <a:pt x="344" y="415"/>
                </a:cubicBezTo>
                <a:cubicBezTo>
                  <a:pt x="502" y="573"/>
                  <a:pt x="621" y="692"/>
                  <a:pt x="780" y="811"/>
                </a:cubicBezTo>
                <a:lnTo>
                  <a:pt x="304" y="851"/>
                </a:lnTo>
                <a:cubicBezTo>
                  <a:pt x="0" y="889"/>
                  <a:pt x="25" y="1328"/>
                  <a:pt x="307" y="1328"/>
                </a:cubicBezTo>
                <a:cubicBezTo>
                  <a:pt x="319" y="1328"/>
                  <a:pt x="331" y="1328"/>
                  <a:pt x="344" y="1326"/>
                </a:cubicBezTo>
                <a:lnTo>
                  <a:pt x="740" y="1286"/>
                </a:lnTo>
                <a:lnTo>
                  <a:pt x="740" y="1286"/>
                </a:lnTo>
                <a:cubicBezTo>
                  <a:pt x="582" y="1484"/>
                  <a:pt x="423" y="1722"/>
                  <a:pt x="265" y="1960"/>
                </a:cubicBezTo>
                <a:cubicBezTo>
                  <a:pt x="130" y="2121"/>
                  <a:pt x="288" y="2283"/>
                  <a:pt x="453" y="2283"/>
                </a:cubicBezTo>
                <a:cubicBezTo>
                  <a:pt x="531" y="2283"/>
                  <a:pt x="610" y="2247"/>
                  <a:pt x="661" y="2158"/>
                </a:cubicBezTo>
                <a:lnTo>
                  <a:pt x="1017" y="1603"/>
                </a:lnTo>
                <a:cubicBezTo>
                  <a:pt x="1057" y="1841"/>
                  <a:pt x="1097" y="2118"/>
                  <a:pt x="1097" y="2316"/>
                </a:cubicBezTo>
                <a:cubicBezTo>
                  <a:pt x="1116" y="2455"/>
                  <a:pt x="1225" y="2524"/>
                  <a:pt x="1334" y="2524"/>
                </a:cubicBezTo>
                <a:cubicBezTo>
                  <a:pt x="1443" y="2524"/>
                  <a:pt x="1552" y="2455"/>
                  <a:pt x="1572" y="2316"/>
                </a:cubicBezTo>
                <a:cubicBezTo>
                  <a:pt x="1572" y="2039"/>
                  <a:pt x="1493" y="1762"/>
                  <a:pt x="1493" y="1484"/>
                </a:cubicBezTo>
                <a:lnTo>
                  <a:pt x="1493" y="1484"/>
                </a:lnTo>
                <a:lnTo>
                  <a:pt x="1849" y="1762"/>
                </a:lnTo>
                <a:cubicBezTo>
                  <a:pt x="1898" y="1802"/>
                  <a:pt x="1949" y="1820"/>
                  <a:pt x="1996" y="1820"/>
                </a:cubicBezTo>
                <a:cubicBezTo>
                  <a:pt x="2179" y="1820"/>
                  <a:pt x="2315" y="1562"/>
                  <a:pt x="2127" y="1405"/>
                </a:cubicBezTo>
                <a:cubicBezTo>
                  <a:pt x="2008" y="1326"/>
                  <a:pt x="1929" y="1247"/>
                  <a:pt x="1810" y="1128"/>
                </a:cubicBezTo>
                <a:lnTo>
                  <a:pt x="2443" y="1049"/>
                </a:lnTo>
                <a:cubicBezTo>
                  <a:pt x="2736" y="975"/>
                  <a:pt x="2725" y="564"/>
                  <a:pt x="2503" y="564"/>
                </a:cubicBezTo>
                <a:cubicBezTo>
                  <a:pt x="2484" y="564"/>
                  <a:pt x="2465" y="567"/>
                  <a:pt x="2443" y="573"/>
                </a:cubicBezTo>
                <a:lnTo>
                  <a:pt x="1691" y="653"/>
                </a:lnTo>
                <a:lnTo>
                  <a:pt x="1849" y="415"/>
                </a:lnTo>
                <a:cubicBezTo>
                  <a:pt x="1994" y="241"/>
                  <a:pt x="1843" y="47"/>
                  <a:pt x="1674" y="47"/>
                </a:cubicBezTo>
                <a:cubicBezTo>
                  <a:pt x="1611" y="47"/>
                  <a:pt x="1546" y="73"/>
                  <a:pt x="1493" y="138"/>
                </a:cubicBezTo>
                <a:lnTo>
                  <a:pt x="1374" y="336"/>
                </a:lnTo>
                <a:lnTo>
                  <a:pt x="1374" y="296"/>
                </a:lnTo>
                <a:cubicBezTo>
                  <a:pt x="1355" y="143"/>
                  <a:pt x="1234" y="73"/>
                  <a:pt x="1118" y="73"/>
                </a:cubicBezTo>
                <a:cubicBezTo>
                  <a:pt x="995" y="73"/>
                  <a:pt x="878" y="153"/>
                  <a:pt x="899" y="296"/>
                </a:cubicBezTo>
                <a:lnTo>
                  <a:pt x="661" y="58"/>
                </a:lnTo>
                <a:cubicBezTo>
                  <a:pt x="612" y="18"/>
                  <a:pt x="561" y="0"/>
                  <a:pt x="5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16;p64"/>
          <p:cNvSpPr/>
          <p:nvPr/>
        </p:nvSpPr>
        <p:spPr>
          <a:xfrm rot="-2019064">
            <a:off x="740918" y="1318136"/>
            <a:ext cx="277738" cy="274989"/>
          </a:xfrm>
          <a:custGeom>
            <a:avLst/>
            <a:gdLst/>
            <a:ahLst/>
            <a:cxnLst/>
            <a:rect l="l" t="t" r="r" b="b"/>
            <a:pathLst>
              <a:path w="7175" h="7104" extrusionOk="0">
                <a:moveTo>
                  <a:pt x="1980" y="0"/>
                </a:moveTo>
                <a:cubicBezTo>
                  <a:pt x="1831" y="0"/>
                  <a:pt x="1685" y="128"/>
                  <a:pt x="1760" y="303"/>
                </a:cubicBezTo>
                <a:cubicBezTo>
                  <a:pt x="2116" y="1016"/>
                  <a:pt x="2433" y="1729"/>
                  <a:pt x="2750" y="2482"/>
                </a:cubicBezTo>
                <a:cubicBezTo>
                  <a:pt x="1958" y="2284"/>
                  <a:pt x="1126" y="2086"/>
                  <a:pt x="334" y="1888"/>
                </a:cubicBezTo>
                <a:cubicBezTo>
                  <a:pt x="311" y="1881"/>
                  <a:pt x="289" y="1878"/>
                  <a:pt x="269" y="1878"/>
                </a:cubicBezTo>
                <a:cubicBezTo>
                  <a:pt x="46" y="1878"/>
                  <a:pt x="0" y="2251"/>
                  <a:pt x="255" y="2324"/>
                </a:cubicBezTo>
                <a:lnTo>
                  <a:pt x="2631" y="2918"/>
                </a:lnTo>
                <a:lnTo>
                  <a:pt x="1364" y="3552"/>
                </a:lnTo>
                <a:cubicBezTo>
                  <a:pt x="1159" y="3688"/>
                  <a:pt x="1307" y="3972"/>
                  <a:pt x="1529" y="3972"/>
                </a:cubicBezTo>
                <a:cubicBezTo>
                  <a:pt x="1565" y="3972"/>
                  <a:pt x="1603" y="3964"/>
                  <a:pt x="1641" y="3948"/>
                </a:cubicBezTo>
                <a:lnTo>
                  <a:pt x="2909" y="3314"/>
                </a:lnTo>
                <a:lnTo>
                  <a:pt x="2909" y="3314"/>
                </a:lnTo>
                <a:cubicBezTo>
                  <a:pt x="2552" y="4067"/>
                  <a:pt x="2275" y="4819"/>
                  <a:pt x="1958" y="5611"/>
                </a:cubicBezTo>
                <a:cubicBezTo>
                  <a:pt x="1906" y="5795"/>
                  <a:pt x="2060" y="5943"/>
                  <a:pt x="2206" y="5943"/>
                </a:cubicBezTo>
                <a:cubicBezTo>
                  <a:pt x="2281" y="5943"/>
                  <a:pt x="2353" y="5904"/>
                  <a:pt x="2394" y="5809"/>
                </a:cubicBezTo>
                <a:cubicBezTo>
                  <a:pt x="2671" y="5057"/>
                  <a:pt x="2988" y="4304"/>
                  <a:pt x="3305" y="3591"/>
                </a:cubicBezTo>
                <a:cubicBezTo>
                  <a:pt x="3780" y="4700"/>
                  <a:pt x="4255" y="5809"/>
                  <a:pt x="4691" y="6958"/>
                </a:cubicBezTo>
                <a:cubicBezTo>
                  <a:pt x="4735" y="7060"/>
                  <a:pt x="4810" y="7103"/>
                  <a:pt x="4887" y="7103"/>
                </a:cubicBezTo>
                <a:cubicBezTo>
                  <a:pt x="5018" y="7103"/>
                  <a:pt x="5152" y="6975"/>
                  <a:pt x="5127" y="6800"/>
                </a:cubicBezTo>
                <a:cubicBezTo>
                  <a:pt x="4651" y="5572"/>
                  <a:pt x="4137" y="4344"/>
                  <a:pt x="3582" y="3155"/>
                </a:cubicBezTo>
                <a:lnTo>
                  <a:pt x="3582" y="3155"/>
                </a:lnTo>
                <a:cubicBezTo>
                  <a:pt x="4651" y="3393"/>
                  <a:pt x="5721" y="3631"/>
                  <a:pt x="6830" y="3868"/>
                </a:cubicBezTo>
                <a:cubicBezTo>
                  <a:pt x="6842" y="3870"/>
                  <a:pt x="6854" y="3871"/>
                  <a:pt x="6865" y="3871"/>
                </a:cubicBezTo>
                <a:cubicBezTo>
                  <a:pt x="7114" y="3871"/>
                  <a:pt x="7175" y="3469"/>
                  <a:pt x="6909" y="3393"/>
                </a:cubicBezTo>
                <a:cubicBezTo>
                  <a:pt x="5919" y="3195"/>
                  <a:pt x="4929" y="2957"/>
                  <a:pt x="3978" y="2759"/>
                </a:cubicBezTo>
                <a:lnTo>
                  <a:pt x="5483" y="1927"/>
                </a:lnTo>
                <a:cubicBezTo>
                  <a:pt x="5722" y="1825"/>
                  <a:pt x="5550" y="1547"/>
                  <a:pt x="5346" y="1547"/>
                </a:cubicBezTo>
                <a:cubicBezTo>
                  <a:pt x="5313" y="1547"/>
                  <a:pt x="5279" y="1554"/>
                  <a:pt x="5246" y="1571"/>
                </a:cubicBezTo>
                <a:lnTo>
                  <a:pt x="3859" y="2284"/>
                </a:lnTo>
                <a:cubicBezTo>
                  <a:pt x="4176" y="1690"/>
                  <a:pt x="4453" y="1096"/>
                  <a:pt x="4770" y="501"/>
                </a:cubicBezTo>
                <a:cubicBezTo>
                  <a:pt x="4849" y="318"/>
                  <a:pt x="4703" y="170"/>
                  <a:pt x="4549" y="170"/>
                </a:cubicBezTo>
                <a:cubicBezTo>
                  <a:pt x="4470" y="170"/>
                  <a:pt x="4388" y="209"/>
                  <a:pt x="4335" y="303"/>
                </a:cubicBezTo>
                <a:cubicBezTo>
                  <a:pt x="3978" y="1016"/>
                  <a:pt x="3622" y="1729"/>
                  <a:pt x="3265" y="2482"/>
                </a:cubicBezTo>
                <a:cubicBezTo>
                  <a:pt x="2909" y="1690"/>
                  <a:pt x="2552" y="898"/>
                  <a:pt x="2196" y="145"/>
                </a:cubicBezTo>
                <a:cubicBezTo>
                  <a:pt x="2152" y="43"/>
                  <a:pt x="2066" y="0"/>
                  <a:pt x="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" name="Google Shape;1725;p64"/>
          <p:cNvGrpSpPr/>
          <p:nvPr/>
        </p:nvGrpSpPr>
        <p:grpSpPr>
          <a:xfrm rot="-1723955">
            <a:off x="1087919" y="406428"/>
            <a:ext cx="222757" cy="246344"/>
            <a:chOff x="5414907" y="2017485"/>
            <a:chExt cx="220338" cy="243702"/>
          </a:xfrm>
        </p:grpSpPr>
        <p:sp>
          <p:nvSpPr>
            <p:cNvPr id="19" name="Google Shape;1726;p64"/>
            <p:cNvSpPr/>
            <p:nvPr/>
          </p:nvSpPr>
          <p:spPr>
            <a:xfrm>
              <a:off x="5414907" y="2017485"/>
              <a:ext cx="131370" cy="113351"/>
            </a:xfrm>
            <a:custGeom>
              <a:avLst/>
              <a:gdLst/>
              <a:ahLst/>
              <a:cxnLst/>
              <a:rect l="l" t="t" r="r" b="b"/>
              <a:pathLst>
                <a:path w="2457" h="2120" extrusionOk="0">
                  <a:moveTo>
                    <a:pt x="1361" y="470"/>
                  </a:moveTo>
                  <a:cubicBezTo>
                    <a:pt x="1383" y="470"/>
                    <a:pt x="1405" y="472"/>
                    <a:pt x="1427" y="476"/>
                  </a:cubicBezTo>
                  <a:cubicBezTo>
                    <a:pt x="1506" y="555"/>
                    <a:pt x="1585" y="634"/>
                    <a:pt x="1664" y="714"/>
                  </a:cubicBezTo>
                  <a:cubicBezTo>
                    <a:pt x="1902" y="951"/>
                    <a:pt x="2021" y="1308"/>
                    <a:pt x="1704" y="1546"/>
                  </a:cubicBezTo>
                  <a:cubicBezTo>
                    <a:pt x="1565" y="1645"/>
                    <a:pt x="1407" y="1694"/>
                    <a:pt x="1248" y="1694"/>
                  </a:cubicBezTo>
                  <a:cubicBezTo>
                    <a:pt x="1090" y="1694"/>
                    <a:pt x="931" y="1645"/>
                    <a:pt x="793" y="1546"/>
                  </a:cubicBezTo>
                  <a:cubicBezTo>
                    <a:pt x="515" y="1347"/>
                    <a:pt x="515" y="951"/>
                    <a:pt x="753" y="714"/>
                  </a:cubicBezTo>
                  <a:lnTo>
                    <a:pt x="793" y="714"/>
                  </a:lnTo>
                  <a:cubicBezTo>
                    <a:pt x="934" y="608"/>
                    <a:pt x="1171" y="470"/>
                    <a:pt x="1361" y="470"/>
                  </a:cubicBezTo>
                  <a:close/>
                  <a:moveTo>
                    <a:pt x="1427" y="1"/>
                  </a:moveTo>
                  <a:cubicBezTo>
                    <a:pt x="1149" y="1"/>
                    <a:pt x="872" y="80"/>
                    <a:pt x="634" y="238"/>
                  </a:cubicBezTo>
                  <a:cubicBezTo>
                    <a:pt x="623" y="227"/>
                    <a:pt x="608" y="222"/>
                    <a:pt x="591" y="222"/>
                  </a:cubicBezTo>
                  <a:cubicBezTo>
                    <a:pt x="552" y="222"/>
                    <a:pt x="504" y="250"/>
                    <a:pt x="476" y="278"/>
                  </a:cubicBezTo>
                  <a:cubicBezTo>
                    <a:pt x="40" y="714"/>
                    <a:pt x="1" y="1387"/>
                    <a:pt x="436" y="1823"/>
                  </a:cubicBezTo>
                  <a:cubicBezTo>
                    <a:pt x="674" y="2021"/>
                    <a:pt x="961" y="2120"/>
                    <a:pt x="1248" y="2120"/>
                  </a:cubicBezTo>
                  <a:cubicBezTo>
                    <a:pt x="1536" y="2120"/>
                    <a:pt x="1823" y="2021"/>
                    <a:pt x="2060" y="1823"/>
                  </a:cubicBezTo>
                  <a:cubicBezTo>
                    <a:pt x="2417" y="1466"/>
                    <a:pt x="2456" y="833"/>
                    <a:pt x="2100" y="476"/>
                  </a:cubicBezTo>
                  <a:cubicBezTo>
                    <a:pt x="1942" y="238"/>
                    <a:pt x="1704" y="80"/>
                    <a:pt x="1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727;p64"/>
            <p:cNvSpPr/>
            <p:nvPr/>
          </p:nvSpPr>
          <p:spPr>
            <a:xfrm>
              <a:off x="5469978" y="2200929"/>
              <a:ext cx="77849" cy="60258"/>
            </a:xfrm>
            <a:custGeom>
              <a:avLst/>
              <a:gdLst/>
              <a:ahLst/>
              <a:cxnLst/>
              <a:rect l="l" t="t" r="r" b="b"/>
              <a:pathLst>
                <a:path w="1456" h="1127" extrusionOk="0">
                  <a:moveTo>
                    <a:pt x="707" y="0"/>
                  </a:moveTo>
                  <a:cubicBezTo>
                    <a:pt x="599" y="0"/>
                    <a:pt x="492" y="32"/>
                    <a:pt x="397" y="95"/>
                  </a:cubicBezTo>
                  <a:cubicBezTo>
                    <a:pt x="278" y="95"/>
                    <a:pt x="238" y="135"/>
                    <a:pt x="199" y="214"/>
                  </a:cubicBezTo>
                  <a:cubicBezTo>
                    <a:pt x="40" y="372"/>
                    <a:pt x="0" y="610"/>
                    <a:pt x="80" y="808"/>
                  </a:cubicBezTo>
                  <a:cubicBezTo>
                    <a:pt x="199" y="1006"/>
                    <a:pt x="436" y="1125"/>
                    <a:pt x="634" y="1125"/>
                  </a:cubicBezTo>
                  <a:cubicBezTo>
                    <a:pt x="651" y="1126"/>
                    <a:pt x="667" y="1127"/>
                    <a:pt x="683" y="1127"/>
                  </a:cubicBezTo>
                  <a:cubicBezTo>
                    <a:pt x="1169" y="1127"/>
                    <a:pt x="1456" y="559"/>
                    <a:pt x="1149" y="214"/>
                  </a:cubicBezTo>
                  <a:cubicBezTo>
                    <a:pt x="1030" y="71"/>
                    <a:pt x="869" y="0"/>
                    <a:pt x="7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728;p64"/>
            <p:cNvSpPr/>
            <p:nvPr/>
          </p:nvSpPr>
          <p:spPr>
            <a:xfrm>
              <a:off x="5603431" y="2178473"/>
              <a:ext cx="31813" cy="25451"/>
            </a:xfrm>
            <a:custGeom>
              <a:avLst/>
              <a:gdLst/>
              <a:ahLst/>
              <a:cxnLst/>
              <a:rect l="l" t="t" r="r" b="b"/>
              <a:pathLst>
                <a:path w="595" h="476" extrusionOk="0">
                  <a:moveTo>
                    <a:pt x="277" y="0"/>
                  </a:moveTo>
                  <a:cubicBezTo>
                    <a:pt x="0" y="0"/>
                    <a:pt x="0" y="476"/>
                    <a:pt x="317" y="476"/>
                  </a:cubicBezTo>
                  <a:cubicBezTo>
                    <a:pt x="594" y="476"/>
                    <a:pt x="594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" name="Google Shape;1714;p64"/>
          <p:cNvSpPr/>
          <p:nvPr/>
        </p:nvSpPr>
        <p:spPr>
          <a:xfrm rot="-2019064">
            <a:off x="668473" y="508187"/>
            <a:ext cx="174849" cy="184487"/>
          </a:xfrm>
          <a:custGeom>
            <a:avLst/>
            <a:gdLst/>
            <a:ahLst/>
            <a:cxnLst/>
            <a:rect l="l" t="t" r="r" b="b"/>
            <a:pathLst>
              <a:path w="4517" h="4766" extrusionOk="0">
                <a:moveTo>
                  <a:pt x="1687" y="1"/>
                </a:moveTo>
                <a:cubicBezTo>
                  <a:pt x="1549" y="1"/>
                  <a:pt x="1405" y="121"/>
                  <a:pt x="1453" y="315"/>
                </a:cubicBezTo>
                <a:cubicBezTo>
                  <a:pt x="1612" y="790"/>
                  <a:pt x="1730" y="1305"/>
                  <a:pt x="1889" y="1741"/>
                </a:cubicBezTo>
                <a:cubicBezTo>
                  <a:pt x="1612" y="1582"/>
                  <a:pt x="1334" y="1384"/>
                  <a:pt x="1057" y="1186"/>
                </a:cubicBezTo>
                <a:cubicBezTo>
                  <a:pt x="1009" y="1158"/>
                  <a:pt x="960" y="1147"/>
                  <a:pt x="914" y="1147"/>
                </a:cubicBezTo>
                <a:cubicBezTo>
                  <a:pt x="698" y="1147"/>
                  <a:pt x="544" y="1412"/>
                  <a:pt x="740" y="1543"/>
                </a:cubicBezTo>
                <a:cubicBezTo>
                  <a:pt x="1097" y="1780"/>
                  <a:pt x="1453" y="2018"/>
                  <a:pt x="1810" y="2256"/>
                </a:cubicBezTo>
                <a:cubicBezTo>
                  <a:pt x="1295" y="2414"/>
                  <a:pt x="780" y="2573"/>
                  <a:pt x="265" y="2731"/>
                </a:cubicBezTo>
                <a:cubicBezTo>
                  <a:pt x="1" y="2807"/>
                  <a:pt x="132" y="3170"/>
                  <a:pt x="385" y="3170"/>
                </a:cubicBezTo>
                <a:cubicBezTo>
                  <a:pt x="397" y="3170"/>
                  <a:pt x="410" y="3169"/>
                  <a:pt x="423" y="3167"/>
                </a:cubicBezTo>
                <a:lnTo>
                  <a:pt x="1730" y="2771"/>
                </a:lnTo>
                <a:lnTo>
                  <a:pt x="1730" y="2771"/>
                </a:lnTo>
                <a:cubicBezTo>
                  <a:pt x="1532" y="3127"/>
                  <a:pt x="1334" y="3444"/>
                  <a:pt x="1097" y="3801"/>
                </a:cubicBezTo>
                <a:cubicBezTo>
                  <a:pt x="989" y="3963"/>
                  <a:pt x="1156" y="4106"/>
                  <a:pt x="1324" y="4106"/>
                </a:cubicBezTo>
                <a:cubicBezTo>
                  <a:pt x="1403" y="4106"/>
                  <a:pt x="1482" y="4075"/>
                  <a:pt x="1532" y="3999"/>
                </a:cubicBezTo>
                <a:cubicBezTo>
                  <a:pt x="1770" y="3642"/>
                  <a:pt x="1968" y="3246"/>
                  <a:pt x="2206" y="2890"/>
                </a:cubicBezTo>
                <a:cubicBezTo>
                  <a:pt x="2364" y="3444"/>
                  <a:pt x="2523" y="4038"/>
                  <a:pt x="2642" y="4593"/>
                </a:cubicBezTo>
                <a:cubicBezTo>
                  <a:pt x="2672" y="4714"/>
                  <a:pt x="2754" y="4766"/>
                  <a:pt x="2840" y="4766"/>
                </a:cubicBezTo>
                <a:cubicBezTo>
                  <a:pt x="2979" y="4766"/>
                  <a:pt x="3126" y="4630"/>
                  <a:pt x="3077" y="4434"/>
                </a:cubicBezTo>
                <a:cubicBezTo>
                  <a:pt x="2958" y="3880"/>
                  <a:pt x="2800" y="3286"/>
                  <a:pt x="2642" y="2731"/>
                </a:cubicBezTo>
                <a:lnTo>
                  <a:pt x="2642" y="2731"/>
                </a:lnTo>
                <a:cubicBezTo>
                  <a:pt x="2998" y="2929"/>
                  <a:pt x="3315" y="3127"/>
                  <a:pt x="3671" y="3286"/>
                </a:cubicBezTo>
                <a:cubicBezTo>
                  <a:pt x="3713" y="3310"/>
                  <a:pt x="3753" y="3320"/>
                  <a:pt x="3790" y="3320"/>
                </a:cubicBezTo>
                <a:cubicBezTo>
                  <a:pt x="3998" y="3320"/>
                  <a:pt x="4105" y="2990"/>
                  <a:pt x="3870" y="2890"/>
                </a:cubicBezTo>
                <a:cubicBezTo>
                  <a:pt x="3553" y="2731"/>
                  <a:pt x="3236" y="2573"/>
                  <a:pt x="2958" y="2375"/>
                </a:cubicBezTo>
                <a:cubicBezTo>
                  <a:pt x="3394" y="2256"/>
                  <a:pt x="3790" y="2137"/>
                  <a:pt x="4226" y="1978"/>
                </a:cubicBezTo>
                <a:cubicBezTo>
                  <a:pt x="4517" y="1869"/>
                  <a:pt x="4407" y="1494"/>
                  <a:pt x="4143" y="1494"/>
                </a:cubicBezTo>
                <a:cubicBezTo>
                  <a:pt x="4119" y="1494"/>
                  <a:pt x="4094" y="1497"/>
                  <a:pt x="4068" y="1503"/>
                </a:cubicBezTo>
                <a:cubicBezTo>
                  <a:pt x="3632" y="1662"/>
                  <a:pt x="3196" y="1820"/>
                  <a:pt x="2721" y="1939"/>
                </a:cubicBezTo>
                <a:cubicBezTo>
                  <a:pt x="2919" y="1622"/>
                  <a:pt x="3077" y="1305"/>
                  <a:pt x="3236" y="949"/>
                </a:cubicBezTo>
                <a:cubicBezTo>
                  <a:pt x="3340" y="765"/>
                  <a:pt x="3186" y="617"/>
                  <a:pt x="3035" y="617"/>
                </a:cubicBezTo>
                <a:cubicBezTo>
                  <a:pt x="2957" y="617"/>
                  <a:pt x="2880" y="656"/>
                  <a:pt x="2840" y="750"/>
                </a:cubicBezTo>
                <a:cubicBezTo>
                  <a:pt x="2681" y="1067"/>
                  <a:pt x="2523" y="1384"/>
                  <a:pt x="2364" y="1701"/>
                </a:cubicBezTo>
                <a:cubicBezTo>
                  <a:pt x="2206" y="1186"/>
                  <a:pt x="2047" y="671"/>
                  <a:pt x="1889" y="156"/>
                </a:cubicBezTo>
                <a:cubicBezTo>
                  <a:pt x="1858" y="49"/>
                  <a:pt x="1774" y="1"/>
                  <a:pt x="168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3" name="Google Shape;1725;p64"/>
          <p:cNvGrpSpPr/>
          <p:nvPr/>
        </p:nvGrpSpPr>
        <p:grpSpPr>
          <a:xfrm rot="6447076">
            <a:off x="1019839" y="1209110"/>
            <a:ext cx="272654" cy="312812"/>
            <a:chOff x="5365548" y="2017485"/>
            <a:chExt cx="269696" cy="309455"/>
          </a:xfrm>
        </p:grpSpPr>
        <p:sp>
          <p:nvSpPr>
            <p:cNvPr id="24" name="Google Shape;1726;p64"/>
            <p:cNvSpPr/>
            <p:nvPr/>
          </p:nvSpPr>
          <p:spPr>
            <a:xfrm>
              <a:off x="5414907" y="2017485"/>
              <a:ext cx="131370" cy="113351"/>
            </a:xfrm>
            <a:custGeom>
              <a:avLst/>
              <a:gdLst/>
              <a:ahLst/>
              <a:cxnLst/>
              <a:rect l="l" t="t" r="r" b="b"/>
              <a:pathLst>
                <a:path w="2457" h="2120" extrusionOk="0">
                  <a:moveTo>
                    <a:pt x="1361" y="470"/>
                  </a:moveTo>
                  <a:cubicBezTo>
                    <a:pt x="1383" y="470"/>
                    <a:pt x="1405" y="472"/>
                    <a:pt x="1427" y="476"/>
                  </a:cubicBezTo>
                  <a:cubicBezTo>
                    <a:pt x="1506" y="555"/>
                    <a:pt x="1585" y="634"/>
                    <a:pt x="1664" y="714"/>
                  </a:cubicBezTo>
                  <a:cubicBezTo>
                    <a:pt x="1902" y="951"/>
                    <a:pt x="2021" y="1308"/>
                    <a:pt x="1704" y="1546"/>
                  </a:cubicBezTo>
                  <a:cubicBezTo>
                    <a:pt x="1565" y="1645"/>
                    <a:pt x="1407" y="1694"/>
                    <a:pt x="1248" y="1694"/>
                  </a:cubicBezTo>
                  <a:cubicBezTo>
                    <a:pt x="1090" y="1694"/>
                    <a:pt x="931" y="1645"/>
                    <a:pt x="793" y="1546"/>
                  </a:cubicBezTo>
                  <a:cubicBezTo>
                    <a:pt x="515" y="1347"/>
                    <a:pt x="515" y="951"/>
                    <a:pt x="753" y="714"/>
                  </a:cubicBezTo>
                  <a:lnTo>
                    <a:pt x="793" y="714"/>
                  </a:lnTo>
                  <a:cubicBezTo>
                    <a:pt x="934" y="608"/>
                    <a:pt x="1171" y="470"/>
                    <a:pt x="1361" y="470"/>
                  </a:cubicBezTo>
                  <a:close/>
                  <a:moveTo>
                    <a:pt x="1427" y="1"/>
                  </a:moveTo>
                  <a:cubicBezTo>
                    <a:pt x="1149" y="1"/>
                    <a:pt x="872" y="80"/>
                    <a:pt x="634" y="238"/>
                  </a:cubicBezTo>
                  <a:cubicBezTo>
                    <a:pt x="623" y="227"/>
                    <a:pt x="608" y="222"/>
                    <a:pt x="591" y="222"/>
                  </a:cubicBezTo>
                  <a:cubicBezTo>
                    <a:pt x="552" y="222"/>
                    <a:pt x="504" y="250"/>
                    <a:pt x="476" y="278"/>
                  </a:cubicBezTo>
                  <a:cubicBezTo>
                    <a:pt x="40" y="714"/>
                    <a:pt x="1" y="1387"/>
                    <a:pt x="436" y="1823"/>
                  </a:cubicBezTo>
                  <a:cubicBezTo>
                    <a:pt x="674" y="2021"/>
                    <a:pt x="961" y="2120"/>
                    <a:pt x="1248" y="2120"/>
                  </a:cubicBezTo>
                  <a:cubicBezTo>
                    <a:pt x="1536" y="2120"/>
                    <a:pt x="1823" y="2021"/>
                    <a:pt x="2060" y="1823"/>
                  </a:cubicBezTo>
                  <a:cubicBezTo>
                    <a:pt x="2417" y="1466"/>
                    <a:pt x="2456" y="833"/>
                    <a:pt x="2100" y="476"/>
                  </a:cubicBezTo>
                  <a:cubicBezTo>
                    <a:pt x="1942" y="238"/>
                    <a:pt x="1704" y="80"/>
                    <a:pt x="1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727;p64"/>
            <p:cNvSpPr/>
            <p:nvPr/>
          </p:nvSpPr>
          <p:spPr>
            <a:xfrm>
              <a:off x="5365548" y="2266682"/>
              <a:ext cx="77849" cy="60258"/>
            </a:xfrm>
            <a:custGeom>
              <a:avLst/>
              <a:gdLst/>
              <a:ahLst/>
              <a:cxnLst/>
              <a:rect l="l" t="t" r="r" b="b"/>
              <a:pathLst>
                <a:path w="1456" h="1127" extrusionOk="0">
                  <a:moveTo>
                    <a:pt x="707" y="0"/>
                  </a:moveTo>
                  <a:cubicBezTo>
                    <a:pt x="599" y="0"/>
                    <a:pt x="492" y="32"/>
                    <a:pt x="397" y="95"/>
                  </a:cubicBezTo>
                  <a:cubicBezTo>
                    <a:pt x="278" y="95"/>
                    <a:pt x="238" y="135"/>
                    <a:pt x="199" y="214"/>
                  </a:cubicBezTo>
                  <a:cubicBezTo>
                    <a:pt x="40" y="372"/>
                    <a:pt x="0" y="610"/>
                    <a:pt x="80" y="808"/>
                  </a:cubicBezTo>
                  <a:cubicBezTo>
                    <a:pt x="199" y="1006"/>
                    <a:pt x="436" y="1125"/>
                    <a:pt x="634" y="1125"/>
                  </a:cubicBezTo>
                  <a:cubicBezTo>
                    <a:pt x="651" y="1126"/>
                    <a:pt x="667" y="1127"/>
                    <a:pt x="683" y="1127"/>
                  </a:cubicBezTo>
                  <a:cubicBezTo>
                    <a:pt x="1169" y="1127"/>
                    <a:pt x="1456" y="559"/>
                    <a:pt x="1149" y="214"/>
                  </a:cubicBezTo>
                  <a:cubicBezTo>
                    <a:pt x="1030" y="71"/>
                    <a:pt x="869" y="0"/>
                    <a:pt x="7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728;p64"/>
            <p:cNvSpPr/>
            <p:nvPr/>
          </p:nvSpPr>
          <p:spPr>
            <a:xfrm>
              <a:off x="5603431" y="2178473"/>
              <a:ext cx="31813" cy="25451"/>
            </a:xfrm>
            <a:custGeom>
              <a:avLst/>
              <a:gdLst/>
              <a:ahLst/>
              <a:cxnLst/>
              <a:rect l="l" t="t" r="r" b="b"/>
              <a:pathLst>
                <a:path w="595" h="476" extrusionOk="0">
                  <a:moveTo>
                    <a:pt x="277" y="0"/>
                  </a:moveTo>
                  <a:cubicBezTo>
                    <a:pt x="0" y="0"/>
                    <a:pt x="0" y="476"/>
                    <a:pt x="317" y="476"/>
                  </a:cubicBezTo>
                  <a:cubicBezTo>
                    <a:pt x="594" y="476"/>
                    <a:pt x="594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026" name="Picture 2" descr="20210409090849_wm_shs-tieng-viet-2-tap-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33612" r="8231" b="27906"/>
          <a:stretch/>
        </p:blipFill>
        <p:spPr bwMode="auto">
          <a:xfrm>
            <a:off x="879787" y="1926446"/>
            <a:ext cx="5101911" cy="29162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1553687" y="1338995"/>
            <a:ext cx="4732817" cy="656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2200"/>
              </a:lnSpc>
            </a:pPr>
            <a:r>
              <a:rPr lang="en-US" sz="1600" dirty="0" err="1" smtClean="0">
                <a:latin typeface="UTM Avo" panose="02040603050506020204" pitchFamily="18" charset="0"/>
              </a:rPr>
              <a:t>Làm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thế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nào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để</a:t>
            </a:r>
            <a:r>
              <a:rPr lang="en-US" sz="1600" dirty="0" smtClean="0">
                <a:latin typeface="UTM Avo" panose="02040603050506020204" pitchFamily="18" charset="0"/>
              </a:rPr>
              <a:t> con </a:t>
            </a:r>
            <a:r>
              <a:rPr lang="en-US" sz="1600" dirty="0" err="1" smtClean="0">
                <a:latin typeface="UTM Avo" panose="02040603050506020204" pitchFamily="18" charset="0"/>
              </a:rPr>
              <a:t>biết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được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các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môn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học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trong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ngày</a:t>
            </a:r>
            <a:r>
              <a:rPr lang="en-US" sz="1600" dirty="0" smtClean="0">
                <a:latin typeface="UTM Avo" panose="02040603050506020204" pitchFamily="18" charset="0"/>
              </a:rPr>
              <a:t>, </a:t>
            </a:r>
            <a:r>
              <a:rPr lang="en-US" sz="1600" dirty="0" err="1" smtClean="0">
                <a:latin typeface="UTM Avo" panose="02040603050506020204" pitchFamily="18" charset="0"/>
              </a:rPr>
              <a:t>trong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tuần</a:t>
            </a:r>
            <a:r>
              <a:rPr lang="en-US" sz="1600" dirty="0" smtClean="0">
                <a:latin typeface="UTM Avo" panose="02040603050506020204" pitchFamily="18" charset="0"/>
              </a:rPr>
              <a:t>?.</a:t>
            </a:r>
            <a:endParaRPr lang="vi-VN" sz="1600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5978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317816FD-9AC0-4D9F-95CF-E65FBC4086FF}"/>
              </a:ext>
            </a:extLst>
          </p:cNvPr>
          <p:cNvGrpSpPr/>
          <p:nvPr/>
        </p:nvGrpSpPr>
        <p:grpSpPr>
          <a:xfrm>
            <a:off x="298114" y="627725"/>
            <a:ext cx="1963304" cy="584775"/>
            <a:chOff x="337444" y="617893"/>
            <a:chExt cx="1963304" cy="584775"/>
          </a:xfrm>
        </p:grpSpPr>
        <p:sp>
          <p:nvSpPr>
            <p:cNvPr id="13" name="TextBox 12">
              <a:extLst>
                <a:ext uri="{FF2B5EF4-FFF2-40B4-BE49-F238E27FC236}">
                  <a16:creationId xmlns="" xmlns:a16="http://schemas.microsoft.com/office/drawing/2014/main" id="{6A553182-F3C1-4121-8FDA-73CEE8D72B23}"/>
                </a:ext>
              </a:extLst>
            </p:cNvPr>
            <p:cNvSpPr txBox="1"/>
            <p:nvPr/>
          </p:nvSpPr>
          <p:spPr>
            <a:xfrm>
              <a:off x="369343" y="617893"/>
              <a:ext cx="193140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>
                      <a:lumMod val="25000"/>
                    </a:schemeClr>
                  </a:solidFill>
                  <a:latin typeface="UTM Cookies" panose="02040603050506020204" pitchFamily="18" charset="0"/>
                </a:rPr>
                <a:t>BÀI </a:t>
              </a:r>
              <a:r>
                <a:rPr lang="en-US" sz="3200" dirty="0" smtClean="0">
                  <a:solidFill>
                    <a:schemeClr val="bg1">
                      <a:lumMod val="25000"/>
                    </a:schemeClr>
                  </a:solidFill>
                  <a:latin typeface="UTM Cookies" panose="02040603050506020204" pitchFamily="18" charset="0"/>
                </a:rPr>
                <a:t>10 </a:t>
              </a:r>
              <a:endParaRPr lang="en-US" sz="3200" dirty="0">
                <a:solidFill>
                  <a:schemeClr val="bg1">
                    <a:lumMod val="25000"/>
                  </a:schemeClr>
                </a:solidFill>
                <a:latin typeface="UTM Cookies" panose="02040603050506020204" pitchFamily="18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="" xmlns:a16="http://schemas.microsoft.com/office/drawing/2014/main" id="{31A601FE-6892-4EC6-ACDD-75D395FCC956}"/>
                </a:ext>
              </a:extLst>
            </p:cNvPr>
            <p:cNvSpPr txBox="1"/>
            <p:nvPr/>
          </p:nvSpPr>
          <p:spPr>
            <a:xfrm>
              <a:off x="337444" y="617893"/>
              <a:ext cx="167744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>
                      <a:lumMod val="75000"/>
                    </a:schemeClr>
                  </a:solidFill>
                  <a:latin typeface="UTM Cookies" panose="02040603050506020204" pitchFamily="18" charset="0"/>
                </a:rPr>
                <a:t>BÀI </a:t>
              </a:r>
              <a:r>
                <a:rPr lang="en-US" sz="3200" dirty="0" smtClean="0">
                  <a:solidFill>
                    <a:schemeClr val="bg1">
                      <a:lumMod val="75000"/>
                    </a:schemeClr>
                  </a:solidFill>
                  <a:latin typeface="UTM Cookies" panose="02040603050506020204" pitchFamily="18" charset="0"/>
                </a:rPr>
                <a:t>10</a:t>
              </a:r>
              <a:endParaRPr lang="en-US" sz="3200" dirty="0">
                <a:solidFill>
                  <a:schemeClr val="bg1">
                    <a:lumMod val="75000"/>
                  </a:schemeClr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1674448" y="508897"/>
            <a:ext cx="41763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n>
                  <a:solidFill>
                    <a:schemeClr val="bg1">
                      <a:lumMod val="25000"/>
                    </a:schemeClr>
                  </a:solidFill>
                </a:ln>
                <a:solidFill>
                  <a:schemeClr val="accent1"/>
                </a:solidFill>
                <a:latin typeface="UTM Cookies" panose="02040603050506020204" pitchFamily="18" charset="0"/>
              </a:rPr>
              <a:t>THỜI KHÓA BIỂU</a:t>
            </a:r>
            <a:endParaRPr lang="en-US" sz="4000" dirty="0">
              <a:ln>
                <a:solidFill>
                  <a:schemeClr val="bg1">
                    <a:lumMod val="25000"/>
                  </a:schemeClr>
                </a:solidFill>
              </a:ln>
              <a:solidFill>
                <a:schemeClr val="accent1"/>
              </a:solidFill>
              <a:latin typeface="UTM Cookies" panose="02040603050506020204" pitchFamily="18" charset="0"/>
            </a:endParaRPr>
          </a:p>
        </p:txBody>
      </p:sp>
      <p:sp>
        <p:nvSpPr>
          <p:cNvPr id="16" name="Google Shape;1714;p64"/>
          <p:cNvSpPr/>
          <p:nvPr/>
        </p:nvSpPr>
        <p:spPr>
          <a:xfrm rot="-2019064">
            <a:off x="1364812" y="1148138"/>
            <a:ext cx="174849" cy="184487"/>
          </a:xfrm>
          <a:custGeom>
            <a:avLst/>
            <a:gdLst/>
            <a:ahLst/>
            <a:cxnLst/>
            <a:rect l="l" t="t" r="r" b="b"/>
            <a:pathLst>
              <a:path w="4517" h="4766" extrusionOk="0">
                <a:moveTo>
                  <a:pt x="1687" y="1"/>
                </a:moveTo>
                <a:cubicBezTo>
                  <a:pt x="1549" y="1"/>
                  <a:pt x="1405" y="121"/>
                  <a:pt x="1453" y="315"/>
                </a:cubicBezTo>
                <a:cubicBezTo>
                  <a:pt x="1612" y="790"/>
                  <a:pt x="1730" y="1305"/>
                  <a:pt x="1889" y="1741"/>
                </a:cubicBezTo>
                <a:cubicBezTo>
                  <a:pt x="1612" y="1582"/>
                  <a:pt x="1334" y="1384"/>
                  <a:pt x="1057" y="1186"/>
                </a:cubicBezTo>
                <a:cubicBezTo>
                  <a:pt x="1009" y="1158"/>
                  <a:pt x="960" y="1147"/>
                  <a:pt x="914" y="1147"/>
                </a:cubicBezTo>
                <a:cubicBezTo>
                  <a:pt x="698" y="1147"/>
                  <a:pt x="544" y="1412"/>
                  <a:pt x="740" y="1543"/>
                </a:cubicBezTo>
                <a:cubicBezTo>
                  <a:pt x="1097" y="1780"/>
                  <a:pt x="1453" y="2018"/>
                  <a:pt x="1810" y="2256"/>
                </a:cubicBezTo>
                <a:cubicBezTo>
                  <a:pt x="1295" y="2414"/>
                  <a:pt x="780" y="2573"/>
                  <a:pt x="265" y="2731"/>
                </a:cubicBezTo>
                <a:cubicBezTo>
                  <a:pt x="1" y="2807"/>
                  <a:pt x="132" y="3170"/>
                  <a:pt x="385" y="3170"/>
                </a:cubicBezTo>
                <a:cubicBezTo>
                  <a:pt x="397" y="3170"/>
                  <a:pt x="410" y="3169"/>
                  <a:pt x="423" y="3167"/>
                </a:cubicBezTo>
                <a:lnTo>
                  <a:pt x="1730" y="2771"/>
                </a:lnTo>
                <a:lnTo>
                  <a:pt x="1730" y="2771"/>
                </a:lnTo>
                <a:cubicBezTo>
                  <a:pt x="1532" y="3127"/>
                  <a:pt x="1334" y="3444"/>
                  <a:pt x="1097" y="3801"/>
                </a:cubicBezTo>
                <a:cubicBezTo>
                  <a:pt x="989" y="3963"/>
                  <a:pt x="1156" y="4106"/>
                  <a:pt x="1324" y="4106"/>
                </a:cubicBezTo>
                <a:cubicBezTo>
                  <a:pt x="1403" y="4106"/>
                  <a:pt x="1482" y="4075"/>
                  <a:pt x="1532" y="3999"/>
                </a:cubicBezTo>
                <a:cubicBezTo>
                  <a:pt x="1770" y="3642"/>
                  <a:pt x="1968" y="3246"/>
                  <a:pt x="2206" y="2890"/>
                </a:cubicBezTo>
                <a:cubicBezTo>
                  <a:pt x="2364" y="3444"/>
                  <a:pt x="2523" y="4038"/>
                  <a:pt x="2642" y="4593"/>
                </a:cubicBezTo>
                <a:cubicBezTo>
                  <a:pt x="2672" y="4714"/>
                  <a:pt x="2754" y="4766"/>
                  <a:pt x="2840" y="4766"/>
                </a:cubicBezTo>
                <a:cubicBezTo>
                  <a:pt x="2979" y="4766"/>
                  <a:pt x="3126" y="4630"/>
                  <a:pt x="3077" y="4434"/>
                </a:cubicBezTo>
                <a:cubicBezTo>
                  <a:pt x="2958" y="3880"/>
                  <a:pt x="2800" y="3286"/>
                  <a:pt x="2642" y="2731"/>
                </a:cubicBezTo>
                <a:lnTo>
                  <a:pt x="2642" y="2731"/>
                </a:lnTo>
                <a:cubicBezTo>
                  <a:pt x="2998" y="2929"/>
                  <a:pt x="3315" y="3127"/>
                  <a:pt x="3671" y="3286"/>
                </a:cubicBezTo>
                <a:cubicBezTo>
                  <a:pt x="3713" y="3310"/>
                  <a:pt x="3753" y="3320"/>
                  <a:pt x="3790" y="3320"/>
                </a:cubicBezTo>
                <a:cubicBezTo>
                  <a:pt x="3998" y="3320"/>
                  <a:pt x="4105" y="2990"/>
                  <a:pt x="3870" y="2890"/>
                </a:cubicBezTo>
                <a:cubicBezTo>
                  <a:pt x="3553" y="2731"/>
                  <a:pt x="3236" y="2573"/>
                  <a:pt x="2958" y="2375"/>
                </a:cubicBezTo>
                <a:cubicBezTo>
                  <a:pt x="3394" y="2256"/>
                  <a:pt x="3790" y="2137"/>
                  <a:pt x="4226" y="1978"/>
                </a:cubicBezTo>
                <a:cubicBezTo>
                  <a:pt x="4517" y="1869"/>
                  <a:pt x="4407" y="1494"/>
                  <a:pt x="4143" y="1494"/>
                </a:cubicBezTo>
                <a:cubicBezTo>
                  <a:pt x="4119" y="1494"/>
                  <a:pt x="4094" y="1497"/>
                  <a:pt x="4068" y="1503"/>
                </a:cubicBezTo>
                <a:cubicBezTo>
                  <a:pt x="3632" y="1662"/>
                  <a:pt x="3196" y="1820"/>
                  <a:pt x="2721" y="1939"/>
                </a:cubicBezTo>
                <a:cubicBezTo>
                  <a:pt x="2919" y="1622"/>
                  <a:pt x="3077" y="1305"/>
                  <a:pt x="3236" y="949"/>
                </a:cubicBezTo>
                <a:cubicBezTo>
                  <a:pt x="3340" y="765"/>
                  <a:pt x="3186" y="617"/>
                  <a:pt x="3035" y="617"/>
                </a:cubicBezTo>
                <a:cubicBezTo>
                  <a:pt x="2957" y="617"/>
                  <a:pt x="2880" y="656"/>
                  <a:pt x="2840" y="750"/>
                </a:cubicBezTo>
                <a:cubicBezTo>
                  <a:pt x="2681" y="1067"/>
                  <a:pt x="2523" y="1384"/>
                  <a:pt x="2364" y="1701"/>
                </a:cubicBezTo>
                <a:cubicBezTo>
                  <a:pt x="2206" y="1186"/>
                  <a:pt x="2047" y="671"/>
                  <a:pt x="1889" y="156"/>
                </a:cubicBezTo>
                <a:cubicBezTo>
                  <a:pt x="1858" y="49"/>
                  <a:pt x="1774" y="1"/>
                  <a:pt x="168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15;p64"/>
          <p:cNvSpPr/>
          <p:nvPr/>
        </p:nvSpPr>
        <p:spPr>
          <a:xfrm rot="-2019064">
            <a:off x="540995" y="1189492"/>
            <a:ext cx="105947" cy="97740"/>
          </a:xfrm>
          <a:custGeom>
            <a:avLst/>
            <a:gdLst/>
            <a:ahLst/>
            <a:cxnLst/>
            <a:rect l="l" t="t" r="r" b="b"/>
            <a:pathLst>
              <a:path w="2737" h="2525" extrusionOk="0">
                <a:moveTo>
                  <a:pt x="514" y="0"/>
                </a:moveTo>
                <a:cubicBezTo>
                  <a:pt x="329" y="0"/>
                  <a:pt x="187" y="258"/>
                  <a:pt x="344" y="415"/>
                </a:cubicBezTo>
                <a:cubicBezTo>
                  <a:pt x="502" y="573"/>
                  <a:pt x="621" y="692"/>
                  <a:pt x="780" y="811"/>
                </a:cubicBezTo>
                <a:lnTo>
                  <a:pt x="304" y="851"/>
                </a:lnTo>
                <a:cubicBezTo>
                  <a:pt x="0" y="889"/>
                  <a:pt x="25" y="1328"/>
                  <a:pt x="307" y="1328"/>
                </a:cubicBezTo>
                <a:cubicBezTo>
                  <a:pt x="319" y="1328"/>
                  <a:pt x="331" y="1328"/>
                  <a:pt x="344" y="1326"/>
                </a:cubicBezTo>
                <a:lnTo>
                  <a:pt x="740" y="1286"/>
                </a:lnTo>
                <a:lnTo>
                  <a:pt x="740" y="1286"/>
                </a:lnTo>
                <a:cubicBezTo>
                  <a:pt x="582" y="1484"/>
                  <a:pt x="423" y="1722"/>
                  <a:pt x="265" y="1960"/>
                </a:cubicBezTo>
                <a:cubicBezTo>
                  <a:pt x="130" y="2121"/>
                  <a:pt x="288" y="2283"/>
                  <a:pt x="453" y="2283"/>
                </a:cubicBezTo>
                <a:cubicBezTo>
                  <a:pt x="531" y="2283"/>
                  <a:pt x="610" y="2247"/>
                  <a:pt x="661" y="2158"/>
                </a:cubicBezTo>
                <a:lnTo>
                  <a:pt x="1017" y="1603"/>
                </a:lnTo>
                <a:cubicBezTo>
                  <a:pt x="1057" y="1841"/>
                  <a:pt x="1097" y="2118"/>
                  <a:pt x="1097" y="2316"/>
                </a:cubicBezTo>
                <a:cubicBezTo>
                  <a:pt x="1116" y="2455"/>
                  <a:pt x="1225" y="2524"/>
                  <a:pt x="1334" y="2524"/>
                </a:cubicBezTo>
                <a:cubicBezTo>
                  <a:pt x="1443" y="2524"/>
                  <a:pt x="1552" y="2455"/>
                  <a:pt x="1572" y="2316"/>
                </a:cubicBezTo>
                <a:cubicBezTo>
                  <a:pt x="1572" y="2039"/>
                  <a:pt x="1493" y="1762"/>
                  <a:pt x="1493" y="1484"/>
                </a:cubicBezTo>
                <a:lnTo>
                  <a:pt x="1493" y="1484"/>
                </a:lnTo>
                <a:lnTo>
                  <a:pt x="1849" y="1762"/>
                </a:lnTo>
                <a:cubicBezTo>
                  <a:pt x="1898" y="1802"/>
                  <a:pt x="1949" y="1820"/>
                  <a:pt x="1996" y="1820"/>
                </a:cubicBezTo>
                <a:cubicBezTo>
                  <a:pt x="2179" y="1820"/>
                  <a:pt x="2315" y="1562"/>
                  <a:pt x="2127" y="1405"/>
                </a:cubicBezTo>
                <a:cubicBezTo>
                  <a:pt x="2008" y="1326"/>
                  <a:pt x="1929" y="1247"/>
                  <a:pt x="1810" y="1128"/>
                </a:cubicBezTo>
                <a:lnTo>
                  <a:pt x="2443" y="1049"/>
                </a:lnTo>
                <a:cubicBezTo>
                  <a:pt x="2736" y="975"/>
                  <a:pt x="2725" y="564"/>
                  <a:pt x="2503" y="564"/>
                </a:cubicBezTo>
                <a:cubicBezTo>
                  <a:pt x="2484" y="564"/>
                  <a:pt x="2465" y="567"/>
                  <a:pt x="2443" y="573"/>
                </a:cubicBezTo>
                <a:lnTo>
                  <a:pt x="1691" y="653"/>
                </a:lnTo>
                <a:lnTo>
                  <a:pt x="1849" y="415"/>
                </a:lnTo>
                <a:cubicBezTo>
                  <a:pt x="1994" y="241"/>
                  <a:pt x="1843" y="47"/>
                  <a:pt x="1674" y="47"/>
                </a:cubicBezTo>
                <a:cubicBezTo>
                  <a:pt x="1611" y="47"/>
                  <a:pt x="1546" y="73"/>
                  <a:pt x="1493" y="138"/>
                </a:cubicBezTo>
                <a:lnTo>
                  <a:pt x="1374" y="336"/>
                </a:lnTo>
                <a:lnTo>
                  <a:pt x="1374" y="296"/>
                </a:lnTo>
                <a:cubicBezTo>
                  <a:pt x="1355" y="143"/>
                  <a:pt x="1234" y="73"/>
                  <a:pt x="1118" y="73"/>
                </a:cubicBezTo>
                <a:cubicBezTo>
                  <a:pt x="995" y="73"/>
                  <a:pt x="878" y="153"/>
                  <a:pt x="899" y="296"/>
                </a:cubicBezTo>
                <a:lnTo>
                  <a:pt x="661" y="58"/>
                </a:lnTo>
                <a:cubicBezTo>
                  <a:pt x="612" y="18"/>
                  <a:pt x="561" y="0"/>
                  <a:pt x="5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716;p64"/>
          <p:cNvSpPr/>
          <p:nvPr/>
        </p:nvSpPr>
        <p:spPr>
          <a:xfrm rot="-2019064">
            <a:off x="740918" y="1318136"/>
            <a:ext cx="277738" cy="274989"/>
          </a:xfrm>
          <a:custGeom>
            <a:avLst/>
            <a:gdLst/>
            <a:ahLst/>
            <a:cxnLst/>
            <a:rect l="l" t="t" r="r" b="b"/>
            <a:pathLst>
              <a:path w="7175" h="7104" extrusionOk="0">
                <a:moveTo>
                  <a:pt x="1980" y="0"/>
                </a:moveTo>
                <a:cubicBezTo>
                  <a:pt x="1831" y="0"/>
                  <a:pt x="1685" y="128"/>
                  <a:pt x="1760" y="303"/>
                </a:cubicBezTo>
                <a:cubicBezTo>
                  <a:pt x="2116" y="1016"/>
                  <a:pt x="2433" y="1729"/>
                  <a:pt x="2750" y="2482"/>
                </a:cubicBezTo>
                <a:cubicBezTo>
                  <a:pt x="1958" y="2284"/>
                  <a:pt x="1126" y="2086"/>
                  <a:pt x="334" y="1888"/>
                </a:cubicBezTo>
                <a:cubicBezTo>
                  <a:pt x="311" y="1881"/>
                  <a:pt x="289" y="1878"/>
                  <a:pt x="269" y="1878"/>
                </a:cubicBezTo>
                <a:cubicBezTo>
                  <a:pt x="46" y="1878"/>
                  <a:pt x="0" y="2251"/>
                  <a:pt x="255" y="2324"/>
                </a:cubicBezTo>
                <a:lnTo>
                  <a:pt x="2631" y="2918"/>
                </a:lnTo>
                <a:lnTo>
                  <a:pt x="1364" y="3552"/>
                </a:lnTo>
                <a:cubicBezTo>
                  <a:pt x="1159" y="3688"/>
                  <a:pt x="1307" y="3972"/>
                  <a:pt x="1529" y="3972"/>
                </a:cubicBezTo>
                <a:cubicBezTo>
                  <a:pt x="1565" y="3972"/>
                  <a:pt x="1603" y="3964"/>
                  <a:pt x="1641" y="3948"/>
                </a:cubicBezTo>
                <a:lnTo>
                  <a:pt x="2909" y="3314"/>
                </a:lnTo>
                <a:lnTo>
                  <a:pt x="2909" y="3314"/>
                </a:lnTo>
                <a:cubicBezTo>
                  <a:pt x="2552" y="4067"/>
                  <a:pt x="2275" y="4819"/>
                  <a:pt x="1958" y="5611"/>
                </a:cubicBezTo>
                <a:cubicBezTo>
                  <a:pt x="1906" y="5795"/>
                  <a:pt x="2060" y="5943"/>
                  <a:pt x="2206" y="5943"/>
                </a:cubicBezTo>
                <a:cubicBezTo>
                  <a:pt x="2281" y="5943"/>
                  <a:pt x="2353" y="5904"/>
                  <a:pt x="2394" y="5809"/>
                </a:cubicBezTo>
                <a:cubicBezTo>
                  <a:pt x="2671" y="5057"/>
                  <a:pt x="2988" y="4304"/>
                  <a:pt x="3305" y="3591"/>
                </a:cubicBezTo>
                <a:cubicBezTo>
                  <a:pt x="3780" y="4700"/>
                  <a:pt x="4255" y="5809"/>
                  <a:pt x="4691" y="6958"/>
                </a:cubicBezTo>
                <a:cubicBezTo>
                  <a:pt x="4735" y="7060"/>
                  <a:pt x="4810" y="7103"/>
                  <a:pt x="4887" y="7103"/>
                </a:cubicBezTo>
                <a:cubicBezTo>
                  <a:pt x="5018" y="7103"/>
                  <a:pt x="5152" y="6975"/>
                  <a:pt x="5127" y="6800"/>
                </a:cubicBezTo>
                <a:cubicBezTo>
                  <a:pt x="4651" y="5572"/>
                  <a:pt x="4137" y="4344"/>
                  <a:pt x="3582" y="3155"/>
                </a:cubicBezTo>
                <a:lnTo>
                  <a:pt x="3582" y="3155"/>
                </a:lnTo>
                <a:cubicBezTo>
                  <a:pt x="4651" y="3393"/>
                  <a:pt x="5721" y="3631"/>
                  <a:pt x="6830" y="3868"/>
                </a:cubicBezTo>
                <a:cubicBezTo>
                  <a:pt x="6842" y="3870"/>
                  <a:pt x="6854" y="3871"/>
                  <a:pt x="6865" y="3871"/>
                </a:cubicBezTo>
                <a:cubicBezTo>
                  <a:pt x="7114" y="3871"/>
                  <a:pt x="7175" y="3469"/>
                  <a:pt x="6909" y="3393"/>
                </a:cubicBezTo>
                <a:cubicBezTo>
                  <a:pt x="5919" y="3195"/>
                  <a:pt x="4929" y="2957"/>
                  <a:pt x="3978" y="2759"/>
                </a:cubicBezTo>
                <a:lnTo>
                  <a:pt x="5483" y="1927"/>
                </a:lnTo>
                <a:cubicBezTo>
                  <a:pt x="5722" y="1825"/>
                  <a:pt x="5550" y="1547"/>
                  <a:pt x="5346" y="1547"/>
                </a:cubicBezTo>
                <a:cubicBezTo>
                  <a:pt x="5313" y="1547"/>
                  <a:pt x="5279" y="1554"/>
                  <a:pt x="5246" y="1571"/>
                </a:cubicBezTo>
                <a:lnTo>
                  <a:pt x="3859" y="2284"/>
                </a:lnTo>
                <a:cubicBezTo>
                  <a:pt x="4176" y="1690"/>
                  <a:pt x="4453" y="1096"/>
                  <a:pt x="4770" y="501"/>
                </a:cubicBezTo>
                <a:cubicBezTo>
                  <a:pt x="4849" y="318"/>
                  <a:pt x="4703" y="170"/>
                  <a:pt x="4549" y="170"/>
                </a:cubicBezTo>
                <a:cubicBezTo>
                  <a:pt x="4470" y="170"/>
                  <a:pt x="4388" y="209"/>
                  <a:pt x="4335" y="303"/>
                </a:cubicBezTo>
                <a:cubicBezTo>
                  <a:pt x="3978" y="1016"/>
                  <a:pt x="3622" y="1729"/>
                  <a:pt x="3265" y="2482"/>
                </a:cubicBezTo>
                <a:cubicBezTo>
                  <a:pt x="2909" y="1690"/>
                  <a:pt x="2552" y="898"/>
                  <a:pt x="2196" y="145"/>
                </a:cubicBezTo>
                <a:cubicBezTo>
                  <a:pt x="2152" y="43"/>
                  <a:pt x="2066" y="0"/>
                  <a:pt x="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" name="Google Shape;1725;p64"/>
          <p:cNvGrpSpPr/>
          <p:nvPr/>
        </p:nvGrpSpPr>
        <p:grpSpPr>
          <a:xfrm rot="-1723955">
            <a:off x="1087919" y="406428"/>
            <a:ext cx="222757" cy="246344"/>
            <a:chOff x="5414907" y="2017485"/>
            <a:chExt cx="220338" cy="243702"/>
          </a:xfrm>
        </p:grpSpPr>
        <p:sp>
          <p:nvSpPr>
            <p:cNvPr id="20" name="Google Shape;1726;p64"/>
            <p:cNvSpPr/>
            <p:nvPr/>
          </p:nvSpPr>
          <p:spPr>
            <a:xfrm>
              <a:off x="5414907" y="2017485"/>
              <a:ext cx="131370" cy="113351"/>
            </a:xfrm>
            <a:custGeom>
              <a:avLst/>
              <a:gdLst/>
              <a:ahLst/>
              <a:cxnLst/>
              <a:rect l="l" t="t" r="r" b="b"/>
              <a:pathLst>
                <a:path w="2457" h="2120" extrusionOk="0">
                  <a:moveTo>
                    <a:pt x="1361" y="470"/>
                  </a:moveTo>
                  <a:cubicBezTo>
                    <a:pt x="1383" y="470"/>
                    <a:pt x="1405" y="472"/>
                    <a:pt x="1427" y="476"/>
                  </a:cubicBezTo>
                  <a:cubicBezTo>
                    <a:pt x="1506" y="555"/>
                    <a:pt x="1585" y="634"/>
                    <a:pt x="1664" y="714"/>
                  </a:cubicBezTo>
                  <a:cubicBezTo>
                    <a:pt x="1902" y="951"/>
                    <a:pt x="2021" y="1308"/>
                    <a:pt x="1704" y="1546"/>
                  </a:cubicBezTo>
                  <a:cubicBezTo>
                    <a:pt x="1565" y="1645"/>
                    <a:pt x="1407" y="1694"/>
                    <a:pt x="1248" y="1694"/>
                  </a:cubicBezTo>
                  <a:cubicBezTo>
                    <a:pt x="1090" y="1694"/>
                    <a:pt x="931" y="1645"/>
                    <a:pt x="793" y="1546"/>
                  </a:cubicBezTo>
                  <a:cubicBezTo>
                    <a:pt x="515" y="1347"/>
                    <a:pt x="515" y="951"/>
                    <a:pt x="753" y="714"/>
                  </a:cubicBezTo>
                  <a:lnTo>
                    <a:pt x="793" y="714"/>
                  </a:lnTo>
                  <a:cubicBezTo>
                    <a:pt x="934" y="608"/>
                    <a:pt x="1171" y="470"/>
                    <a:pt x="1361" y="470"/>
                  </a:cubicBezTo>
                  <a:close/>
                  <a:moveTo>
                    <a:pt x="1427" y="1"/>
                  </a:moveTo>
                  <a:cubicBezTo>
                    <a:pt x="1149" y="1"/>
                    <a:pt x="872" y="80"/>
                    <a:pt x="634" y="238"/>
                  </a:cubicBezTo>
                  <a:cubicBezTo>
                    <a:pt x="623" y="227"/>
                    <a:pt x="608" y="222"/>
                    <a:pt x="591" y="222"/>
                  </a:cubicBezTo>
                  <a:cubicBezTo>
                    <a:pt x="552" y="222"/>
                    <a:pt x="504" y="250"/>
                    <a:pt x="476" y="278"/>
                  </a:cubicBezTo>
                  <a:cubicBezTo>
                    <a:pt x="40" y="714"/>
                    <a:pt x="1" y="1387"/>
                    <a:pt x="436" y="1823"/>
                  </a:cubicBezTo>
                  <a:cubicBezTo>
                    <a:pt x="674" y="2021"/>
                    <a:pt x="961" y="2120"/>
                    <a:pt x="1248" y="2120"/>
                  </a:cubicBezTo>
                  <a:cubicBezTo>
                    <a:pt x="1536" y="2120"/>
                    <a:pt x="1823" y="2021"/>
                    <a:pt x="2060" y="1823"/>
                  </a:cubicBezTo>
                  <a:cubicBezTo>
                    <a:pt x="2417" y="1466"/>
                    <a:pt x="2456" y="833"/>
                    <a:pt x="2100" y="476"/>
                  </a:cubicBezTo>
                  <a:cubicBezTo>
                    <a:pt x="1942" y="238"/>
                    <a:pt x="1704" y="80"/>
                    <a:pt x="1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727;p64"/>
            <p:cNvSpPr/>
            <p:nvPr/>
          </p:nvSpPr>
          <p:spPr>
            <a:xfrm>
              <a:off x="5469978" y="2200929"/>
              <a:ext cx="77849" cy="60258"/>
            </a:xfrm>
            <a:custGeom>
              <a:avLst/>
              <a:gdLst/>
              <a:ahLst/>
              <a:cxnLst/>
              <a:rect l="l" t="t" r="r" b="b"/>
              <a:pathLst>
                <a:path w="1456" h="1127" extrusionOk="0">
                  <a:moveTo>
                    <a:pt x="707" y="0"/>
                  </a:moveTo>
                  <a:cubicBezTo>
                    <a:pt x="599" y="0"/>
                    <a:pt x="492" y="32"/>
                    <a:pt x="397" y="95"/>
                  </a:cubicBezTo>
                  <a:cubicBezTo>
                    <a:pt x="278" y="95"/>
                    <a:pt x="238" y="135"/>
                    <a:pt x="199" y="214"/>
                  </a:cubicBezTo>
                  <a:cubicBezTo>
                    <a:pt x="40" y="372"/>
                    <a:pt x="0" y="610"/>
                    <a:pt x="80" y="808"/>
                  </a:cubicBezTo>
                  <a:cubicBezTo>
                    <a:pt x="199" y="1006"/>
                    <a:pt x="436" y="1125"/>
                    <a:pt x="634" y="1125"/>
                  </a:cubicBezTo>
                  <a:cubicBezTo>
                    <a:pt x="651" y="1126"/>
                    <a:pt x="667" y="1127"/>
                    <a:pt x="683" y="1127"/>
                  </a:cubicBezTo>
                  <a:cubicBezTo>
                    <a:pt x="1169" y="1127"/>
                    <a:pt x="1456" y="559"/>
                    <a:pt x="1149" y="214"/>
                  </a:cubicBezTo>
                  <a:cubicBezTo>
                    <a:pt x="1030" y="71"/>
                    <a:pt x="869" y="0"/>
                    <a:pt x="7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728;p64"/>
            <p:cNvSpPr/>
            <p:nvPr/>
          </p:nvSpPr>
          <p:spPr>
            <a:xfrm>
              <a:off x="5603431" y="2178473"/>
              <a:ext cx="31813" cy="25451"/>
            </a:xfrm>
            <a:custGeom>
              <a:avLst/>
              <a:gdLst/>
              <a:ahLst/>
              <a:cxnLst/>
              <a:rect l="l" t="t" r="r" b="b"/>
              <a:pathLst>
                <a:path w="595" h="476" extrusionOk="0">
                  <a:moveTo>
                    <a:pt x="277" y="0"/>
                  </a:moveTo>
                  <a:cubicBezTo>
                    <a:pt x="0" y="0"/>
                    <a:pt x="0" y="476"/>
                    <a:pt x="317" y="476"/>
                  </a:cubicBezTo>
                  <a:cubicBezTo>
                    <a:pt x="594" y="476"/>
                    <a:pt x="594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" name="Google Shape;1714;p64"/>
          <p:cNvSpPr/>
          <p:nvPr/>
        </p:nvSpPr>
        <p:spPr>
          <a:xfrm rot="-2019064">
            <a:off x="668473" y="508187"/>
            <a:ext cx="174849" cy="184487"/>
          </a:xfrm>
          <a:custGeom>
            <a:avLst/>
            <a:gdLst/>
            <a:ahLst/>
            <a:cxnLst/>
            <a:rect l="l" t="t" r="r" b="b"/>
            <a:pathLst>
              <a:path w="4517" h="4766" extrusionOk="0">
                <a:moveTo>
                  <a:pt x="1687" y="1"/>
                </a:moveTo>
                <a:cubicBezTo>
                  <a:pt x="1549" y="1"/>
                  <a:pt x="1405" y="121"/>
                  <a:pt x="1453" y="315"/>
                </a:cubicBezTo>
                <a:cubicBezTo>
                  <a:pt x="1612" y="790"/>
                  <a:pt x="1730" y="1305"/>
                  <a:pt x="1889" y="1741"/>
                </a:cubicBezTo>
                <a:cubicBezTo>
                  <a:pt x="1612" y="1582"/>
                  <a:pt x="1334" y="1384"/>
                  <a:pt x="1057" y="1186"/>
                </a:cubicBezTo>
                <a:cubicBezTo>
                  <a:pt x="1009" y="1158"/>
                  <a:pt x="960" y="1147"/>
                  <a:pt x="914" y="1147"/>
                </a:cubicBezTo>
                <a:cubicBezTo>
                  <a:pt x="698" y="1147"/>
                  <a:pt x="544" y="1412"/>
                  <a:pt x="740" y="1543"/>
                </a:cubicBezTo>
                <a:cubicBezTo>
                  <a:pt x="1097" y="1780"/>
                  <a:pt x="1453" y="2018"/>
                  <a:pt x="1810" y="2256"/>
                </a:cubicBezTo>
                <a:cubicBezTo>
                  <a:pt x="1295" y="2414"/>
                  <a:pt x="780" y="2573"/>
                  <a:pt x="265" y="2731"/>
                </a:cubicBezTo>
                <a:cubicBezTo>
                  <a:pt x="1" y="2807"/>
                  <a:pt x="132" y="3170"/>
                  <a:pt x="385" y="3170"/>
                </a:cubicBezTo>
                <a:cubicBezTo>
                  <a:pt x="397" y="3170"/>
                  <a:pt x="410" y="3169"/>
                  <a:pt x="423" y="3167"/>
                </a:cubicBezTo>
                <a:lnTo>
                  <a:pt x="1730" y="2771"/>
                </a:lnTo>
                <a:lnTo>
                  <a:pt x="1730" y="2771"/>
                </a:lnTo>
                <a:cubicBezTo>
                  <a:pt x="1532" y="3127"/>
                  <a:pt x="1334" y="3444"/>
                  <a:pt x="1097" y="3801"/>
                </a:cubicBezTo>
                <a:cubicBezTo>
                  <a:pt x="989" y="3963"/>
                  <a:pt x="1156" y="4106"/>
                  <a:pt x="1324" y="4106"/>
                </a:cubicBezTo>
                <a:cubicBezTo>
                  <a:pt x="1403" y="4106"/>
                  <a:pt x="1482" y="4075"/>
                  <a:pt x="1532" y="3999"/>
                </a:cubicBezTo>
                <a:cubicBezTo>
                  <a:pt x="1770" y="3642"/>
                  <a:pt x="1968" y="3246"/>
                  <a:pt x="2206" y="2890"/>
                </a:cubicBezTo>
                <a:cubicBezTo>
                  <a:pt x="2364" y="3444"/>
                  <a:pt x="2523" y="4038"/>
                  <a:pt x="2642" y="4593"/>
                </a:cubicBezTo>
                <a:cubicBezTo>
                  <a:pt x="2672" y="4714"/>
                  <a:pt x="2754" y="4766"/>
                  <a:pt x="2840" y="4766"/>
                </a:cubicBezTo>
                <a:cubicBezTo>
                  <a:pt x="2979" y="4766"/>
                  <a:pt x="3126" y="4630"/>
                  <a:pt x="3077" y="4434"/>
                </a:cubicBezTo>
                <a:cubicBezTo>
                  <a:pt x="2958" y="3880"/>
                  <a:pt x="2800" y="3286"/>
                  <a:pt x="2642" y="2731"/>
                </a:cubicBezTo>
                <a:lnTo>
                  <a:pt x="2642" y="2731"/>
                </a:lnTo>
                <a:cubicBezTo>
                  <a:pt x="2998" y="2929"/>
                  <a:pt x="3315" y="3127"/>
                  <a:pt x="3671" y="3286"/>
                </a:cubicBezTo>
                <a:cubicBezTo>
                  <a:pt x="3713" y="3310"/>
                  <a:pt x="3753" y="3320"/>
                  <a:pt x="3790" y="3320"/>
                </a:cubicBezTo>
                <a:cubicBezTo>
                  <a:pt x="3998" y="3320"/>
                  <a:pt x="4105" y="2990"/>
                  <a:pt x="3870" y="2890"/>
                </a:cubicBezTo>
                <a:cubicBezTo>
                  <a:pt x="3553" y="2731"/>
                  <a:pt x="3236" y="2573"/>
                  <a:pt x="2958" y="2375"/>
                </a:cubicBezTo>
                <a:cubicBezTo>
                  <a:pt x="3394" y="2256"/>
                  <a:pt x="3790" y="2137"/>
                  <a:pt x="4226" y="1978"/>
                </a:cubicBezTo>
                <a:cubicBezTo>
                  <a:pt x="4517" y="1869"/>
                  <a:pt x="4407" y="1494"/>
                  <a:pt x="4143" y="1494"/>
                </a:cubicBezTo>
                <a:cubicBezTo>
                  <a:pt x="4119" y="1494"/>
                  <a:pt x="4094" y="1497"/>
                  <a:pt x="4068" y="1503"/>
                </a:cubicBezTo>
                <a:cubicBezTo>
                  <a:pt x="3632" y="1662"/>
                  <a:pt x="3196" y="1820"/>
                  <a:pt x="2721" y="1939"/>
                </a:cubicBezTo>
                <a:cubicBezTo>
                  <a:pt x="2919" y="1622"/>
                  <a:pt x="3077" y="1305"/>
                  <a:pt x="3236" y="949"/>
                </a:cubicBezTo>
                <a:cubicBezTo>
                  <a:pt x="3340" y="765"/>
                  <a:pt x="3186" y="617"/>
                  <a:pt x="3035" y="617"/>
                </a:cubicBezTo>
                <a:cubicBezTo>
                  <a:pt x="2957" y="617"/>
                  <a:pt x="2880" y="656"/>
                  <a:pt x="2840" y="750"/>
                </a:cubicBezTo>
                <a:cubicBezTo>
                  <a:pt x="2681" y="1067"/>
                  <a:pt x="2523" y="1384"/>
                  <a:pt x="2364" y="1701"/>
                </a:cubicBezTo>
                <a:cubicBezTo>
                  <a:pt x="2206" y="1186"/>
                  <a:pt x="2047" y="671"/>
                  <a:pt x="1889" y="156"/>
                </a:cubicBezTo>
                <a:cubicBezTo>
                  <a:pt x="1858" y="49"/>
                  <a:pt x="1774" y="1"/>
                  <a:pt x="168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" name="Google Shape;1725;p64"/>
          <p:cNvGrpSpPr/>
          <p:nvPr/>
        </p:nvGrpSpPr>
        <p:grpSpPr>
          <a:xfrm rot="6447076">
            <a:off x="1019839" y="1209110"/>
            <a:ext cx="272654" cy="312812"/>
            <a:chOff x="5365548" y="2017485"/>
            <a:chExt cx="269696" cy="309455"/>
          </a:xfrm>
        </p:grpSpPr>
        <p:sp>
          <p:nvSpPr>
            <p:cNvPr id="25" name="Google Shape;1726;p64"/>
            <p:cNvSpPr/>
            <p:nvPr/>
          </p:nvSpPr>
          <p:spPr>
            <a:xfrm>
              <a:off x="5414907" y="2017485"/>
              <a:ext cx="131370" cy="113351"/>
            </a:xfrm>
            <a:custGeom>
              <a:avLst/>
              <a:gdLst/>
              <a:ahLst/>
              <a:cxnLst/>
              <a:rect l="l" t="t" r="r" b="b"/>
              <a:pathLst>
                <a:path w="2457" h="2120" extrusionOk="0">
                  <a:moveTo>
                    <a:pt x="1361" y="470"/>
                  </a:moveTo>
                  <a:cubicBezTo>
                    <a:pt x="1383" y="470"/>
                    <a:pt x="1405" y="472"/>
                    <a:pt x="1427" y="476"/>
                  </a:cubicBezTo>
                  <a:cubicBezTo>
                    <a:pt x="1506" y="555"/>
                    <a:pt x="1585" y="634"/>
                    <a:pt x="1664" y="714"/>
                  </a:cubicBezTo>
                  <a:cubicBezTo>
                    <a:pt x="1902" y="951"/>
                    <a:pt x="2021" y="1308"/>
                    <a:pt x="1704" y="1546"/>
                  </a:cubicBezTo>
                  <a:cubicBezTo>
                    <a:pt x="1565" y="1645"/>
                    <a:pt x="1407" y="1694"/>
                    <a:pt x="1248" y="1694"/>
                  </a:cubicBezTo>
                  <a:cubicBezTo>
                    <a:pt x="1090" y="1694"/>
                    <a:pt x="931" y="1645"/>
                    <a:pt x="793" y="1546"/>
                  </a:cubicBezTo>
                  <a:cubicBezTo>
                    <a:pt x="515" y="1347"/>
                    <a:pt x="515" y="951"/>
                    <a:pt x="753" y="714"/>
                  </a:cubicBezTo>
                  <a:lnTo>
                    <a:pt x="793" y="714"/>
                  </a:lnTo>
                  <a:cubicBezTo>
                    <a:pt x="934" y="608"/>
                    <a:pt x="1171" y="470"/>
                    <a:pt x="1361" y="470"/>
                  </a:cubicBezTo>
                  <a:close/>
                  <a:moveTo>
                    <a:pt x="1427" y="1"/>
                  </a:moveTo>
                  <a:cubicBezTo>
                    <a:pt x="1149" y="1"/>
                    <a:pt x="872" y="80"/>
                    <a:pt x="634" y="238"/>
                  </a:cubicBezTo>
                  <a:cubicBezTo>
                    <a:pt x="623" y="227"/>
                    <a:pt x="608" y="222"/>
                    <a:pt x="591" y="222"/>
                  </a:cubicBezTo>
                  <a:cubicBezTo>
                    <a:pt x="552" y="222"/>
                    <a:pt x="504" y="250"/>
                    <a:pt x="476" y="278"/>
                  </a:cubicBezTo>
                  <a:cubicBezTo>
                    <a:pt x="40" y="714"/>
                    <a:pt x="1" y="1387"/>
                    <a:pt x="436" y="1823"/>
                  </a:cubicBezTo>
                  <a:cubicBezTo>
                    <a:pt x="674" y="2021"/>
                    <a:pt x="961" y="2120"/>
                    <a:pt x="1248" y="2120"/>
                  </a:cubicBezTo>
                  <a:cubicBezTo>
                    <a:pt x="1536" y="2120"/>
                    <a:pt x="1823" y="2021"/>
                    <a:pt x="2060" y="1823"/>
                  </a:cubicBezTo>
                  <a:cubicBezTo>
                    <a:pt x="2417" y="1466"/>
                    <a:pt x="2456" y="833"/>
                    <a:pt x="2100" y="476"/>
                  </a:cubicBezTo>
                  <a:cubicBezTo>
                    <a:pt x="1942" y="238"/>
                    <a:pt x="1704" y="80"/>
                    <a:pt x="1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727;p64"/>
            <p:cNvSpPr/>
            <p:nvPr/>
          </p:nvSpPr>
          <p:spPr>
            <a:xfrm>
              <a:off x="5365548" y="2266682"/>
              <a:ext cx="77849" cy="60258"/>
            </a:xfrm>
            <a:custGeom>
              <a:avLst/>
              <a:gdLst/>
              <a:ahLst/>
              <a:cxnLst/>
              <a:rect l="l" t="t" r="r" b="b"/>
              <a:pathLst>
                <a:path w="1456" h="1127" extrusionOk="0">
                  <a:moveTo>
                    <a:pt x="707" y="0"/>
                  </a:moveTo>
                  <a:cubicBezTo>
                    <a:pt x="599" y="0"/>
                    <a:pt x="492" y="32"/>
                    <a:pt x="397" y="95"/>
                  </a:cubicBezTo>
                  <a:cubicBezTo>
                    <a:pt x="278" y="95"/>
                    <a:pt x="238" y="135"/>
                    <a:pt x="199" y="214"/>
                  </a:cubicBezTo>
                  <a:cubicBezTo>
                    <a:pt x="40" y="372"/>
                    <a:pt x="0" y="610"/>
                    <a:pt x="80" y="808"/>
                  </a:cubicBezTo>
                  <a:cubicBezTo>
                    <a:pt x="199" y="1006"/>
                    <a:pt x="436" y="1125"/>
                    <a:pt x="634" y="1125"/>
                  </a:cubicBezTo>
                  <a:cubicBezTo>
                    <a:pt x="651" y="1126"/>
                    <a:pt x="667" y="1127"/>
                    <a:pt x="683" y="1127"/>
                  </a:cubicBezTo>
                  <a:cubicBezTo>
                    <a:pt x="1169" y="1127"/>
                    <a:pt x="1456" y="559"/>
                    <a:pt x="1149" y="214"/>
                  </a:cubicBezTo>
                  <a:cubicBezTo>
                    <a:pt x="1030" y="71"/>
                    <a:pt x="869" y="0"/>
                    <a:pt x="7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728;p64"/>
            <p:cNvSpPr/>
            <p:nvPr/>
          </p:nvSpPr>
          <p:spPr>
            <a:xfrm>
              <a:off x="5603431" y="2178473"/>
              <a:ext cx="31813" cy="25451"/>
            </a:xfrm>
            <a:custGeom>
              <a:avLst/>
              <a:gdLst/>
              <a:ahLst/>
              <a:cxnLst/>
              <a:rect l="l" t="t" r="r" b="b"/>
              <a:pathLst>
                <a:path w="595" h="476" extrusionOk="0">
                  <a:moveTo>
                    <a:pt x="277" y="0"/>
                  </a:moveTo>
                  <a:cubicBezTo>
                    <a:pt x="0" y="0"/>
                    <a:pt x="0" y="476"/>
                    <a:pt x="317" y="476"/>
                  </a:cubicBezTo>
                  <a:cubicBezTo>
                    <a:pt x="594" y="476"/>
                    <a:pt x="594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="" xmlns:a16="http://schemas.microsoft.com/office/drawing/2014/main" id="{95E2A01A-37E7-4E49-A4B0-0BE4C4D94941}"/>
              </a:ext>
            </a:extLst>
          </p:cNvPr>
          <p:cNvGrpSpPr/>
          <p:nvPr/>
        </p:nvGrpSpPr>
        <p:grpSpPr>
          <a:xfrm>
            <a:off x="931611" y="1390819"/>
            <a:ext cx="4405927" cy="3318271"/>
            <a:chOff x="1417547" y="1264224"/>
            <a:chExt cx="4405927" cy="3318271"/>
          </a:xfrm>
        </p:grpSpPr>
        <p:pic>
          <p:nvPicPr>
            <p:cNvPr id="34" name="Picture 33">
              <a:extLst>
                <a:ext uri="{FF2B5EF4-FFF2-40B4-BE49-F238E27FC236}">
                  <a16:creationId xmlns="" xmlns:a16="http://schemas.microsoft.com/office/drawing/2014/main" id="{A5687987-9381-4BDA-8E8A-5CD79A8EE47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417547" y="1264224"/>
              <a:ext cx="4405927" cy="3318271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="" xmlns:a16="http://schemas.microsoft.com/office/drawing/2014/main" id="{FF041EC8-55B2-4FCF-BB45-E1C5B0EA5B49}"/>
                </a:ext>
              </a:extLst>
            </p:cNvPr>
            <p:cNvSpPr txBox="1"/>
            <p:nvPr/>
          </p:nvSpPr>
          <p:spPr>
            <a:xfrm>
              <a:off x="1997286" y="3255980"/>
              <a:ext cx="3409987" cy="6547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8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LUYỆN VIẾT ĐOẠN</a:t>
              </a:r>
              <a:endParaRPr lang="en-US" sz="28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="" xmlns:a16="http://schemas.microsoft.com/office/drawing/2014/main" id="{1572C51F-CECB-48A7-8A70-7BA2BE8A7350}"/>
                </a:ext>
              </a:extLst>
            </p:cNvPr>
            <p:cNvSpPr txBox="1"/>
            <p:nvPr/>
          </p:nvSpPr>
          <p:spPr>
            <a:xfrm>
              <a:off x="2366264" y="2595991"/>
              <a:ext cx="3041009" cy="659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800" b="1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TIẾT 5 – 6</a:t>
              </a:r>
              <a:endParaRPr lang="en-US" sz="28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37" name="Picture 2">
            <a:extLst>
              <a:ext uri="{FF2B5EF4-FFF2-40B4-BE49-F238E27FC236}">
                <a16:creationId xmlns="" xmlns:a16="http://schemas.microsoft.com/office/drawing/2014/main" id="{059E8847-6DF9-49B9-A6CB-3B711B446E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3835" y="2904210"/>
            <a:ext cx="1985630" cy="1985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3429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2647"/>
            <a:ext cx="6858000" cy="4237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666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99768" y="481781"/>
            <a:ext cx="57518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latin typeface="UTM Avo" panose="02040603050506020204" pitchFamily="18" charset="0"/>
              </a:rPr>
              <a:t>1</a:t>
            </a:r>
            <a:r>
              <a:rPr lang="en-US" sz="1800" dirty="0" smtClean="0">
                <a:latin typeface="UTM Avo" panose="02040603050506020204" pitchFamily="18" charset="0"/>
              </a:rPr>
              <a:t>. </a:t>
            </a:r>
            <a:r>
              <a:rPr lang="en-US" sz="1800" dirty="0" err="1" smtClean="0">
                <a:latin typeface="UTM Avo" panose="02040603050506020204" pitchFamily="18" charset="0"/>
              </a:rPr>
              <a:t>Quan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sát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tranh</a:t>
            </a:r>
            <a:r>
              <a:rPr lang="en-US" sz="1800" dirty="0" smtClean="0">
                <a:latin typeface="UTM Avo" panose="02040603050506020204" pitchFamily="18" charset="0"/>
              </a:rPr>
              <a:t>, </a:t>
            </a:r>
            <a:r>
              <a:rPr lang="en-US" sz="1800" dirty="0" err="1" smtClean="0">
                <a:latin typeface="UTM Avo" panose="02040603050506020204" pitchFamily="18" charset="0"/>
              </a:rPr>
              <a:t>kể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lại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các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hoạt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động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của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bạn</a:t>
            </a:r>
            <a:r>
              <a:rPr lang="en-US" sz="1800" dirty="0" smtClean="0">
                <a:latin typeface="UTM Avo" panose="02040603050506020204" pitchFamily="18" charset="0"/>
              </a:rPr>
              <a:t> Nam.</a:t>
            </a:r>
            <a:endParaRPr lang="en-US" sz="1800" dirty="0">
              <a:latin typeface="UTM Avo" panose="02040603050506020204" pitchFamily="18" charset="0"/>
            </a:endParaRPr>
          </a:p>
        </p:txBody>
      </p:sp>
      <p:pic>
        <p:nvPicPr>
          <p:cNvPr id="2050" name="Picture 2" descr="20210409090849_wm_shs-tieng-viet-2-tap-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441" t="29105" r="13176" b="52548"/>
          <a:stretch/>
        </p:blipFill>
        <p:spPr bwMode="auto">
          <a:xfrm>
            <a:off x="3562171" y="3028336"/>
            <a:ext cx="2229029" cy="1473472"/>
          </a:xfrm>
          <a:prstGeom prst="roundRect">
            <a:avLst>
              <a:gd name="adj" fmla="val 17549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20210409090849_wm_shs-tieng-viet-2-tap-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892" t="29315" r="51123" b="52548"/>
          <a:stretch/>
        </p:blipFill>
        <p:spPr bwMode="auto">
          <a:xfrm>
            <a:off x="983224" y="3028336"/>
            <a:ext cx="2202425" cy="14734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20210409090849_wm_shs-tieng-viet-2-tap-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892" t="11451" r="51123" b="70790"/>
          <a:stretch/>
        </p:blipFill>
        <p:spPr bwMode="auto">
          <a:xfrm>
            <a:off x="983224" y="1059290"/>
            <a:ext cx="2225093" cy="14282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20210409090849_wm_shs-tieng-viet-2-tap-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441" t="11451" r="13176" b="70370"/>
          <a:stretch/>
        </p:blipFill>
        <p:spPr bwMode="auto">
          <a:xfrm>
            <a:off x="3562171" y="1059290"/>
            <a:ext cx="2229029" cy="1428275"/>
          </a:xfrm>
          <a:prstGeom prst="roundRect">
            <a:avLst>
              <a:gd name="adj" fmla="val 17549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79157" y="2387573"/>
            <a:ext cx="3810557" cy="449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800" dirty="0" err="1" smtClean="0">
                <a:latin typeface="UTM Avo" panose="02040603050506020204" pitchFamily="18" charset="0"/>
              </a:rPr>
              <a:t>đi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học</a:t>
            </a:r>
            <a:r>
              <a:rPr lang="en-US" sz="1800" dirty="0" smtClean="0">
                <a:latin typeface="UTM Avo" panose="02040603050506020204" pitchFamily="18" charset="0"/>
              </a:rPr>
              <a:t>, </a:t>
            </a:r>
            <a:r>
              <a:rPr lang="en-US" sz="1800" dirty="0" err="1" smtClean="0">
                <a:latin typeface="UTM Avo" panose="02040603050506020204" pitchFamily="18" charset="0"/>
              </a:rPr>
              <a:t>đến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trường</a:t>
            </a:r>
            <a:endParaRPr lang="en-US" sz="1800" dirty="0" smtClean="0">
              <a:latin typeface="UTM Avo" panose="020406030505060202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771406" y="2387573"/>
            <a:ext cx="3810557" cy="449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800" dirty="0" err="1" smtClean="0">
                <a:latin typeface="UTM Avo" panose="02040603050506020204" pitchFamily="18" charset="0"/>
              </a:rPr>
              <a:t>học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bài</a:t>
            </a:r>
            <a:r>
              <a:rPr lang="en-US" sz="1800" dirty="0" smtClean="0">
                <a:latin typeface="UTM Avo" panose="02040603050506020204" pitchFamily="18" charset="0"/>
              </a:rPr>
              <a:t>, </a:t>
            </a:r>
            <a:r>
              <a:rPr lang="en-US" sz="1800" dirty="0" err="1" smtClean="0">
                <a:latin typeface="UTM Avo" panose="02040603050506020204" pitchFamily="18" charset="0"/>
              </a:rPr>
              <a:t>thảo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luận</a:t>
            </a:r>
            <a:endParaRPr lang="en-US" sz="1800" dirty="0" smtClean="0">
              <a:latin typeface="UTM Avo" panose="020406030505060202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9156" y="4363857"/>
            <a:ext cx="3810557" cy="449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800" dirty="0" err="1" smtClean="0">
                <a:latin typeface="UTM Avo" panose="02040603050506020204" pitchFamily="18" charset="0"/>
              </a:rPr>
              <a:t>chạy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nhảy</a:t>
            </a:r>
            <a:r>
              <a:rPr lang="en-US" sz="1800" dirty="0" smtClean="0">
                <a:latin typeface="UTM Avo" panose="02040603050506020204" pitchFamily="18" charset="0"/>
              </a:rPr>
              <a:t>, </a:t>
            </a:r>
            <a:r>
              <a:rPr lang="en-US" sz="1800" dirty="0" err="1" smtClean="0">
                <a:latin typeface="UTM Avo" panose="02040603050506020204" pitchFamily="18" charset="0"/>
              </a:rPr>
              <a:t>chơi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đùa</a:t>
            </a:r>
            <a:endParaRPr lang="en-US" sz="1800" dirty="0" smtClean="0">
              <a:latin typeface="UTM Avo" panose="020406030505060202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665496" y="4363857"/>
            <a:ext cx="202237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800" dirty="0" err="1" smtClean="0">
                <a:latin typeface="UTM Avo" panose="02040603050506020204" pitchFamily="18" charset="0"/>
              </a:rPr>
              <a:t>ăn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cơm</a:t>
            </a:r>
            <a:endParaRPr lang="en-US" sz="1800" dirty="0" smtClean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5910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 uiExpand="1" build="p"/>
      <p:bldP spid="10" grpId="0" uiExpand="1" build="p"/>
      <p:bldP spid="11" grpId="0" uiExpand="1" build="p"/>
      <p:bldP spid="12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/>
          <p:nvPr/>
        </p:nvGrpSpPr>
        <p:grpSpPr>
          <a:xfrm>
            <a:off x="694585" y="767060"/>
            <a:ext cx="6515103" cy="435558"/>
            <a:chOff x="280267" y="915918"/>
            <a:chExt cx="11553751" cy="772409"/>
          </a:xfrm>
        </p:grpSpPr>
        <p:grpSp>
          <p:nvGrpSpPr>
            <p:cNvPr id="3" name="Group 7"/>
            <p:cNvGrpSpPr/>
            <p:nvPr/>
          </p:nvGrpSpPr>
          <p:grpSpPr>
            <a:xfrm>
              <a:off x="280267" y="915918"/>
              <a:ext cx="758018" cy="731520"/>
              <a:chOff x="3041858" y="1727884"/>
              <a:chExt cx="1240359" cy="1188720"/>
            </a:xfrm>
          </p:grpSpPr>
          <p:sp>
            <p:nvSpPr>
              <p:cNvPr id="10" name="Google Shape;418;p36"/>
              <p:cNvSpPr/>
              <p:nvPr/>
            </p:nvSpPr>
            <p:spPr>
              <a:xfrm>
                <a:off x="3041858" y="1727884"/>
                <a:ext cx="1188720" cy="1188720"/>
              </a:xfrm>
              <a:prstGeom prst="ellipse">
                <a:avLst/>
              </a:prstGeom>
              <a:solidFill>
                <a:srgbClr val="FFFFAF"/>
              </a:solidFill>
              <a:ln>
                <a:noFill/>
              </a:ln>
            </p:spPr>
            <p:txBody>
              <a:bodyPr spcFirstLastPara="1" wrap="square" lIns="68629" tIns="68629" rIns="68629" bIns="68629" anchor="ctr" anchorCtr="0">
                <a:noAutofit/>
              </a:bodyPr>
              <a:lstStyle/>
              <a:p>
                <a:pPr algn="just"/>
                <a:endParaRPr sz="1015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endParaRPr>
              </a:p>
            </p:txBody>
          </p:sp>
          <p:sp>
            <p:nvSpPr>
              <p:cNvPr id="11" name="Google Shape;423;p36"/>
              <p:cNvSpPr txBox="1">
                <a:spLocks/>
              </p:cNvSpPr>
              <p:nvPr/>
            </p:nvSpPr>
            <p:spPr>
              <a:xfrm>
                <a:off x="3085218" y="1889874"/>
                <a:ext cx="1196999" cy="770400"/>
              </a:xfrm>
              <a:prstGeom prst="rect">
                <a:avLst/>
              </a:prstGeom>
            </p:spPr>
            <p:txBody>
              <a:bodyPr spcFirstLastPara="1" wrap="square" lIns="68629" tIns="68629" rIns="68629" bIns="68629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just"/>
                <a:r>
                  <a:rPr lang="en" sz="3045" dirty="0">
                    <a:solidFill>
                      <a:srgbClr val="0070C0"/>
                    </a:solidFill>
                    <a:latin typeface="Arial Rounded MT Bold" pitchFamily="34" charset="0"/>
                    <a:ea typeface="Arial-Rounded" pitchFamily="34" charset="0"/>
                    <a:cs typeface="Arial-Rounded" pitchFamily="34" charset="0"/>
                  </a:rPr>
                  <a:t>1</a:t>
                </a:r>
              </a:p>
            </p:txBody>
          </p:sp>
        </p:grpSp>
        <p:sp>
          <p:nvSpPr>
            <p:cNvPr id="9" name="TextBox 8"/>
            <p:cNvSpPr txBox="1"/>
            <p:nvPr/>
          </p:nvSpPr>
          <p:spPr>
            <a:xfrm>
              <a:off x="1033373" y="970595"/>
              <a:ext cx="10800645" cy="7177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030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Quan</a:t>
              </a:r>
              <a:r>
                <a:rPr lang="en-US" sz="2030" dirty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030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sát</a:t>
              </a:r>
              <a:r>
                <a:rPr lang="en-US" sz="2030" dirty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030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tranh</a:t>
              </a:r>
              <a:r>
                <a:rPr lang="en-US" sz="2030" dirty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, </a:t>
              </a:r>
              <a:r>
                <a:rPr lang="en-US" sz="2030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kể</a:t>
              </a:r>
              <a:r>
                <a:rPr lang="en-US" sz="2030" dirty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030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lại</a:t>
              </a:r>
              <a:r>
                <a:rPr lang="en-US" sz="2030" dirty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030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các</a:t>
              </a:r>
              <a:r>
                <a:rPr lang="en-US" sz="2030" dirty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030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hoạt</a:t>
              </a:r>
              <a:r>
                <a:rPr lang="en-US" sz="2030" dirty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030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động</a:t>
              </a:r>
              <a:r>
                <a:rPr lang="en-US" sz="2030" dirty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030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của</a:t>
              </a:r>
              <a:r>
                <a:rPr lang="en-US" sz="2030" dirty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030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bạn</a:t>
              </a:r>
              <a:r>
                <a:rPr lang="en-US" sz="2030" dirty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Nam.</a:t>
              </a:r>
            </a:p>
          </p:txBody>
        </p:sp>
      </p:grpSp>
      <p:pic>
        <p:nvPicPr>
          <p:cNvPr id="12" name="Picture 2" descr="20210409090849_wm_shs-tieng-viet-2-tap-1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58" t="7289" r="85745" b="87276"/>
          <a:stretch/>
        </p:blipFill>
        <p:spPr bwMode="auto">
          <a:xfrm>
            <a:off x="34465" y="767060"/>
            <a:ext cx="522522" cy="480409"/>
          </a:xfrm>
          <a:prstGeom prst="roundRect">
            <a:avLst>
              <a:gd name="adj" fmla="val 45888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205763" y="3996955"/>
            <a:ext cx="590423" cy="3699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804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M: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592626" y="3996955"/>
            <a:ext cx="5445753" cy="3699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804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- 7 </a:t>
            </a:r>
            <a:r>
              <a:rPr lang="en-US" sz="1804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giờ</a:t>
            </a:r>
            <a:r>
              <a:rPr lang="en-US" sz="1804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1804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</a:t>
            </a:r>
            <a:r>
              <a:rPr lang="en-US" sz="1804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Nam </a:t>
            </a:r>
            <a:r>
              <a:rPr lang="en-US" sz="1804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en-US" sz="1804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804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</a:t>
            </a:r>
            <a:r>
              <a:rPr lang="en-US" sz="1804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70" t="29237" r="31032" b="18575"/>
          <a:stretch/>
        </p:blipFill>
        <p:spPr bwMode="auto">
          <a:xfrm>
            <a:off x="1624310" y="1153779"/>
            <a:ext cx="3733989" cy="28833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Cloud Callout 14"/>
          <p:cNvSpPr/>
          <p:nvPr/>
        </p:nvSpPr>
        <p:spPr>
          <a:xfrm>
            <a:off x="45475" y="1303682"/>
            <a:ext cx="1492808" cy="913218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3" dirty="0">
                <a:solidFill>
                  <a:schemeClr val="tx1"/>
                </a:solidFill>
                <a:latin typeface="Arial-Rounded" panose="020B0500000000000000" charset="0"/>
                <a:cs typeface="Arial-Rounded" panose="020B0500000000000000" charset="0"/>
              </a:rPr>
              <a:t>7 </a:t>
            </a:r>
            <a:r>
              <a:rPr lang="en-US" sz="1353" dirty="0" err="1">
                <a:solidFill>
                  <a:schemeClr val="tx1"/>
                </a:solidFill>
                <a:latin typeface="Arial-Rounded" panose="020B0500000000000000" charset="0"/>
                <a:cs typeface="Arial-Rounded" panose="020B0500000000000000" charset="0"/>
              </a:rPr>
              <a:t>giờ</a:t>
            </a:r>
            <a:r>
              <a:rPr lang="en-US" sz="1353" dirty="0">
                <a:solidFill>
                  <a:schemeClr val="tx1"/>
                </a:solidFill>
                <a:latin typeface="Arial-Rounded" panose="020B0500000000000000" charset="0"/>
                <a:cs typeface="Arial-Rounded" panose="020B0500000000000000" charset="0"/>
              </a:rPr>
              <a:t>, </a:t>
            </a:r>
            <a:r>
              <a:rPr lang="en-US" sz="1353" dirty="0" err="1">
                <a:solidFill>
                  <a:schemeClr val="tx1"/>
                </a:solidFill>
                <a:latin typeface="Arial-Rounded" panose="020B0500000000000000" charset="0"/>
                <a:cs typeface="Arial-Rounded" panose="020B0500000000000000" charset="0"/>
              </a:rPr>
              <a:t>bạn</a:t>
            </a:r>
            <a:r>
              <a:rPr lang="en-US" sz="1353" dirty="0">
                <a:solidFill>
                  <a:schemeClr val="tx1"/>
                </a:solidFill>
                <a:latin typeface="Arial-Rounded" panose="020B0500000000000000" charset="0"/>
                <a:cs typeface="Arial-Rounded" panose="020B0500000000000000" charset="0"/>
              </a:rPr>
              <a:t> Nam </a:t>
            </a:r>
            <a:r>
              <a:rPr lang="en-US" sz="1353" dirty="0" err="1">
                <a:solidFill>
                  <a:schemeClr val="tx1"/>
                </a:solidFill>
                <a:latin typeface="Arial-Rounded" panose="020B0500000000000000" charset="0"/>
                <a:cs typeface="Arial-Rounded" panose="020B0500000000000000" charset="0"/>
              </a:rPr>
              <a:t>đi</a:t>
            </a:r>
            <a:r>
              <a:rPr lang="en-US" sz="1353" dirty="0">
                <a:solidFill>
                  <a:schemeClr val="tx1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1353" dirty="0" err="1">
                <a:solidFill>
                  <a:schemeClr val="tx1"/>
                </a:solidFill>
                <a:latin typeface="Arial-Rounded" panose="020B0500000000000000" charset="0"/>
                <a:cs typeface="Arial-Rounded" panose="020B0500000000000000" charset="0"/>
              </a:rPr>
              <a:t>học</a:t>
            </a:r>
            <a:endParaRPr lang="en-US" sz="1353" dirty="0">
              <a:solidFill>
                <a:schemeClr val="tx1"/>
              </a:solidFill>
              <a:latin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16" name="Cloud Callout 15"/>
          <p:cNvSpPr/>
          <p:nvPr/>
        </p:nvSpPr>
        <p:spPr>
          <a:xfrm>
            <a:off x="45475" y="2622386"/>
            <a:ext cx="1526825" cy="1334033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3" dirty="0" err="1">
                <a:solidFill>
                  <a:schemeClr val="tx1"/>
                </a:solidFill>
                <a:latin typeface="Arial-Rounded" panose="020B0500000000000000" charset="0"/>
                <a:cs typeface="Arial-Rounded" panose="020B0500000000000000" charset="0"/>
              </a:rPr>
              <a:t>Lúc</a:t>
            </a:r>
            <a:r>
              <a:rPr lang="en-US" sz="1353" dirty="0">
                <a:solidFill>
                  <a:schemeClr val="tx1"/>
                </a:solidFill>
                <a:latin typeface="Arial-Rounded" panose="020B0500000000000000" charset="0"/>
                <a:cs typeface="Arial-Rounded" panose="020B0500000000000000" charset="0"/>
              </a:rPr>
              <a:t> 9 </a:t>
            </a:r>
            <a:r>
              <a:rPr lang="en-US" sz="1353" dirty="0" err="1">
                <a:solidFill>
                  <a:schemeClr val="tx1"/>
                </a:solidFill>
                <a:latin typeface="Arial-Rounded" panose="020B0500000000000000" charset="0"/>
                <a:cs typeface="Arial-Rounded" panose="020B0500000000000000" charset="0"/>
              </a:rPr>
              <a:t>giờ</a:t>
            </a:r>
            <a:r>
              <a:rPr lang="en-US" sz="1353" dirty="0">
                <a:solidFill>
                  <a:schemeClr val="tx1"/>
                </a:solidFill>
                <a:latin typeface="Arial-Rounded" panose="020B0500000000000000" charset="0"/>
                <a:cs typeface="Arial-Rounded" panose="020B0500000000000000" charset="0"/>
              </a:rPr>
              <a:t> 30 </a:t>
            </a:r>
            <a:r>
              <a:rPr lang="en-US" sz="1353" dirty="0" err="1">
                <a:solidFill>
                  <a:schemeClr val="tx1"/>
                </a:solidFill>
                <a:latin typeface="Arial-Rounded" panose="020B0500000000000000" charset="0"/>
                <a:cs typeface="Arial-Rounded" panose="020B0500000000000000" charset="0"/>
              </a:rPr>
              <a:t>phút</a:t>
            </a:r>
            <a:r>
              <a:rPr lang="en-US" sz="1353" dirty="0">
                <a:solidFill>
                  <a:schemeClr val="tx1"/>
                </a:solidFill>
                <a:latin typeface="Arial-Rounded" panose="020B0500000000000000" charset="0"/>
                <a:cs typeface="Arial-Rounded" panose="020B0500000000000000" charset="0"/>
              </a:rPr>
              <a:t>, </a:t>
            </a:r>
            <a:r>
              <a:rPr lang="en-US" sz="1353" dirty="0" err="1">
                <a:solidFill>
                  <a:schemeClr val="tx1"/>
                </a:solidFill>
                <a:latin typeface="Arial-Rounded" panose="020B0500000000000000" charset="0"/>
                <a:cs typeface="Arial-Rounded" panose="020B0500000000000000" charset="0"/>
              </a:rPr>
              <a:t>nam</a:t>
            </a:r>
            <a:r>
              <a:rPr lang="en-US" sz="1353" dirty="0">
                <a:solidFill>
                  <a:schemeClr val="tx1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1353" dirty="0" err="1">
                <a:solidFill>
                  <a:schemeClr val="tx1"/>
                </a:solidFill>
                <a:latin typeface="Arial-Rounded" panose="020B0500000000000000" charset="0"/>
                <a:cs typeface="Arial-Rounded" panose="020B0500000000000000" charset="0"/>
              </a:rPr>
              <a:t>và</a:t>
            </a:r>
            <a:r>
              <a:rPr lang="en-US" sz="1353" dirty="0">
                <a:solidFill>
                  <a:schemeClr val="tx1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1353" dirty="0" err="1">
                <a:solidFill>
                  <a:schemeClr val="tx1"/>
                </a:solidFill>
                <a:latin typeface="Arial-Rounded" panose="020B0500000000000000" charset="0"/>
                <a:cs typeface="Arial-Rounded" panose="020B0500000000000000" charset="0"/>
              </a:rPr>
              <a:t>các</a:t>
            </a:r>
            <a:r>
              <a:rPr lang="en-US" sz="1353" dirty="0">
                <a:solidFill>
                  <a:schemeClr val="tx1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1353" dirty="0" err="1">
                <a:solidFill>
                  <a:schemeClr val="tx1"/>
                </a:solidFill>
                <a:latin typeface="Arial-Rounded" panose="020B0500000000000000" charset="0"/>
                <a:cs typeface="Arial-Rounded" panose="020B0500000000000000" charset="0"/>
              </a:rPr>
              <a:t>bạn</a:t>
            </a:r>
            <a:r>
              <a:rPr lang="en-US" sz="1353" dirty="0">
                <a:solidFill>
                  <a:schemeClr val="tx1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1353" dirty="0" err="1">
                <a:solidFill>
                  <a:schemeClr val="tx1"/>
                </a:solidFill>
                <a:latin typeface="Arial-Rounded" panose="020B0500000000000000" charset="0"/>
                <a:cs typeface="Arial-Rounded" panose="020B0500000000000000" charset="0"/>
              </a:rPr>
              <a:t>ra</a:t>
            </a:r>
            <a:r>
              <a:rPr lang="en-US" sz="1353" dirty="0">
                <a:solidFill>
                  <a:schemeClr val="tx1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1353" dirty="0" err="1">
                <a:solidFill>
                  <a:schemeClr val="tx1"/>
                </a:solidFill>
                <a:latin typeface="Arial-Rounded" panose="020B0500000000000000" charset="0"/>
                <a:cs typeface="Arial-Rounded" panose="020B0500000000000000" charset="0"/>
              </a:rPr>
              <a:t>chơi</a:t>
            </a:r>
            <a:endParaRPr lang="en-US" sz="1353" dirty="0">
              <a:solidFill>
                <a:schemeClr val="tx1"/>
              </a:solidFill>
              <a:latin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17" name="Cloud Callout 16"/>
          <p:cNvSpPr/>
          <p:nvPr/>
        </p:nvSpPr>
        <p:spPr>
          <a:xfrm>
            <a:off x="5233690" y="1179562"/>
            <a:ext cx="1526825" cy="858302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3" dirty="0">
                <a:solidFill>
                  <a:schemeClr val="tx1"/>
                </a:solidFill>
                <a:latin typeface="Arial-Rounded" panose="020B0500000000000000" charset="0"/>
                <a:cs typeface="Arial-Rounded" panose="020B0500000000000000" charset="0"/>
              </a:rPr>
              <a:t>Nam </a:t>
            </a:r>
            <a:r>
              <a:rPr lang="en-US" sz="1353" dirty="0" err="1">
                <a:solidFill>
                  <a:schemeClr val="tx1"/>
                </a:solidFill>
                <a:latin typeface="Arial-Rounded" panose="020B0500000000000000" charset="0"/>
                <a:cs typeface="Arial-Rounded" panose="020B0500000000000000" charset="0"/>
              </a:rPr>
              <a:t>học</a:t>
            </a:r>
            <a:r>
              <a:rPr lang="en-US" sz="1353" dirty="0">
                <a:solidFill>
                  <a:schemeClr val="tx1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1353" dirty="0" err="1">
                <a:solidFill>
                  <a:schemeClr val="tx1"/>
                </a:solidFill>
                <a:latin typeface="Arial-Rounded" panose="020B0500000000000000" charset="0"/>
                <a:cs typeface="Arial-Rounded" panose="020B0500000000000000" charset="0"/>
              </a:rPr>
              <a:t>bài</a:t>
            </a:r>
            <a:r>
              <a:rPr lang="en-US" sz="1353" dirty="0">
                <a:solidFill>
                  <a:schemeClr val="tx1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1353" dirty="0" err="1">
                <a:solidFill>
                  <a:schemeClr val="tx1"/>
                </a:solidFill>
                <a:latin typeface="Arial-Rounded" panose="020B0500000000000000" charset="0"/>
                <a:cs typeface="Arial-Rounded" panose="020B0500000000000000" charset="0"/>
              </a:rPr>
              <a:t>lúc</a:t>
            </a:r>
            <a:r>
              <a:rPr lang="en-US" sz="1353" dirty="0">
                <a:solidFill>
                  <a:schemeClr val="tx1"/>
                </a:solidFill>
                <a:latin typeface="Arial-Rounded" panose="020B0500000000000000" charset="0"/>
                <a:cs typeface="Arial-Rounded" panose="020B0500000000000000" charset="0"/>
              </a:rPr>
              <a:t> 8 </a:t>
            </a:r>
            <a:r>
              <a:rPr lang="en-US" sz="1353" dirty="0" err="1">
                <a:solidFill>
                  <a:schemeClr val="tx1"/>
                </a:solidFill>
                <a:latin typeface="Arial-Rounded" panose="020B0500000000000000" charset="0"/>
                <a:cs typeface="Arial-Rounded" panose="020B0500000000000000" charset="0"/>
              </a:rPr>
              <a:t>giờ</a:t>
            </a:r>
            <a:r>
              <a:rPr lang="en-US" sz="1353" dirty="0">
                <a:solidFill>
                  <a:schemeClr val="tx1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1353" dirty="0" err="1">
                <a:solidFill>
                  <a:schemeClr val="tx1"/>
                </a:solidFill>
                <a:latin typeface="Arial-Rounded" panose="020B0500000000000000" charset="0"/>
                <a:cs typeface="Arial-Rounded" panose="020B0500000000000000" charset="0"/>
              </a:rPr>
              <a:t>sáng</a:t>
            </a:r>
            <a:endParaRPr lang="en-US" sz="1353" dirty="0">
              <a:solidFill>
                <a:schemeClr val="tx1"/>
              </a:solidFill>
              <a:latin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18" name="Cloud Callout 17"/>
          <p:cNvSpPr/>
          <p:nvPr/>
        </p:nvSpPr>
        <p:spPr>
          <a:xfrm>
            <a:off x="5331175" y="2490281"/>
            <a:ext cx="1526825" cy="1363371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3" dirty="0">
                <a:solidFill>
                  <a:schemeClr val="tx1"/>
                </a:solidFill>
                <a:latin typeface="Arial-Rounded" panose="020B0500000000000000" charset="0"/>
                <a:cs typeface="Arial-Rounded" panose="020B0500000000000000" charset="0"/>
              </a:rPr>
              <a:t>Nam </a:t>
            </a:r>
            <a:r>
              <a:rPr lang="en-US" sz="1353" dirty="0" err="1">
                <a:solidFill>
                  <a:schemeClr val="tx1"/>
                </a:solidFill>
                <a:latin typeface="Arial-Rounded" panose="020B0500000000000000" charset="0"/>
                <a:cs typeface="Arial-Rounded" panose="020B0500000000000000" charset="0"/>
              </a:rPr>
              <a:t>ăn</a:t>
            </a:r>
            <a:r>
              <a:rPr lang="en-US" sz="1353" dirty="0">
                <a:solidFill>
                  <a:schemeClr val="tx1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1353" dirty="0" err="1">
                <a:solidFill>
                  <a:schemeClr val="tx1"/>
                </a:solidFill>
                <a:latin typeface="Arial-Rounded" panose="020B0500000000000000" charset="0"/>
                <a:cs typeface="Arial-Rounded" panose="020B0500000000000000" charset="0"/>
              </a:rPr>
              <a:t>trưa</a:t>
            </a:r>
            <a:r>
              <a:rPr lang="en-US" sz="1353" dirty="0">
                <a:solidFill>
                  <a:schemeClr val="tx1"/>
                </a:solidFill>
                <a:latin typeface="Arial-Rounded" panose="020B0500000000000000" charset="0"/>
                <a:cs typeface="Arial-Rounded" panose="020B0500000000000000" charset="0"/>
              </a:rPr>
              <a:t> ở </a:t>
            </a:r>
            <a:r>
              <a:rPr lang="en-US" sz="1353" dirty="0" err="1">
                <a:solidFill>
                  <a:schemeClr val="tx1"/>
                </a:solidFill>
                <a:latin typeface="Arial-Rounded" panose="020B0500000000000000" charset="0"/>
                <a:cs typeface="Arial-Rounded" panose="020B0500000000000000" charset="0"/>
              </a:rPr>
              <a:t>trường</a:t>
            </a:r>
            <a:r>
              <a:rPr lang="en-US" sz="1353" dirty="0">
                <a:solidFill>
                  <a:schemeClr val="tx1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1353" dirty="0" err="1">
                <a:solidFill>
                  <a:schemeClr val="tx1"/>
                </a:solidFill>
                <a:latin typeface="Arial-Rounded" panose="020B0500000000000000" charset="0"/>
                <a:cs typeface="Arial-Rounded" panose="020B0500000000000000" charset="0"/>
              </a:rPr>
              <a:t>lúc</a:t>
            </a:r>
            <a:r>
              <a:rPr lang="en-US" sz="1353" dirty="0">
                <a:solidFill>
                  <a:schemeClr val="tx1"/>
                </a:solidFill>
                <a:latin typeface="Arial-Rounded" panose="020B0500000000000000" charset="0"/>
                <a:cs typeface="Arial-Rounded" panose="020B0500000000000000" charset="0"/>
              </a:rPr>
              <a:t> 11 </a:t>
            </a:r>
            <a:r>
              <a:rPr lang="en-US" sz="1353" dirty="0" err="1">
                <a:solidFill>
                  <a:schemeClr val="tx1"/>
                </a:solidFill>
                <a:latin typeface="Arial-Rounded" panose="020B0500000000000000" charset="0"/>
                <a:cs typeface="Arial-Rounded" panose="020B0500000000000000" charset="0"/>
              </a:rPr>
              <a:t>giờ</a:t>
            </a:r>
            <a:r>
              <a:rPr lang="en-US" sz="1353" dirty="0">
                <a:solidFill>
                  <a:schemeClr val="tx1"/>
                </a:solidFill>
                <a:latin typeface="Arial-Rounded" panose="020B0500000000000000" charset="0"/>
                <a:cs typeface="Arial-Rounded" panose="020B0500000000000000" charset="0"/>
              </a:rPr>
              <a:t> 30 </a:t>
            </a:r>
            <a:r>
              <a:rPr lang="en-US" sz="1353" dirty="0" err="1">
                <a:solidFill>
                  <a:schemeClr val="tx1"/>
                </a:solidFill>
                <a:latin typeface="Arial-Rounded" panose="020B0500000000000000" charset="0"/>
                <a:cs typeface="Arial-Rounded" panose="020B0500000000000000" charset="0"/>
              </a:rPr>
              <a:t>phút</a:t>
            </a:r>
            <a:endParaRPr lang="en-US" sz="1353" dirty="0">
              <a:solidFill>
                <a:schemeClr val="tx1"/>
              </a:solidFill>
              <a:latin typeface="Arial-Rounded" panose="020B0500000000000000" charset="0"/>
              <a:cs typeface="Arial-Rounded" panose="020B05000000000000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6456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 animBg="1"/>
      <p:bldP spid="15" grpId="1" animBg="1"/>
      <p:bldP spid="16" grpId="0" bldLvl="0" animBg="1"/>
      <p:bldP spid="16" grpId="1" animBg="1"/>
      <p:bldP spid="17" grpId="0" bldLvl="0" animBg="1"/>
      <p:bldP spid="17" grpId="1" animBg="1"/>
      <p:bldP spid="18" grpId="0" bldLvl="0" animBg="1"/>
      <p:bldP spid="18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0272" y="766918"/>
            <a:ext cx="58600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latin typeface="UTM Avo" panose="02040603050506020204" pitchFamily="18" charset="0"/>
              </a:rPr>
              <a:t>2</a:t>
            </a:r>
            <a:r>
              <a:rPr lang="en-US" sz="1800" dirty="0" smtClean="0">
                <a:latin typeface="UTM Avo" panose="02040603050506020204" pitchFamily="18" charset="0"/>
              </a:rPr>
              <a:t>. </a:t>
            </a:r>
            <a:r>
              <a:rPr lang="en-US" sz="1800" dirty="0" err="1" smtClean="0">
                <a:latin typeface="UTM Avo" panose="02040603050506020204" pitchFamily="18" charset="0"/>
              </a:rPr>
              <a:t>Viết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thời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gian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biểu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của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em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từ</a:t>
            </a:r>
            <a:r>
              <a:rPr lang="en-US" sz="1800" dirty="0" smtClean="0">
                <a:latin typeface="UTM Avo" panose="02040603050506020204" pitchFamily="18" charset="0"/>
              </a:rPr>
              <a:t> 5 </a:t>
            </a:r>
            <a:r>
              <a:rPr lang="en-US" sz="1800" dirty="0" err="1" smtClean="0">
                <a:latin typeface="UTM Avo" panose="02040603050506020204" pitchFamily="18" charset="0"/>
              </a:rPr>
              <a:t>giờ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chiều</a:t>
            </a:r>
            <a:r>
              <a:rPr lang="en-US" sz="1800" dirty="0" smtClean="0">
                <a:latin typeface="UTM Avo" panose="02040603050506020204" pitchFamily="18" charset="0"/>
              </a:rPr>
              <a:t> (17:00) </a:t>
            </a:r>
            <a:r>
              <a:rPr lang="en-US" sz="1800" dirty="0" err="1" smtClean="0">
                <a:latin typeface="UTM Avo" panose="02040603050506020204" pitchFamily="18" charset="0"/>
              </a:rPr>
              <a:t>đến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lúc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ngủ</a:t>
            </a:r>
            <a:r>
              <a:rPr lang="en-US" sz="1800" dirty="0" smtClean="0">
                <a:latin typeface="UTM Avo" panose="02040603050506020204" pitchFamily="18" charset="0"/>
              </a:rPr>
              <a:t>.</a:t>
            </a:r>
            <a:endParaRPr lang="en-US" sz="1800" dirty="0">
              <a:latin typeface="UTM Avo" panose="02040603050506020204" pitchFamily="18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0717955"/>
              </p:ext>
            </p:extLst>
          </p:nvPr>
        </p:nvGraphicFramePr>
        <p:xfrm>
          <a:off x="1093839" y="1795002"/>
          <a:ext cx="457200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46239">
                  <a:extLst>
                    <a:ext uri="{9D8B030D-6E8A-4147-A177-3AD203B41FA5}">
                      <a16:colId xmlns="" xmlns:a16="http://schemas.microsoft.com/office/drawing/2014/main" val="3415586811"/>
                    </a:ext>
                  </a:extLst>
                </a:gridCol>
                <a:gridCol w="3325761">
                  <a:extLst>
                    <a:ext uri="{9D8B030D-6E8A-4147-A177-3AD203B41FA5}">
                      <a16:colId xmlns="" xmlns:a16="http://schemas.microsoft.com/office/drawing/2014/main" val="82498418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 smtClean="0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Thời</a:t>
                      </a:r>
                      <a:r>
                        <a:rPr lang="en-US" sz="1600" dirty="0" smtClean="0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1600" dirty="0" err="1" smtClean="0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gian</a:t>
                      </a:r>
                      <a:endParaRPr lang="en-US" sz="1600" dirty="0">
                        <a:solidFill>
                          <a:srgbClr val="000000"/>
                        </a:solidFill>
                        <a:latin typeface="UTM Avo" panose="02040603050506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 smtClean="0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Hoạt</a:t>
                      </a:r>
                      <a:r>
                        <a:rPr lang="en-US" sz="1600" dirty="0" smtClean="0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1600" dirty="0" err="1" smtClean="0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động</a:t>
                      </a:r>
                      <a:endParaRPr lang="en-US" sz="1600" dirty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2953129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17:00</a:t>
                      </a:r>
                      <a:endParaRPr lang="en-US" sz="1600" dirty="0">
                        <a:solidFill>
                          <a:srgbClr val="000000"/>
                        </a:solidFill>
                        <a:latin typeface="UTM Avo" panose="02040603050506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 smtClean="0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Đi</a:t>
                      </a:r>
                      <a:r>
                        <a:rPr lang="en-US" sz="1600" baseline="0" dirty="0" smtClean="0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học</a:t>
                      </a:r>
                      <a:r>
                        <a:rPr lang="en-US" sz="1600" baseline="0" dirty="0" smtClean="0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về</a:t>
                      </a:r>
                      <a:endParaRPr lang="en-US" sz="1600" dirty="0">
                        <a:solidFill>
                          <a:srgbClr val="000000"/>
                        </a:solidFill>
                        <a:latin typeface="UTM Avo" panose="0204060305050602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8247789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17:15</a:t>
                      </a:r>
                      <a:endParaRPr lang="en-US" sz="1600" dirty="0">
                        <a:solidFill>
                          <a:srgbClr val="000000"/>
                        </a:solidFill>
                        <a:latin typeface="UTM Avo" panose="02040603050506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 err="1" smtClean="0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Tắm</a:t>
                      </a:r>
                      <a:endParaRPr lang="en-US" sz="1600" baseline="0" dirty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6204568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17:30</a:t>
                      </a:r>
                      <a:endParaRPr lang="en-US" sz="1600" dirty="0">
                        <a:solidFill>
                          <a:srgbClr val="000000"/>
                        </a:solidFill>
                        <a:latin typeface="UTM Avo" panose="02040603050506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 err="1" smtClean="0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Giúp</a:t>
                      </a:r>
                      <a:r>
                        <a:rPr lang="en-US" sz="1600" baseline="0" dirty="0" smtClean="0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mẹ</a:t>
                      </a:r>
                      <a:r>
                        <a:rPr lang="en-US" sz="1600" baseline="0" dirty="0" smtClean="0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nấu</a:t>
                      </a:r>
                      <a:r>
                        <a:rPr lang="en-US" sz="1600" baseline="0" dirty="0" smtClean="0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cơm</a:t>
                      </a:r>
                      <a:endParaRPr lang="en-US" sz="1600" baseline="0" dirty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4020268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….</a:t>
                      </a:r>
                      <a:endParaRPr lang="en-US" sz="1600" dirty="0">
                        <a:solidFill>
                          <a:srgbClr val="000000"/>
                        </a:solidFill>
                        <a:latin typeface="UTM Avo" panose="02040603050506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 smtClean="0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….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1854567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63297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209368" y="1774372"/>
            <a:ext cx="3667432" cy="2937999"/>
            <a:chOff x="1119306" y="1061884"/>
            <a:chExt cx="4246423" cy="3133892"/>
          </a:xfrm>
        </p:grpSpPr>
        <p:pic>
          <p:nvPicPr>
            <p:cNvPr id="2" name="Picture 2" descr="20210409090849_wm_shs-tieng-viet-2-tap-1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599" t="77645" r="17003" b="3774"/>
            <a:stretch/>
          </p:blipFill>
          <p:spPr bwMode="auto">
            <a:xfrm>
              <a:off x="1196395" y="1364086"/>
              <a:ext cx="4169334" cy="28316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ectangle 2"/>
            <p:cNvSpPr/>
            <p:nvPr/>
          </p:nvSpPr>
          <p:spPr>
            <a:xfrm>
              <a:off x="3195484" y="1061884"/>
              <a:ext cx="2170245" cy="501445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/>
            <p:cNvSpPr/>
            <p:nvPr/>
          </p:nvSpPr>
          <p:spPr>
            <a:xfrm>
              <a:off x="1119306" y="1364086"/>
              <a:ext cx="717756" cy="501445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530943" y="574043"/>
            <a:ext cx="58600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1800" b="1" dirty="0" smtClean="0">
                <a:latin typeface="UTM Avo" panose="02040603050506020204" pitchFamily="18" charset="0"/>
              </a:rPr>
              <a:t>ĐỌC MỞ RỘNG</a:t>
            </a:r>
          </a:p>
          <a:p>
            <a:pPr marL="342900" lvl="1" indent="-342900">
              <a:buAutoNum type="arabicPeriod"/>
            </a:pPr>
            <a:r>
              <a:rPr lang="en-US" sz="1800" dirty="0" err="1" smtClean="0">
                <a:latin typeface="UTM Avo" panose="02040603050506020204" pitchFamily="18" charset="0"/>
              </a:rPr>
              <a:t>Đọc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bảng</a:t>
            </a:r>
            <a:r>
              <a:rPr lang="en-US" sz="1800" dirty="0" smtClean="0">
                <a:latin typeface="UTM Avo" panose="02040603050506020204" pitchFamily="18" charset="0"/>
              </a:rPr>
              <a:t> tin </a:t>
            </a:r>
            <a:r>
              <a:rPr lang="en-US" sz="1800" dirty="0" err="1" smtClean="0">
                <a:latin typeface="UTM Avo" panose="02040603050506020204" pitchFamily="18" charset="0"/>
              </a:rPr>
              <a:t>của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nhà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trường</a:t>
            </a:r>
            <a:r>
              <a:rPr lang="en-US" sz="1800" dirty="0" smtClean="0">
                <a:latin typeface="UTM Avo" panose="02040603050506020204" pitchFamily="18" charset="0"/>
              </a:rPr>
              <a:t>.</a:t>
            </a:r>
          </a:p>
          <a:p>
            <a:pPr marL="342900" lvl="1" indent="-342900">
              <a:buAutoNum type="arabicPeriod"/>
            </a:pPr>
            <a:r>
              <a:rPr lang="en-US" sz="1800" dirty="0" smtClean="0">
                <a:latin typeface="UTM Avo" panose="02040603050506020204" pitchFamily="18" charset="0"/>
              </a:rPr>
              <a:t>Chia </a:t>
            </a:r>
            <a:r>
              <a:rPr lang="en-US" sz="1800" dirty="0" err="1" smtClean="0">
                <a:latin typeface="UTM Avo" panose="02040603050506020204" pitchFamily="18" charset="0"/>
              </a:rPr>
              <a:t>sẻ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với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bạn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những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thông</a:t>
            </a:r>
            <a:r>
              <a:rPr lang="en-US" sz="1800" dirty="0" smtClean="0">
                <a:latin typeface="UTM Avo" panose="02040603050506020204" pitchFamily="18" charset="0"/>
              </a:rPr>
              <a:t> tin </a:t>
            </a:r>
            <a:r>
              <a:rPr lang="en-US" sz="1800" dirty="0" err="1" smtClean="0">
                <a:latin typeface="UTM Avo" panose="02040603050506020204" pitchFamily="18" charset="0"/>
              </a:rPr>
              <a:t>mà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em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quan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tâm</a:t>
            </a:r>
            <a:r>
              <a:rPr lang="en-US" sz="1800" dirty="0" smtClean="0">
                <a:latin typeface="UTM Avo" panose="02040603050506020204" pitchFamily="18" charset="0"/>
              </a:rPr>
              <a:t>.</a:t>
            </a:r>
            <a:endParaRPr lang="en-US" sz="1800" dirty="0">
              <a:latin typeface="UTM Avo" panose="02040603050506020204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3939631" y="1774373"/>
            <a:ext cx="2451338" cy="861774"/>
            <a:chOff x="748309" y="1542219"/>
            <a:chExt cx="1671483" cy="1152209"/>
          </a:xfrm>
        </p:grpSpPr>
        <p:sp>
          <p:nvSpPr>
            <p:cNvPr id="8" name="Rounded Rectangular Callout 7"/>
            <p:cNvSpPr/>
            <p:nvPr/>
          </p:nvSpPr>
          <p:spPr>
            <a:xfrm>
              <a:off x="748309" y="1557849"/>
              <a:ext cx="1671483" cy="816078"/>
            </a:xfrm>
            <a:prstGeom prst="wedgeRoundRectCallout">
              <a:avLst>
                <a:gd name="adj1" fmla="val -36260"/>
                <a:gd name="adj2" fmla="val 75693"/>
                <a:gd name="adj3" fmla="val 16667"/>
              </a:avLst>
            </a:prstGeom>
            <a:solidFill>
              <a:schemeClr val="accent1">
                <a:lumMod val="40000"/>
                <a:lumOff val="60000"/>
              </a:schemeClr>
            </a:solidFill>
            <a:ln w="1270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7BF6BCDF-9F5D-43EF-8D2F-74DA0EBB0C5C}"/>
                </a:ext>
              </a:extLst>
            </p:cNvPr>
            <p:cNvSpPr txBox="1"/>
            <p:nvPr/>
          </p:nvSpPr>
          <p:spPr>
            <a:xfrm>
              <a:off x="773757" y="1542219"/>
              <a:ext cx="1638415" cy="11522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ts val="2000"/>
                </a:lnSpc>
              </a:pPr>
              <a:r>
                <a:rPr lang="en-US" dirty="0" err="1" smtClean="0">
                  <a:latin typeface="UTM Avo" panose="02040603050506020204" pitchFamily="18" charset="0"/>
                </a:rPr>
                <a:t>Thứ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Năm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tuần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này</a:t>
              </a:r>
              <a:r>
                <a:rPr lang="en-US" dirty="0" smtClean="0">
                  <a:latin typeface="UTM Avo" panose="02040603050506020204" pitchFamily="18" charset="0"/>
                </a:rPr>
                <a:t>, </a:t>
              </a:r>
              <a:r>
                <a:rPr lang="en-US" dirty="0" err="1" smtClean="0">
                  <a:latin typeface="UTM Avo" panose="02040603050506020204" pitchFamily="18" charset="0"/>
                </a:rPr>
                <a:t>khối</a:t>
              </a:r>
              <a:r>
                <a:rPr lang="en-US" dirty="0" smtClean="0">
                  <a:latin typeface="UTM Avo" panose="02040603050506020204" pitchFamily="18" charset="0"/>
                </a:rPr>
                <a:t> 2 </a:t>
              </a:r>
              <a:r>
                <a:rPr lang="en-US" dirty="0" err="1" smtClean="0">
                  <a:latin typeface="UTM Avo" panose="02040603050506020204" pitchFamily="18" charset="0"/>
                </a:rPr>
                <a:t>được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đi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tham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quan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đấy</a:t>
              </a:r>
              <a:r>
                <a:rPr lang="en-US" dirty="0" smtClean="0">
                  <a:latin typeface="UTM Avo" panose="02040603050506020204" pitchFamily="18" charset="0"/>
                </a:rPr>
                <a:t>.</a:t>
              </a:r>
              <a:endParaRPr lang="vi-VN" dirty="0"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89139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CD95E369-22E3-47BF-A4B6-6F6C7AEDEE5A}"/>
              </a:ext>
            </a:extLst>
          </p:cNvPr>
          <p:cNvGrpSpPr/>
          <p:nvPr/>
        </p:nvGrpSpPr>
        <p:grpSpPr>
          <a:xfrm>
            <a:off x="1144267" y="1390819"/>
            <a:ext cx="4405927" cy="3318271"/>
            <a:chOff x="1417547" y="1264224"/>
            <a:chExt cx="4405927" cy="3318271"/>
          </a:xfrm>
        </p:grpSpPr>
        <p:pic>
          <p:nvPicPr>
            <p:cNvPr id="8" name="Picture 7">
              <a:extLst>
                <a:ext uri="{FF2B5EF4-FFF2-40B4-BE49-F238E27FC236}">
                  <a16:creationId xmlns="" xmlns:a16="http://schemas.microsoft.com/office/drawing/2014/main" id="{BDC5CE40-1276-45C8-A43B-95F4B8826C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417547" y="1264224"/>
              <a:ext cx="4405927" cy="3318271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790A94BE-1705-46B6-A274-580473BF97B9}"/>
                </a:ext>
              </a:extLst>
            </p:cNvPr>
            <p:cNvSpPr txBox="1"/>
            <p:nvPr/>
          </p:nvSpPr>
          <p:spPr>
            <a:xfrm>
              <a:off x="3064386" y="2987782"/>
              <a:ext cx="2009748" cy="976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44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ĐỌC</a:t>
              </a:r>
              <a:endParaRPr lang="en-US" sz="44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="" xmlns:a16="http://schemas.microsoft.com/office/drawing/2014/main" id="{D0BBE2AD-294A-48DF-B8A0-D8D32093CB5F}"/>
                </a:ext>
              </a:extLst>
            </p:cNvPr>
            <p:cNvSpPr txBox="1"/>
            <p:nvPr/>
          </p:nvSpPr>
          <p:spPr>
            <a:xfrm>
              <a:off x="2447589" y="2552809"/>
              <a:ext cx="3041009" cy="659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800" b="1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TIẾT 1 – 2</a:t>
              </a:r>
              <a:endParaRPr lang="en-US" sz="28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11" name="Picture 4">
            <a:extLst>
              <a:ext uri="{FF2B5EF4-FFF2-40B4-BE49-F238E27FC236}">
                <a16:creationId xmlns="" xmlns:a16="http://schemas.microsoft.com/office/drawing/2014/main" id="{52354FA0-88C8-4F5C-A6E1-0274A536B6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5294" y="3268600"/>
            <a:ext cx="1563093" cy="1563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317816FD-9AC0-4D9F-95CF-E65FBC4086FF}"/>
              </a:ext>
            </a:extLst>
          </p:cNvPr>
          <p:cNvGrpSpPr/>
          <p:nvPr/>
        </p:nvGrpSpPr>
        <p:grpSpPr>
          <a:xfrm>
            <a:off x="298114" y="627725"/>
            <a:ext cx="1963304" cy="584775"/>
            <a:chOff x="337444" y="617893"/>
            <a:chExt cx="1963304" cy="584775"/>
          </a:xfrm>
        </p:grpSpPr>
        <p:sp>
          <p:nvSpPr>
            <p:cNvPr id="13" name="TextBox 12">
              <a:extLst>
                <a:ext uri="{FF2B5EF4-FFF2-40B4-BE49-F238E27FC236}">
                  <a16:creationId xmlns="" xmlns:a16="http://schemas.microsoft.com/office/drawing/2014/main" id="{6A553182-F3C1-4121-8FDA-73CEE8D72B23}"/>
                </a:ext>
              </a:extLst>
            </p:cNvPr>
            <p:cNvSpPr txBox="1"/>
            <p:nvPr/>
          </p:nvSpPr>
          <p:spPr>
            <a:xfrm>
              <a:off x="369343" y="617893"/>
              <a:ext cx="193140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>
                      <a:lumMod val="25000"/>
                    </a:schemeClr>
                  </a:solidFill>
                  <a:latin typeface="UTM Cookies" panose="02040603050506020204" pitchFamily="18" charset="0"/>
                </a:rPr>
                <a:t>BÀI </a:t>
              </a:r>
              <a:r>
                <a:rPr lang="en-US" sz="3200" dirty="0" smtClean="0">
                  <a:solidFill>
                    <a:schemeClr val="bg1">
                      <a:lumMod val="25000"/>
                    </a:schemeClr>
                  </a:solidFill>
                  <a:latin typeface="UTM Cookies" panose="02040603050506020204" pitchFamily="18" charset="0"/>
                </a:rPr>
                <a:t>10 </a:t>
              </a:r>
              <a:endParaRPr lang="en-US" sz="3200" dirty="0">
                <a:solidFill>
                  <a:schemeClr val="bg1">
                    <a:lumMod val="25000"/>
                  </a:schemeClr>
                </a:solidFill>
                <a:latin typeface="UTM Cookies" panose="02040603050506020204" pitchFamily="18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="" xmlns:a16="http://schemas.microsoft.com/office/drawing/2014/main" id="{31A601FE-6892-4EC6-ACDD-75D395FCC956}"/>
                </a:ext>
              </a:extLst>
            </p:cNvPr>
            <p:cNvSpPr txBox="1"/>
            <p:nvPr/>
          </p:nvSpPr>
          <p:spPr>
            <a:xfrm>
              <a:off x="337444" y="617893"/>
              <a:ext cx="167744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>
                      <a:lumMod val="75000"/>
                    </a:schemeClr>
                  </a:solidFill>
                  <a:latin typeface="UTM Cookies" panose="02040603050506020204" pitchFamily="18" charset="0"/>
                </a:rPr>
                <a:t>BÀI </a:t>
              </a:r>
              <a:r>
                <a:rPr lang="en-US" sz="3200" dirty="0" smtClean="0">
                  <a:solidFill>
                    <a:schemeClr val="bg1">
                      <a:lumMod val="75000"/>
                    </a:schemeClr>
                  </a:solidFill>
                  <a:latin typeface="UTM Cookies" panose="02040603050506020204" pitchFamily="18" charset="0"/>
                </a:rPr>
                <a:t>10</a:t>
              </a:r>
              <a:endParaRPr lang="en-US" sz="3200" dirty="0">
                <a:solidFill>
                  <a:schemeClr val="bg1">
                    <a:lumMod val="75000"/>
                  </a:schemeClr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1674448" y="508897"/>
            <a:ext cx="41763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n>
                  <a:solidFill>
                    <a:schemeClr val="bg1">
                      <a:lumMod val="25000"/>
                    </a:schemeClr>
                  </a:solidFill>
                </a:ln>
                <a:solidFill>
                  <a:schemeClr val="accent1"/>
                </a:solidFill>
                <a:latin typeface="UTM Cookies" panose="02040603050506020204" pitchFamily="18" charset="0"/>
              </a:rPr>
              <a:t>THỜI KHÓA BIỂU</a:t>
            </a:r>
            <a:endParaRPr lang="en-US" sz="4000" dirty="0">
              <a:ln>
                <a:solidFill>
                  <a:schemeClr val="bg1">
                    <a:lumMod val="25000"/>
                  </a:schemeClr>
                </a:solidFill>
              </a:ln>
              <a:solidFill>
                <a:schemeClr val="accent1"/>
              </a:solidFill>
              <a:latin typeface="UTM Cookies" panose="02040603050506020204" pitchFamily="18" charset="0"/>
            </a:endParaRPr>
          </a:p>
        </p:txBody>
      </p:sp>
      <p:sp>
        <p:nvSpPr>
          <p:cNvPr id="16" name="Google Shape;1714;p64"/>
          <p:cNvSpPr/>
          <p:nvPr/>
        </p:nvSpPr>
        <p:spPr>
          <a:xfrm rot="-2019064">
            <a:off x="1364812" y="1148138"/>
            <a:ext cx="174849" cy="184487"/>
          </a:xfrm>
          <a:custGeom>
            <a:avLst/>
            <a:gdLst/>
            <a:ahLst/>
            <a:cxnLst/>
            <a:rect l="l" t="t" r="r" b="b"/>
            <a:pathLst>
              <a:path w="4517" h="4766" extrusionOk="0">
                <a:moveTo>
                  <a:pt x="1687" y="1"/>
                </a:moveTo>
                <a:cubicBezTo>
                  <a:pt x="1549" y="1"/>
                  <a:pt x="1405" y="121"/>
                  <a:pt x="1453" y="315"/>
                </a:cubicBezTo>
                <a:cubicBezTo>
                  <a:pt x="1612" y="790"/>
                  <a:pt x="1730" y="1305"/>
                  <a:pt x="1889" y="1741"/>
                </a:cubicBezTo>
                <a:cubicBezTo>
                  <a:pt x="1612" y="1582"/>
                  <a:pt x="1334" y="1384"/>
                  <a:pt x="1057" y="1186"/>
                </a:cubicBezTo>
                <a:cubicBezTo>
                  <a:pt x="1009" y="1158"/>
                  <a:pt x="960" y="1147"/>
                  <a:pt x="914" y="1147"/>
                </a:cubicBezTo>
                <a:cubicBezTo>
                  <a:pt x="698" y="1147"/>
                  <a:pt x="544" y="1412"/>
                  <a:pt x="740" y="1543"/>
                </a:cubicBezTo>
                <a:cubicBezTo>
                  <a:pt x="1097" y="1780"/>
                  <a:pt x="1453" y="2018"/>
                  <a:pt x="1810" y="2256"/>
                </a:cubicBezTo>
                <a:cubicBezTo>
                  <a:pt x="1295" y="2414"/>
                  <a:pt x="780" y="2573"/>
                  <a:pt x="265" y="2731"/>
                </a:cubicBezTo>
                <a:cubicBezTo>
                  <a:pt x="1" y="2807"/>
                  <a:pt x="132" y="3170"/>
                  <a:pt x="385" y="3170"/>
                </a:cubicBezTo>
                <a:cubicBezTo>
                  <a:pt x="397" y="3170"/>
                  <a:pt x="410" y="3169"/>
                  <a:pt x="423" y="3167"/>
                </a:cubicBezTo>
                <a:lnTo>
                  <a:pt x="1730" y="2771"/>
                </a:lnTo>
                <a:lnTo>
                  <a:pt x="1730" y="2771"/>
                </a:lnTo>
                <a:cubicBezTo>
                  <a:pt x="1532" y="3127"/>
                  <a:pt x="1334" y="3444"/>
                  <a:pt x="1097" y="3801"/>
                </a:cubicBezTo>
                <a:cubicBezTo>
                  <a:pt x="989" y="3963"/>
                  <a:pt x="1156" y="4106"/>
                  <a:pt x="1324" y="4106"/>
                </a:cubicBezTo>
                <a:cubicBezTo>
                  <a:pt x="1403" y="4106"/>
                  <a:pt x="1482" y="4075"/>
                  <a:pt x="1532" y="3999"/>
                </a:cubicBezTo>
                <a:cubicBezTo>
                  <a:pt x="1770" y="3642"/>
                  <a:pt x="1968" y="3246"/>
                  <a:pt x="2206" y="2890"/>
                </a:cubicBezTo>
                <a:cubicBezTo>
                  <a:pt x="2364" y="3444"/>
                  <a:pt x="2523" y="4038"/>
                  <a:pt x="2642" y="4593"/>
                </a:cubicBezTo>
                <a:cubicBezTo>
                  <a:pt x="2672" y="4714"/>
                  <a:pt x="2754" y="4766"/>
                  <a:pt x="2840" y="4766"/>
                </a:cubicBezTo>
                <a:cubicBezTo>
                  <a:pt x="2979" y="4766"/>
                  <a:pt x="3126" y="4630"/>
                  <a:pt x="3077" y="4434"/>
                </a:cubicBezTo>
                <a:cubicBezTo>
                  <a:pt x="2958" y="3880"/>
                  <a:pt x="2800" y="3286"/>
                  <a:pt x="2642" y="2731"/>
                </a:cubicBezTo>
                <a:lnTo>
                  <a:pt x="2642" y="2731"/>
                </a:lnTo>
                <a:cubicBezTo>
                  <a:pt x="2998" y="2929"/>
                  <a:pt x="3315" y="3127"/>
                  <a:pt x="3671" y="3286"/>
                </a:cubicBezTo>
                <a:cubicBezTo>
                  <a:pt x="3713" y="3310"/>
                  <a:pt x="3753" y="3320"/>
                  <a:pt x="3790" y="3320"/>
                </a:cubicBezTo>
                <a:cubicBezTo>
                  <a:pt x="3998" y="3320"/>
                  <a:pt x="4105" y="2990"/>
                  <a:pt x="3870" y="2890"/>
                </a:cubicBezTo>
                <a:cubicBezTo>
                  <a:pt x="3553" y="2731"/>
                  <a:pt x="3236" y="2573"/>
                  <a:pt x="2958" y="2375"/>
                </a:cubicBezTo>
                <a:cubicBezTo>
                  <a:pt x="3394" y="2256"/>
                  <a:pt x="3790" y="2137"/>
                  <a:pt x="4226" y="1978"/>
                </a:cubicBezTo>
                <a:cubicBezTo>
                  <a:pt x="4517" y="1869"/>
                  <a:pt x="4407" y="1494"/>
                  <a:pt x="4143" y="1494"/>
                </a:cubicBezTo>
                <a:cubicBezTo>
                  <a:pt x="4119" y="1494"/>
                  <a:pt x="4094" y="1497"/>
                  <a:pt x="4068" y="1503"/>
                </a:cubicBezTo>
                <a:cubicBezTo>
                  <a:pt x="3632" y="1662"/>
                  <a:pt x="3196" y="1820"/>
                  <a:pt x="2721" y="1939"/>
                </a:cubicBezTo>
                <a:cubicBezTo>
                  <a:pt x="2919" y="1622"/>
                  <a:pt x="3077" y="1305"/>
                  <a:pt x="3236" y="949"/>
                </a:cubicBezTo>
                <a:cubicBezTo>
                  <a:pt x="3340" y="765"/>
                  <a:pt x="3186" y="617"/>
                  <a:pt x="3035" y="617"/>
                </a:cubicBezTo>
                <a:cubicBezTo>
                  <a:pt x="2957" y="617"/>
                  <a:pt x="2880" y="656"/>
                  <a:pt x="2840" y="750"/>
                </a:cubicBezTo>
                <a:cubicBezTo>
                  <a:pt x="2681" y="1067"/>
                  <a:pt x="2523" y="1384"/>
                  <a:pt x="2364" y="1701"/>
                </a:cubicBezTo>
                <a:cubicBezTo>
                  <a:pt x="2206" y="1186"/>
                  <a:pt x="2047" y="671"/>
                  <a:pt x="1889" y="156"/>
                </a:cubicBezTo>
                <a:cubicBezTo>
                  <a:pt x="1858" y="49"/>
                  <a:pt x="1774" y="1"/>
                  <a:pt x="168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15;p64"/>
          <p:cNvSpPr/>
          <p:nvPr/>
        </p:nvSpPr>
        <p:spPr>
          <a:xfrm rot="-2019064">
            <a:off x="540995" y="1189492"/>
            <a:ext cx="105947" cy="97740"/>
          </a:xfrm>
          <a:custGeom>
            <a:avLst/>
            <a:gdLst/>
            <a:ahLst/>
            <a:cxnLst/>
            <a:rect l="l" t="t" r="r" b="b"/>
            <a:pathLst>
              <a:path w="2737" h="2525" extrusionOk="0">
                <a:moveTo>
                  <a:pt x="514" y="0"/>
                </a:moveTo>
                <a:cubicBezTo>
                  <a:pt x="329" y="0"/>
                  <a:pt x="187" y="258"/>
                  <a:pt x="344" y="415"/>
                </a:cubicBezTo>
                <a:cubicBezTo>
                  <a:pt x="502" y="573"/>
                  <a:pt x="621" y="692"/>
                  <a:pt x="780" y="811"/>
                </a:cubicBezTo>
                <a:lnTo>
                  <a:pt x="304" y="851"/>
                </a:lnTo>
                <a:cubicBezTo>
                  <a:pt x="0" y="889"/>
                  <a:pt x="25" y="1328"/>
                  <a:pt x="307" y="1328"/>
                </a:cubicBezTo>
                <a:cubicBezTo>
                  <a:pt x="319" y="1328"/>
                  <a:pt x="331" y="1328"/>
                  <a:pt x="344" y="1326"/>
                </a:cubicBezTo>
                <a:lnTo>
                  <a:pt x="740" y="1286"/>
                </a:lnTo>
                <a:lnTo>
                  <a:pt x="740" y="1286"/>
                </a:lnTo>
                <a:cubicBezTo>
                  <a:pt x="582" y="1484"/>
                  <a:pt x="423" y="1722"/>
                  <a:pt x="265" y="1960"/>
                </a:cubicBezTo>
                <a:cubicBezTo>
                  <a:pt x="130" y="2121"/>
                  <a:pt x="288" y="2283"/>
                  <a:pt x="453" y="2283"/>
                </a:cubicBezTo>
                <a:cubicBezTo>
                  <a:pt x="531" y="2283"/>
                  <a:pt x="610" y="2247"/>
                  <a:pt x="661" y="2158"/>
                </a:cubicBezTo>
                <a:lnTo>
                  <a:pt x="1017" y="1603"/>
                </a:lnTo>
                <a:cubicBezTo>
                  <a:pt x="1057" y="1841"/>
                  <a:pt x="1097" y="2118"/>
                  <a:pt x="1097" y="2316"/>
                </a:cubicBezTo>
                <a:cubicBezTo>
                  <a:pt x="1116" y="2455"/>
                  <a:pt x="1225" y="2524"/>
                  <a:pt x="1334" y="2524"/>
                </a:cubicBezTo>
                <a:cubicBezTo>
                  <a:pt x="1443" y="2524"/>
                  <a:pt x="1552" y="2455"/>
                  <a:pt x="1572" y="2316"/>
                </a:cubicBezTo>
                <a:cubicBezTo>
                  <a:pt x="1572" y="2039"/>
                  <a:pt x="1493" y="1762"/>
                  <a:pt x="1493" y="1484"/>
                </a:cubicBezTo>
                <a:lnTo>
                  <a:pt x="1493" y="1484"/>
                </a:lnTo>
                <a:lnTo>
                  <a:pt x="1849" y="1762"/>
                </a:lnTo>
                <a:cubicBezTo>
                  <a:pt x="1898" y="1802"/>
                  <a:pt x="1949" y="1820"/>
                  <a:pt x="1996" y="1820"/>
                </a:cubicBezTo>
                <a:cubicBezTo>
                  <a:pt x="2179" y="1820"/>
                  <a:pt x="2315" y="1562"/>
                  <a:pt x="2127" y="1405"/>
                </a:cubicBezTo>
                <a:cubicBezTo>
                  <a:pt x="2008" y="1326"/>
                  <a:pt x="1929" y="1247"/>
                  <a:pt x="1810" y="1128"/>
                </a:cubicBezTo>
                <a:lnTo>
                  <a:pt x="2443" y="1049"/>
                </a:lnTo>
                <a:cubicBezTo>
                  <a:pt x="2736" y="975"/>
                  <a:pt x="2725" y="564"/>
                  <a:pt x="2503" y="564"/>
                </a:cubicBezTo>
                <a:cubicBezTo>
                  <a:pt x="2484" y="564"/>
                  <a:pt x="2465" y="567"/>
                  <a:pt x="2443" y="573"/>
                </a:cubicBezTo>
                <a:lnTo>
                  <a:pt x="1691" y="653"/>
                </a:lnTo>
                <a:lnTo>
                  <a:pt x="1849" y="415"/>
                </a:lnTo>
                <a:cubicBezTo>
                  <a:pt x="1994" y="241"/>
                  <a:pt x="1843" y="47"/>
                  <a:pt x="1674" y="47"/>
                </a:cubicBezTo>
                <a:cubicBezTo>
                  <a:pt x="1611" y="47"/>
                  <a:pt x="1546" y="73"/>
                  <a:pt x="1493" y="138"/>
                </a:cubicBezTo>
                <a:lnTo>
                  <a:pt x="1374" y="336"/>
                </a:lnTo>
                <a:lnTo>
                  <a:pt x="1374" y="296"/>
                </a:lnTo>
                <a:cubicBezTo>
                  <a:pt x="1355" y="143"/>
                  <a:pt x="1234" y="73"/>
                  <a:pt x="1118" y="73"/>
                </a:cubicBezTo>
                <a:cubicBezTo>
                  <a:pt x="995" y="73"/>
                  <a:pt x="878" y="153"/>
                  <a:pt x="899" y="296"/>
                </a:cubicBezTo>
                <a:lnTo>
                  <a:pt x="661" y="58"/>
                </a:lnTo>
                <a:cubicBezTo>
                  <a:pt x="612" y="18"/>
                  <a:pt x="561" y="0"/>
                  <a:pt x="5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716;p64"/>
          <p:cNvSpPr/>
          <p:nvPr/>
        </p:nvSpPr>
        <p:spPr>
          <a:xfrm rot="-2019064">
            <a:off x="740918" y="1318136"/>
            <a:ext cx="277738" cy="274989"/>
          </a:xfrm>
          <a:custGeom>
            <a:avLst/>
            <a:gdLst/>
            <a:ahLst/>
            <a:cxnLst/>
            <a:rect l="l" t="t" r="r" b="b"/>
            <a:pathLst>
              <a:path w="7175" h="7104" extrusionOk="0">
                <a:moveTo>
                  <a:pt x="1980" y="0"/>
                </a:moveTo>
                <a:cubicBezTo>
                  <a:pt x="1831" y="0"/>
                  <a:pt x="1685" y="128"/>
                  <a:pt x="1760" y="303"/>
                </a:cubicBezTo>
                <a:cubicBezTo>
                  <a:pt x="2116" y="1016"/>
                  <a:pt x="2433" y="1729"/>
                  <a:pt x="2750" y="2482"/>
                </a:cubicBezTo>
                <a:cubicBezTo>
                  <a:pt x="1958" y="2284"/>
                  <a:pt x="1126" y="2086"/>
                  <a:pt x="334" y="1888"/>
                </a:cubicBezTo>
                <a:cubicBezTo>
                  <a:pt x="311" y="1881"/>
                  <a:pt x="289" y="1878"/>
                  <a:pt x="269" y="1878"/>
                </a:cubicBezTo>
                <a:cubicBezTo>
                  <a:pt x="46" y="1878"/>
                  <a:pt x="0" y="2251"/>
                  <a:pt x="255" y="2324"/>
                </a:cubicBezTo>
                <a:lnTo>
                  <a:pt x="2631" y="2918"/>
                </a:lnTo>
                <a:lnTo>
                  <a:pt x="1364" y="3552"/>
                </a:lnTo>
                <a:cubicBezTo>
                  <a:pt x="1159" y="3688"/>
                  <a:pt x="1307" y="3972"/>
                  <a:pt x="1529" y="3972"/>
                </a:cubicBezTo>
                <a:cubicBezTo>
                  <a:pt x="1565" y="3972"/>
                  <a:pt x="1603" y="3964"/>
                  <a:pt x="1641" y="3948"/>
                </a:cubicBezTo>
                <a:lnTo>
                  <a:pt x="2909" y="3314"/>
                </a:lnTo>
                <a:lnTo>
                  <a:pt x="2909" y="3314"/>
                </a:lnTo>
                <a:cubicBezTo>
                  <a:pt x="2552" y="4067"/>
                  <a:pt x="2275" y="4819"/>
                  <a:pt x="1958" y="5611"/>
                </a:cubicBezTo>
                <a:cubicBezTo>
                  <a:pt x="1906" y="5795"/>
                  <a:pt x="2060" y="5943"/>
                  <a:pt x="2206" y="5943"/>
                </a:cubicBezTo>
                <a:cubicBezTo>
                  <a:pt x="2281" y="5943"/>
                  <a:pt x="2353" y="5904"/>
                  <a:pt x="2394" y="5809"/>
                </a:cubicBezTo>
                <a:cubicBezTo>
                  <a:pt x="2671" y="5057"/>
                  <a:pt x="2988" y="4304"/>
                  <a:pt x="3305" y="3591"/>
                </a:cubicBezTo>
                <a:cubicBezTo>
                  <a:pt x="3780" y="4700"/>
                  <a:pt x="4255" y="5809"/>
                  <a:pt x="4691" y="6958"/>
                </a:cubicBezTo>
                <a:cubicBezTo>
                  <a:pt x="4735" y="7060"/>
                  <a:pt x="4810" y="7103"/>
                  <a:pt x="4887" y="7103"/>
                </a:cubicBezTo>
                <a:cubicBezTo>
                  <a:pt x="5018" y="7103"/>
                  <a:pt x="5152" y="6975"/>
                  <a:pt x="5127" y="6800"/>
                </a:cubicBezTo>
                <a:cubicBezTo>
                  <a:pt x="4651" y="5572"/>
                  <a:pt x="4137" y="4344"/>
                  <a:pt x="3582" y="3155"/>
                </a:cubicBezTo>
                <a:lnTo>
                  <a:pt x="3582" y="3155"/>
                </a:lnTo>
                <a:cubicBezTo>
                  <a:pt x="4651" y="3393"/>
                  <a:pt x="5721" y="3631"/>
                  <a:pt x="6830" y="3868"/>
                </a:cubicBezTo>
                <a:cubicBezTo>
                  <a:pt x="6842" y="3870"/>
                  <a:pt x="6854" y="3871"/>
                  <a:pt x="6865" y="3871"/>
                </a:cubicBezTo>
                <a:cubicBezTo>
                  <a:pt x="7114" y="3871"/>
                  <a:pt x="7175" y="3469"/>
                  <a:pt x="6909" y="3393"/>
                </a:cubicBezTo>
                <a:cubicBezTo>
                  <a:pt x="5919" y="3195"/>
                  <a:pt x="4929" y="2957"/>
                  <a:pt x="3978" y="2759"/>
                </a:cubicBezTo>
                <a:lnTo>
                  <a:pt x="5483" y="1927"/>
                </a:lnTo>
                <a:cubicBezTo>
                  <a:pt x="5722" y="1825"/>
                  <a:pt x="5550" y="1547"/>
                  <a:pt x="5346" y="1547"/>
                </a:cubicBezTo>
                <a:cubicBezTo>
                  <a:pt x="5313" y="1547"/>
                  <a:pt x="5279" y="1554"/>
                  <a:pt x="5246" y="1571"/>
                </a:cubicBezTo>
                <a:lnTo>
                  <a:pt x="3859" y="2284"/>
                </a:lnTo>
                <a:cubicBezTo>
                  <a:pt x="4176" y="1690"/>
                  <a:pt x="4453" y="1096"/>
                  <a:pt x="4770" y="501"/>
                </a:cubicBezTo>
                <a:cubicBezTo>
                  <a:pt x="4849" y="318"/>
                  <a:pt x="4703" y="170"/>
                  <a:pt x="4549" y="170"/>
                </a:cubicBezTo>
                <a:cubicBezTo>
                  <a:pt x="4470" y="170"/>
                  <a:pt x="4388" y="209"/>
                  <a:pt x="4335" y="303"/>
                </a:cubicBezTo>
                <a:cubicBezTo>
                  <a:pt x="3978" y="1016"/>
                  <a:pt x="3622" y="1729"/>
                  <a:pt x="3265" y="2482"/>
                </a:cubicBezTo>
                <a:cubicBezTo>
                  <a:pt x="2909" y="1690"/>
                  <a:pt x="2552" y="898"/>
                  <a:pt x="2196" y="145"/>
                </a:cubicBezTo>
                <a:cubicBezTo>
                  <a:pt x="2152" y="43"/>
                  <a:pt x="2066" y="0"/>
                  <a:pt x="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" name="Google Shape;1725;p64"/>
          <p:cNvGrpSpPr/>
          <p:nvPr/>
        </p:nvGrpSpPr>
        <p:grpSpPr>
          <a:xfrm rot="-1723955">
            <a:off x="1087919" y="406428"/>
            <a:ext cx="222757" cy="246344"/>
            <a:chOff x="5414907" y="2017485"/>
            <a:chExt cx="220338" cy="243702"/>
          </a:xfrm>
        </p:grpSpPr>
        <p:sp>
          <p:nvSpPr>
            <p:cNvPr id="20" name="Google Shape;1726;p64"/>
            <p:cNvSpPr/>
            <p:nvPr/>
          </p:nvSpPr>
          <p:spPr>
            <a:xfrm>
              <a:off x="5414907" y="2017485"/>
              <a:ext cx="131370" cy="113351"/>
            </a:xfrm>
            <a:custGeom>
              <a:avLst/>
              <a:gdLst/>
              <a:ahLst/>
              <a:cxnLst/>
              <a:rect l="l" t="t" r="r" b="b"/>
              <a:pathLst>
                <a:path w="2457" h="2120" extrusionOk="0">
                  <a:moveTo>
                    <a:pt x="1361" y="470"/>
                  </a:moveTo>
                  <a:cubicBezTo>
                    <a:pt x="1383" y="470"/>
                    <a:pt x="1405" y="472"/>
                    <a:pt x="1427" y="476"/>
                  </a:cubicBezTo>
                  <a:cubicBezTo>
                    <a:pt x="1506" y="555"/>
                    <a:pt x="1585" y="634"/>
                    <a:pt x="1664" y="714"/>
                  </a:cubicBezTo>
                  <a:cubicBezTo>
                    <a:pt x="1902" y="951"/>
                    <a:pt x="2021" y="1308"/>
                    <a:pt x="1704" y="1546"/>
                  </a:cubicBezTo>
                  <a:cubicBezTo>
                    <a:pt x="1565" y="1645"/>
                    <a:pt x="1407" y="1694"/>
                    <a:pt x="1248" y="1694"/>
                  </a:cubicBezTo>
                  <a:cubicBezTo>
                    <a:pt x="1090" y="1694"/>
                    <a:pt x="931" y="1645"/>
                    <a:pt x="793" y="1546"/>
                  </a:cubicBezTo>
                  <a:cubicBezTo>
                    <a:pt x="515" y="1347"/>
                    <a:pt x="515" y="951"/>
                    <a:pt x="753" y="714"/>
                  </a:cubicBezTo>
                  <a:lnTo>
                    <a:pt x="793" y="714"/>
                  </a:lnTo>
                  <a:cubicBezTo>
                    <a:pt x="934" y="608"/>
                    <a:pt x="1171" y="470"/>
                    <a:pt x="1361" y="470"/>
                  </a:cubicBezTo>
                  <a:close/>
                  <a:moveTo>
                    <a:pt x="1427" y="1"/>
                  </a:moveTo>
                  <a:cubicBezTo>
                    <a:pt x="1149" y="1"/>
                    <a:pt x="872" y="80"/>
                    <a:pt x="634" y="238"/>
                  </a:cubicBezTo>
                  <a:cubicBezTo>
                    <a:pt x="623" y="227"/>
                    <a:pt x="608" y="222"/>
                    <a:pt x="591" y="222"/>
                  </a:cubicBezTo>
                  <a:cubicBezTo>
                    <a:pt x="552" y="222"/>
                    <a:pt x="504" y="250"/>
                    <a:pt x="476" y="278"/>
                  </a:cubicBezTo>
                  <a:cubicBezTo>
                    <a:pt x="40" y="714"/>
                    <a:pt x="1" y="1387"/>
                    <a:pt x="436" y="1823"/>
                  </a:cubicBezTo>
                  <a:cubicBezTo>
                    <a:pt x="674" y="2021"/>
                    <a:pt x="961" y="2120"/>
                    <a:pt x="1248" y="2120"/>
                  </a:cubicBezTo>
                  <a:cubicBezTo>
                    <a:pt x="1536" y="2120"/>
                    <a:pt x="1823" y="2021"/>
                    <a:pt x="2060" y="1823"/>
                  </a:cubicBezTo>
                  <a:cubicBezTo>
                    <a:pt x="2417" y="1466"/>
                    <a:pt x="2456" y="833"/>
                    <a:pt x="2100" y="476"/>
                  </a:cubicBezTo>
                  <a:cubicBezTo>
                    <a:pt x="1942" y="238"/>
                    <a:pt x="1704" y="80"/>
                    <a:pt x="1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727;p64"/>
            <p:cNvSpPr/>
            <p:nvPr/>
          </p:nvSpPr>
          <p:spPr>
            <a:xfrm>
              <a:off x="5469978" y="2200929"/>
              <a:ext cx="77849" cy="60258"/>
            </a:xfrm>
            <a:custGeom>
              <a:avLst/>
              <a:gdLst/>
              <a:ahLst/>
              <a:cxnLst/>
              <a:rect l="l" t="t" r="r" b="b"/>
              <a:pathLst>
                <a:path w="1456" h="1127" extrusionOk="0">
                  <a:moveTo>
                    <a:pt x="707" y="0"/>
                  </a:moveTo>
                  <a:cubicBezTo>
                    <a:pt x="599" y="0"/>
                    <a:pt x="492" y="32"/>
                    <a:pt x="397" y="95"/>
                  </a:cubicBezTo>
                  <a:cubicBezTo>
                    <a:pt x="278" y="95"/>
                    <a:pt x="238" y="135"/>
                    <a:pt x="199" y="214"/>
                  </a:cubicBezTo>
                  <a:cubicBezTo>
                    <a:pt x="40" y="372"/>
                    <a:pt x="0" y="610"/>
                    <a:pt x="80" y="808"/>
                  </a:cubicBezTo>
                  <a:cubicBezTo>
                    <a:pt x="199" y="1006"/>
                    <a:pt x="436" y="1125"/>
                    <a:pt x="634" y="1125"/>
                  </a:cubicBezTo>
                  <a:cubicBezTo>
                    <a:pt x="651" y="1126"/>
                    <a:pt x="667" y="1127"/>
                    <a:pt x="683" y="1127"/>
                  </a:cubicBezTo>
                  <a:cubicBezTo>
                    <a:pt x="1169" y="1127"/>
                    <a:pt x="1456" y="559"/>
                    <a:pt x="1149" y="214"/>
                  </a:cubicBezTo>
                  <a:cubicBezTo>
                    <a:pt x="1030" y="71"/>
                    <a:pt x="869" y="0"/>
                    <a:pt x="7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728;p64"/>
            <p:cNvSpPr/>
            <p:nvPr/>
          </p:nvSpPr>
          <p:spPr>
            <a:xfrm>
              <a:off x="5603431" y="2178473"/>
              <a:ext cx="31813" cy="25451"/>
            </a:xfrm>
            <a:custGeom>
              <a:avLst/>
              <a:gdLst/>
              <a:ahLst/>
              <a:cxnLst/>
              <a:rect l="l" t="t" r="r" b="b"/>
              <a:pathLst>
                <a:path w="595" h="476" extrusionOk="0">
                  <a:moveTo>
                    <a:pt x="277" y="0"/>
                  </a:moveTo>
                  <a:cubicBezTo>
                    <a:pt x="0" y="0"/>
                    <a:pt x="0" y="476"/>
                    <a:pt x="317" y="476"/>
                  </a:cubicBezTo>
                  <a:cubicBezTo>
                    <a:pt x="594" y="476"/>
                    <a:pt x="594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" name="Google Shape;1714;p64"/>
          <p:cNvSpPr/>
          <p:nvPr/>
        </p:nvSpPr>
        <p:spPr>
          <a:xfrm rot="-2019064">
            <a:off x="668473" y="508187"/>
            <a:ext cx="174849" cy="184487"/>
          </a:xfrm>
          <a:custGeom>
            <a:avLst/>
            <a:gdLst/>
            <a:ahLst/>
            <a:cxnLst/>
            <a:rect l="l" t="t" r="r" b="b"/>
            <a:pathLst>
              <a:path w="4517" h="4766" extrusionOk="0">
                <a:moveTo>
                  <a:pt x="1687" y="1"/>
                </a:moveTo>
                <a:cubicBezTo>
                  <a:pt x="1549" y="1"/>
                  <a:pt x="1405" y="121"/>
                  <a:pt x="1453" y="315"/>
                </a:cubicBezTo>
                <a:cubicBezTo>
                  <a:pt x="1612" y="790"/>
                  <a:pt x="1730" y="1305"/>
                  <a:pt x="1889" y="1741"/>
                </a:cubicBezTo>
                <a:cubicBezTo>
                  <a:pt x="1612" y="1582"/>
                  <a:pt x="1334" y="1384"/>
                  <a:pt x="1057" y="1186"/>
                </a:cubicBezTo>
                <a:cubicBezTo>
                  <a:pt x="1009" y="1158"/>
                  <a:pt x="960" y="1147"/>
                  <a:pt x="914" y="1147"/>
                </a:cubicBezTo>
                <a:cubicBezTo>
                  <a:pt x="698" y="1147"/>
                  <a:pt x="544" y="1412"/>
                  <a:pt x="740" y="1543"/>
                </a:cubicBezTo>
                <a:cubicBezTo>
                  <a:pt x="1097" y="1780"/>
                  <a:pt x="1453" y="2018"/>
                  <a:pt x="1810" y="2256"/>
                </a:cubicBezTo>
                <a:cubicBezTo>
                  <a:pt x="1295" y="2414"/>
                  <a:pt x="780" y="2573"/>
                  <a:pt x="265" y="2731"/>
                </a:cubicBezTo>
                <a:cubicBezTo>
                  <a:pt x="1" y="2807"/>
                  <a:pt x="132" y="3170"/>
                  <a:pt x="385" y="3170"/>
                </a:cubicBezTo>
                <a:cubicBezTo>
                  <a:pt x="397" y="3170"/>
                  <a:pt x="410" y="3169"/>
                  <a:pt x="423" y="3167"/>
                </a:cubicBezTo>
                <a:lnTo>
                  <a:pt x="1730" y="2771"/>
                </a:lnTo>
                <a:lnTo>
                  <a:pt x="1730" y="2771"/>
                </a:lnTo>
                <a:cubicBezTo>
                  <a:pt x="1532" y="3127"/>
                  <a:pt x="1334" y="3444"/>
                  <a:pt x="1097" y="3801"/>
                </a:cubicBezTo>
                <a:cubicBezTo>
                  <a:pt x="989" y="3963"/>
                  <a:pt x="1156" y="4106"/>
                  <a:pt x="1324" y="4106"/>
                </a:cubicBezTo>
                <a:cubicBezTo>
                  <a:pt x="1403" y="4106"/>
                  <a:pt x="1482" y="4075"/>
                  <a:pt x="1532" y="3999"/>
                </a:cubicBezTo>
                <a:cubicBezTo>
                  <a:pt x="1770" y="3642"/>
                  <a:pt x="1968" y="3246"/>
                  <a:pt x="2206" y="2890"/>
                </a:cubicBezTo>
                <a:cubicBezTo>
                  <a:pt x="2364" y="3444"/>
                  <a:pt x="2523" y="4038"/>
                  <a:pt x="2642" y="4593"/>
                </a:cubicBezTo>
                <a:cubicBezTo>
                  <a:pt x="2672" y="4714"/>
                  <a:pt x="2754" y="4766"/>
                  <a:pt x="2840" y="4766"/>
                </a:cubicBezTo>
                <a:cubicBezTo>
                  <a:pt x="2979" y="4766"/>
                  <a:pt x="3126" y="4630"/>
                  <a:pt x="3077" y="4434"/>
                </a:cubicBezTo>
                <a:cubicBezTo>
                  <a:pt x="2958" y="3880"/>
                  <a:pt x="2800" y="3286"/>
                  <a:pt x="2642" y="2731"/>
                </a:cubicBezTo>
                <a:lnTo>
                  <a:pt x="2642" y="2731"/>
                </a:lnTo>
                <a:cubicBezTo>
                  <a:pt x="2998" y="2929"/>
                  <a:pt x="3315" y="3127"/>
                  <a:pt x="3671" y="3286"/>
                </a:cubicBezTo>
                <a:cubicBezTo>
                  <a:pt x="3713" y="3310"/>
                  <a:pt x="3753" y="3320"/>
                  <a:pt x="3790" y="3320"/>
                </a:cubicBezTo>
                <a:cubicBezTo>
                  <a:pt x="3998" y="3320"/>
                  <a:pt x="4105" y="2990"/>
                  <a:pt x="3870" y="2890"/>
                </a:cubicBezTo>
                <a:cubicBezTo>
                  <a:pt x="3553" y="2731"/>
                  <a:pt x="3236" y="2573"/>
                  <a:pt x="2958" y="2375"/>
                </a:cubicBezTo>
                <a:cubicBezTo>
                  <a:pt x="3394" y="2256"/>
                  <a:pt x="3790" y="2137"/>
                  <a:pt x="4226" y="1978"/>
                </a:cubicBezTo>
                <a:cubicBezTo>
                  <a:pt x="4517" y="1869"/>
                  <a:pt x="4407" y="1494"/>
                  <a:pt x="4143" y="1494"/>
                </a:cubicBezTo>
                <a:cubicBezTo>
                  <a:pt x="4119" y="1494"/>
                  <a:pt x="4094" y="1497"/>
                  <a:pt x="4068" y="1503"/>
                </a:cubicBezTo>
                <a:cubicBezTo>
                  <a:pt x="3632" y="1662"/>
                  <a:pt x="3196" y="1820"/>
                  <a:pt x="2721" y="1939"/>
                </a:cubicBezTo>
                <a:cubicBezTo>
                  <a:pt x="2919" y="1622"/>
                  <a:pt x="3077" y="1305"/>
                  <a:pt x="3236" y="949"/>
                </a:cubicBezTo>
                <a:cubicBezTo>
                  <a:pt x="3340" y="765"/>
                  <a:pt x="3186" y="617"/>
                  <a:pt x="3035" y="617"/>
                </a:cubicBezTo>
                <a:cubicBezTo>
                  <a:pt x="2957" y="617"/>
                  <a:pt x="2880" y="656"/>
                  <a:pt x="2840" y="750"/>
                </a:cubicBezTo>
                <a:cubicBezTo>
                  <a:pt x="2681" y="1067"/>
                  <a:pt x="2523" y="1384"/>
                  <a:pt x="2364" y="1701"/>
                </a:cubicBezTo>
                <a:cubicBezTo>
                  <a:pt x="2206" y="1186"/>
                  <a:pt x="2047" y="671"/>
                  <a:pt x="1889" y="156"/>
                </a:cubicBezTo>
                <a:cubicBezTo>
                  <a:pt x="1858" y="49"/>
                  <a:pt x="1774" y="1"/>
                  <a:pt x="168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" name="Google Shape;1725;p64"/>
          <p:cNvGrpSpPr/>
          <p:nvPr/>
        </p:nvGrpSpPr>
        <p:grpSpPr>
          <a:xfrm rot="6447076">
            <a:off x="1019839" y="1209110"/>
            <a:ext cx="272654" cy="312812"/>
            <a:chOff x="5365548" y="2017485"/>
            <a:chExt cx="269696" cy="309455"/>
          </a:xfrm>
        </p:grpSpPr>
        <p:sp>
          <p:nvSpPr>
            <p:cNvPr id="25" name="Google Shape;1726;p64"/>
            <p:cNvSpPr/>
            <p:nvPr/>
          </p:nvSpPr>
          <p:spPr>
            <a:xfrm>
              <a:off x="5414907" y="2017485"/>
              <a:ext cx="131370" cy="113351"/>
            </a:xfrm>
            <a:custGeom>
              <a:avLst/>
              <a:gdLst/>
              <a:ahLst/>
              <a:cxnLst/>
              <a:rect l="l" t="t" r="r" b="b"/>
              <a:pathLst>
                <a:path w="2457" h="2120" extrusionOk="0">
                  <a:moveTo>
                    <a:pt x="1361" y="470"/>
                  </a:moveTo>
                  <a:cubicBezTo>
                    <a:pt x="1383" y="470"/>
                    <a:pt x="1405" y="472"/>
                    <a:pt x="1427" y="476"/>
                  </a:cubicBezTo>
                  <a:cubicBezTo>
                    <a:pt x="1506" y="555"/>
                    <a:pt x="1585" y="634"/>
                    <a:pt x="1664" y="714"/>
                  </a:cubicBezTo>
                  <a:cubicBezTo>
                    <a:pt x="1902" y="951"/>
                    <a:pt x="2021" y="1308"/>
                    <a:pt x="1704" y="1546"/>
                  </a:cubicBezTo>
                  <a:cubicBezTo>
                    <a:pt x="1565" y="1645"/>
                    <a:pt x="1407" y="1694"/>
                    <a:pt x="1248" y="1694"/>
                  </a:cubicBezTo>
                  <a:cubicBezTo>
                    <a:pt x="1090" y="1694"/>
                    <a:pt x="931" y="1645"/>
                    <a:pt x="793" y="1546"/>
                  </a:cubicBezTo>
                  <a:cubicBezTo>
                    <a:pt x="515" y="1347"/>
                    <a:pt x="515" y="951"/>
                    <a:pt x="753" y="714"/>
                  </a:cubicBezTo>
                  <a:lnTo>
                    <a:pt x="793" y="714"/>
                  </a:lnTo>
                  <a:cubicBezTo>
                    <a:pt x="934" y="608"/>
                    <a:pt x="1171" y="470"/>
                    <a:pt x="1361" y="470"/>
                  </a:cubicBezTo>
                  <a:close/>
                  <a:moveTo>
                    <a:pt x="1427" y="1"/>
                  </a:moveTo>
                  <a:cubicBezTo>
                    <a:pt x="1149" y="1"/>
                    <a:pt x="872" y="80"/>
                    <a:pt x="634" y="238"/>
                  </a:cubicBezTo>
                  <a:cubicBezTo>
                    <a:pt x="623" y="227"/>
                    <a:pt x="608" y="222"/>
                    <a:pt x="591" y="222"/>
                  </a:cubicBezTo>
                  <a:cubicBezTo>
                    <a:pt x="552" y="222"/>
                    <a:pt x="504" y="250"/>
                    <a:pt x="476" y="278"/>
                  </a:cubicBezTo>
                  <a:cubicBezTo>
                    <a:pt x="40" y="714"/>
                    <a:pt x="1" y="1387"/>
                    <a:pt x="436" y="1823"/>
                  </a:cubicBezTo>
                  <a:cubicBezTo>
                    <a:pt x="674" y="2021"/>
                    <a:pt x="961" y="2120"/>
                    <a:pt x="1248" y="2120"/>
                  </a:cubicBezTo>
                  <a:cubicBezTo>
                    <a:pt x="1536" y="2120"/>
                    <a:pt x="1823" y="2021"/>
                    <a:pt x="2060" y="1823"/>
                  </a:cubicBezTo>
                  <a:cubicBezTo>
                    <a:pt x="2417" y="1466"/>
                    <a:pt x="2456" y="833"/>
                    <a:pt x="2100" y="476"/>
                  </a:cubicBezTo>
                  <a:cubicBezTo>
                    <a:pt x="1942" y="238"/>
                    <a:pt x="1704" y="80"/>
                    <a:pt x="1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727;p64"/>
            <p:cNvSpPr/>
            <p:nvPr/>
          </p:nvSpPr>
          <p:spPr>
            <a:xfrm>
              <a:off x="5365548" y="2266682"/>
              <a:ext cx="77849" cy="60258"/>
            </a:xfrm>
            <a:custGeom>
              <a:avLst/>
              <a:gdLst/>
              <a:ahLst/>
              <a:cxnLst/>
              <a:rect l="l" t="t" r="r" b="b"/>
              <a:pathLst>
                <a:path w="1456" h="1127" extrusionOk="0">
                  <a:moveTo>
                    <a:pt x="707" y="0"/>
                  </a:moveTo>
                  <a:cubicBezTo>
                    <a:pt x="599" y="0"/>
                    <a:pt x="492" y="32"/>
                    <a:pt x="397" y="95"/>
                  </a:cubicBezTo>
                  <a:cubicBezTo>
                    <a:pt x="278" y="95"/>
                    <a:pt x="238" y="135"/>
                    <a:pt x="199" y="214"/>
                  </a:cubicBezTo>
                  <a:cubicBezTo>
                    <a:pt x="40" y="372"/>
                    <a:pt x="0" y="610"/>
                    <a:pt x="80" y="808"/>
                  </a:cubicBezTo>
                  <a:cubicBezTo>
                    <a:pt x="199" y="1006"/>
                    <a:pt x="436" y="1125"/>
                    <a:pt x="634" y="1125"/>
                  </a:cubicBezTo>
                  <a:cubicBezTo>
                    <a:pt x="651" y="1126"/>
                    <a:pt x="667" y="1127"/>
                    <a:pt x="683" y="1127"/>
                  </a:cubicBezTo>
                  <a:cubicBezTo>
                    <a:pt x="1169" y="1127"/>
                    <a:pt x="1456" y="559"/>
                    <a:pt x="1149" y="214"/>
                  </a:cubicBezTo>
                  <a:cubicBezTo>
                    <a:pt x="1030" y="71"/>
                    <a:pt x="869" y="0"/>
                    <a:pt x="7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728;p64"/>
            <p:cNvSpPr/>
            <p:nvPr/>
          </p:nvSpPr>
          <p:spPr>
            <a:xfrm>
              <a:off x="5603431" y="2178473"/>
              <a:ext cx="31813" cy="25451"/>
            </a:xfrm>
            <a:custGeom>
              <a:avLst/>
              <a:gdLst/>
              <a:ahLst/>
              <a:cxnLst/>
              <a:rect l="l" t="t" r="r" b="b"/>
              <a:pathLst>
                <a:path w="595" h="476" extrusionOk="0">
                  <a:moveTo>
                    <a:pt x="277" y="0"/>
                  </a:moveTo>
                  <a:cubicBezTo>
                    <a:pt x="0" y="0"/>
                    <a:pt x="0" y="476"/>
                    <a:pt x="317" y="476"/>
                  </a:cubicBezTo>
                  <a:cubicBezTo>
                    <a:pt x="594" y="476"/>
                    <a:pt x="594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427678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1218102" y="336668"/>
            <a:ext cx="813585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800" b="1" dirty="0">
                <a:solidFill>
                  <a:srgbClr val="17479D"/>
                </a:solidFill>
                <a:latin typeface="UTM Avo" panose="02040603050506020204" pitchFamily="18" charset="0"/>
              </a:rPr>
              <a:t>ĐỌC</a:t>
            </a:r>
            <a:endParaRPr lang="en-US" sz="1800" b="1" dirty="0">
              <a:solidFill>
                <a:srgbClr val="17479D"/>
              </a:solidFill>
              <a:latin typeface="UTM Avo" panose="0204060305050602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635794" y="366713"/>
            <a:ext cx="582308" cy="5251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1400175" y="284729"/>
            <a:ext cx="463553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 smtClean="0">
                <a:solidFill>
                  <a:srgbClr val="C00000"/>
                </a:solidFill>
                <a:latin typeface="UTM Avo" panose="02040603050506020204" pitchFamily="18" charset="0"/>
              </a:rPr>
              <a:t>THỜI KHÓA BIỂU</a:t>
            </a:r>
            <a:endParaRPr lang="en-US" sz="2000" b="1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286384" y="796359"/>
            <a:ext cx="6257292" cy="1027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350" dirty="0" smtClean="0">
                <a:latin typeface="UTM Avo" panose="02040603050506020204" pitchFamily="18" charset="0"/>
              </a:rPr>
              <a:t>     </a:t>
            </a:r>
            <a:r>
              <a:rPr lang="en-US" sz="1350" dirty="0" err="1" smtClean="0">
                <a:latin typeface="UTM Avo" panose="02040603050506020204" pitchFamily="18" charset="0"/>
              </a:rPr>
              <a:t>Thời</a:t>
            </a:r>
            <a:r>
              <a:rPr lang="en-US" sz="1350" dirty="0" smtClean="0">
                <a:latin typeface="UTM Avo" panose="02040603050506020204" pitchFamily="18" charset="0"/>
              </a:rPr>
              <a:t> </a:t>
            </a:r>
            <a:r>
              <a:rPr lang="en-US" sz="1350" dirty="0" err="1" smtClean="0">
                <a:latin typeface="UTM Avo" panose="02040603050506020204" pitchFamily="18" charset="0"/>
              </a:rPr>
              <a:t>khóa</a:t>
            </a:r>
            <a:r>
              <a:rPr lang="en-US" sz="1350" dirty="0" smtClean="0">
                <a:latin typeface="UTM Avo" panose="02040603050506020204" pitchFamily="18" charset="0"/>
              </a:rPr>
              <a:t> </a:t>
            </a:r>
            <a:r>
              <a:rPr lang="en-US" sz="1350" dirty="0" err="1" smtClean="0">
                <a:latin typeface="UTM Avo" panose="02040603050506020204" pitchFamily="18" charset="0"/>
              </a:rPr>
              <a:t>biểu</a:t>
            </a:r>
            <a:r>
              <a:rPr lang="en-US" sz="1350" dirty="0" smtClean="0">
                <a:latin typeface="UTM Avo" panose="02040603050506020204" pitchFamily="18" charset="0"/>
              </a:rPr>
              <a:t> </a:t>
            </a:r>
            <a:r>
              <a:rPr lang="en-US" sz="1350" dirty="0" err="1" smtClean="0">
                <a:latin typeface="UTM Avo" panose="02040603050506020204" pitchFamily="18" charset="0"/>
              </a:rPr>
              <a:t>cho</a:t>
            </a:r>
            <a:r>
              <a:rPr lang="en-US" sz="1350" dirty="0" smtClean="0">
                <a:latin typeface="UTM Avo" panose="02040603050506020204" pitchFamily="18" charset="0"/>
              </a:rPr>
              <a:t> </a:t>
            </a:r>
            <a:r>
              <a:rPr lang="en-US" sz="1350" dirty="0" err="1" smtClean="0">
                <a:latin typeface="UTM Avo" panose="02040603050506020204" pitchFamily="18" charset="0"/>
              </a:rPr>
              <a:t>biết</a:t>
            </a:r>
            <a:r>
              <a:rPr lang="en-US" sz="1350" dirty="0" smtClean="0">
                <a:latin typeface="UTM Avo" panose="02040603050506020204" pitchFamily="18" charset="0"/>
              </a:rPr>
              <a:t> </a:t>
            </a:r>
            <a:r>
              <a:rPr lang="en-US" sz="1350" dirty="0" err="1" smtClean="0">
                <a:latin typeface="UTM Avo" panose="02040603050506020204" pitchFamily="18" charset="0"/>
              </a:rPr>
              <a:t>thời</a:t>
            </a:r>
            <a:r>
              <a:rPr lang="en-US" sz="1350" dirty="0" smtClean="0">
                <a:latin typeface="UTM Avo" panose="02040603050506020204" pitchFamily="18" charset="0"/>
              </a:rPr>
              <a:t> </a:t>
            </a:r>
            <a:r>
              <a:rPr lang="en-US" sz="1350" dirty="0" err="1" smtClean="0">
                <a:latin typeface="UTM Avo" panose="02040603050506020204" pitchFamily="18" charset="0"/>
              </a:rPr>
              <a:t>gian</a:t>
            </a:r>
            <a:r>
              <a:rPr lang="en-US" sz="1350" dirty="0" smtClean="0">
                <a:latin typeface="UTM Avo" panose="02040603050506020204" pitchFamily="18" charset="0"/>
              </a:rPr>
              <a:t> </a:t>
            </a:r>
            <a:r>
              <a:rPr lang="en-US" sz="1350" dirty="0" err="1" smtClean="0">
                <a:latin typeface="UTM Avo" panose="02040603050506020204" pitchFamily="18" charset="0"/>
              </a:rPr>
              <a:t>học</a:t>
            </a:r>
            <a:r>
              <a:rPr lang="en-US" sz="1350" dirty="0" smtClean="0">
                <a:latin typeface="UTM Avo" panose="02040603050506020204" pitchFamily="18" charset="0"/>
              </a:rPr>
              <a:t> </a:t>
            </a:r>
            <a:r>
              <a:rPr lang="en-US" sz="1350" dirty="0" err="1" smtClean="0">
                <a:latin typeface="UTM Avo" panose="02040603050506020204" pitchFamily="18" charset="0"/>
              </a:rPr>
              <a:t>các</a:t>
            </a:r>
            <a:r>
              <a:rPr lang="en-US" sz="1350" dirty="0" smtClean="0">
                <a:latin typeface="UTM Avo" panose="02040603050506020204" pitchFamily="18" charset="0"/>
              </a:rPr>
              <a:t> </a:t>
            </a:r>
            <a:r>
              <a:rPr lang="en-US" sz="1350" dirty="0" err="1" smtClean="0">
                <a:latin typeface="UTM Avo" panose="02040603050506020204" pitchFamily="18" charset="0"/>
              </a:rPr>
              <a:t>môn</a:t>
            </a:r>
            <a:r>
              <a:rPr lang="en-US" sz="1350" dirty="0" smtClean="0">
                <a:latin typeface="UTM Avo" panose="02040603050506020204" pitchFamily="18" charset="0"/>
              </a:rPr>
              <a:t> </a:t>
            </a:r>
            <a:r>
              <a:rPr lang="en-US" sz="1350" dirty="0" err="1" smtClean="0">
                <a:latin typeface="UTM Avo" panose="02040603050506020204" pitchFamily="18" charset="0"/>
              </a:rPr>
              <a:t>của</a:t>
            </a:r>
            <a:r>
              <a:rPr lang="en-US" sz="1350" dirty="0" smtClean="0">
                <a:latin typeface="UTM Avo" panose="02040603050506020204" pitchFamily="18" charset="0"/>
              </a:rPr>
              <a:t> </a:t>
            </a:r>
            <a:r>
              <a:rPr lang="en-US" sz="1350" dirty="0" err="1" smtClean="0">
                <a:latin typeface="UTM Avo" panose="02040603050506020204" pitchFamily="18" charset="0"/>
              </a:rPr>
              <a:t>từng</a:t>
            </a:r>
            <a:r>
              <a:rPr lang="en-US" sz="1350" dirty="0" smtClean="0">
                <a:latin typeface="UTM Avo" panose="02040603050506020204" pitchFamily="18" charset="0"/>
              </a:rPr>
              <a:t> </a:t>
            </a:r>
            <a:r>
              <a:rPr lang="en-US" sz="1350" dirty="0" err="1" smtClean="0">
                <a:latin typeface="UTM Avo" panose="02040603050506020204" pitchFamily="18" charset="0"/>
              </a:rPr>
              <a:t>ngày</a:t>
            </a:r>
            <a:r>
              <a:rPr lang="en-US" sz="1350" dirty="0" smtClean="0">
                <a:latin typeface="UTM Avo" panose="02040603050506020204" pitchFamily="18" charset="0"/>
              </a:rPr>
              <a:t> </a:t>
            </a:r>
            <a:r>
              <a:rPr lang="en-US" sz="1350" dirty="0" err="1" smtClean="0">
                <a:latin typeface="UTM Avo" panose="02040603050506020204" pitchFamily="18" charset="0"/>
              </a:rPr>
              <a:t>trong</a:t>
            </a:r>
            <a:r>
              <a:rPr lang="en-US" sz="1350" dirty="0" smtClean="0">
                <a:latin typeface="UTM Avo" panose="02040603050506020204" pitchFamily="18" charset="0"/>
              </a:rPr>
              <a:t> </a:t>
            </a:r>
            <a:r>
              <a:rPr lang="en-US" sz="1350" dirty="0" err="1" smtClean="0">
                <a:latin typeface="UTM Avo" panose="02040603050506020204" pitchFamily="18" charset="0"/>
              </a:rPr>
              <a:t>tuần</a:t>
            </a:r>
            <a:r>
              <a:rPr lang="en-US" sz="1350" dirty="0" smtClean="0">
                <a:latin typeface="UTM Avo" panose="02040603050506020204" pitchFamily="18" charset="0"/>
              </a:rPr>
              <a:t>. </a:t>
            </a:r>
            <a:r>
              <a:rPr lang="en-US" sz="1350" dirty="0" err="1" smtClean="0">
                <a:latin typeface="UTM Avo" panose="02040603050506020204" pitchFamily="18" charset="0"/>
              </a:rPr>
              <a:t>Thời</a:t>
            </a:r>
            <a:r>
              <a:rPr lang="en-US" sz="1350" dirty="0" smtClean="0">
                <a:latin typeface="UTM Avo" panose="02040603050506020204" pitchFamily="18" charset="0"/>
              </a:rPr>
              <a:t> </a:t>
            </a:r>
            <a:r>
              <a:rPr lang="en-US" sz="1350" dirty="0" err="1" smtClean="0">
                <a:latin typeface="UTM Avo" panose="02040603050506020204" pitchFamily="18" charset="0"/>
              </a:rPr>
              <a:t>khóa</a:t>
            </a:r>
            <a:r>
              <a:rPr lang="en-US" sz="1350" dirty="0" smtClean="0">
                <a:latin typeface="UTM Avo" panose="02040603050506020204" pitchFamily="18" charset="0"/>
              </a:rPr>
              <a:t> </a:t>
            </a:r>
            <a:r>
              <a:rPr lang="en-US" sz="1350" dirty="0" err="1" smtClean="0">
                <a:latin typeface="UTM Avo" panose="02040603050506020204" pitchFamily="18" charset="0"/>
              </a:rPr>
              <a:t>biểu</a:t>
            </a:r>
            <a:r>
              <a:rPr lang="en-US" sz="1350" dirty="0" smtClean="0">
                <a:latin typeface="UTM Avo" panose="02040603050506020204" pitchFamily="18" charset="0"/>
              </a:rPr>
              <a:t> </a:t>
            </a:r>
            <a:r>
              <a:rPr lang="en-US" sz="1350" dirty="0" err="1" smtClean="0">
                <a:latin typeface="UTM Avo" panose="02040603050506020204" pitchFamily="18" charset="0"/>
              </a:rPr>
              <a:t>gồm</a:t>
            </a:r>
            <a:r>
              <a:rPr lang="en-US" sz="1350" dirty="0" smtClean="0">
                <a:latin typeface="UTM Avo" panose="02040603050506020204" pitchFamily="18" charset="0"/>
              </a:rPr>
              <a:t> </a:t>
            </a:r>
            <a:r>
              <a:rPr lang="en-US" sz="1350" dirty="0" err="1" smtClean="0">
                <a:latin typeface="UTM Avo" panose="02040603050506020204" pitchFamily="18" charset="0"/>
              </a:rPr>
              <a:t>nhiều</a:t>
            </a:r>
            <a:r>
              <a:rPr lang="en-US" sz="1350" dirty="0" smtClean="0">
                <a:latin typeface="UTM Avo" panose="02040603050506020204" pitchFamily="18" charset="0"/>
              </a:rPr>
              <a:t> </a:t>
            </a:r>
            <a:r>
              <a:rPr lang="en-US" sz="1350" dirty="0" err="1" smtClean="0">
                <a:latin typeface="UTM Avo" panose="02040603050506020204" pitchFamily="18" charset="0"/>
              </a:rPr>
              <a:t>cột</a:t>
            </a:r>
            <a:r>
              <a:rPr lang="en-US" sz="1350" dirty="0" smtClean="0">
                <a:latin typeface="UTM Avo" panose="02040603050506020204" pitchFamily="18" charset="0"/>
              </a:rPr>
              <a:t> </a:t>
            </a:r>
            <a:r>
              <a:rPr lang="en-US" sz="1350" dirty="0" err="1" smtClean="0">
                <a:latin typeface="UTM Avo" panose="02040603050506020204" pitchFamily="18" charset="0"/>
              </a:rPr>
              <a:t>dọc</a:t>
            </a:r>
            <a:r>
              <a:rPr lang="en-US" sz="1350" dirty="0" smtClean="0">
                <a:latin typeface="UTM Avo" panose="02040603050506020204" pitchFamily="18" charset="0"/>
              </a:rPr>
              <a:t> </a:t>
            </a:r>
            <a:r>
              <a:rPr lang="en-US" sz="1350" dirty="0" err="1" smtClean="0">
                <a:latin typeface="UTM Avo" panose="02040603050506020204" pitchFamily="18" charset="0"/>
              </a:rPr>
              <a:t>và</a:t>
            </a:r>
            <a:r>
              <a:rPr lang="en-US" sz="1350" dirty="0" smtClean="0">
                <a:latin typeface="UTM Avo" panose="02040603050506020204" pitchFamily="18" charset="0"/>
              </a:rPr>
              <a:t> </a:t>
            </a:r>
            <a:r>
              <a:rPr lang="en-US" sz="1350" dirty="0" err="1" smtClean="0">
                <a:latin typeface="UTM Avo" panose="02040603050506020204" pitchFamily="18" charset="0"/>
              </a:rPr>
              <a:t>nhiều</a:t>
            </a:r>
            <a:r>
              <a:rPr lang="en-US" sz="1350" dirty="0" smtClean="0">
                <a:latin typeface="UTM Avo" panose="02040603050506020204" pitchFamily="18" charset="0"/>
              </a:rPr>
              <a:t> </a:t>
            </a:r>
            <a:r>
              <a:rPr lang="en-US" sz="1350" dirty="0" err="1" smtClean="0">
                <a:latin typeface="UTM Avo" panose="02040603050506020204" pitchFamily="18" charset="0"/>
              </a:rPr>
              <a:t>hàng</a:t>
            </a:r>
            <a:r>
              <a:rPr lang="en-US" sz="1350" dirty="0" smtClean="0">
                <a:latin typeface="UTM Avo" panose="02040603050506020204" pitchFamily="18" charset="0"/>
              </a:rPr>
              <a:t> </a:t>
            </a:r>
            <a:r>
              <a:rPr lang="en-US" sz="1350" dirty="0" err="1" smtClean="0">
                <a:latin typeface="UTM Avo" panose="02040603050506020204" pitchFamily="18" charset="0"/>
              </a:rPr>
              <a:t>ngang</a:t>
            </a:r>
            <a:r>
              <a:rPr lang="en-US" sz="1350" dirty="0" smtClean="0">
                <a:latin typeface="UTM Avo" panose="02040603050506020204" pitchFamily="18" charset="0"/>
              </a:rPr>
              <a:t>. </a:t>
            </a:r>
            <a:r>
              <a:rPr lang="en-US" sz="1350" dirty="0" err="1" smtClean="0">
                <a:latin typeface="UTM Avo" panose="02040603050506020204" pitchFamily="18" charset="0"/>
              </a:rPr>
              <a:t>Các</a:t>
            </a:r>
            <a:r>
              <a:rPr lang="en-US" sz="1350" dirty="0" smtClean="0">
                <a:latin typeface="UTM Avo" panose="02040603050506020204" pitchFamily="18" charset="0"/>
              </a:rPr>
              <a:t> </a:t>
            </a:r>
            <a:r>
              <a:rPr lang="en-US" sz="1350" dirty="0" err="1" smtClean="0">
                <a:latin typeface="UTM Avo" panose="02040603050506020204" pitchFamily="18" charset="0"/>
              </a:rPr>
              <a:t>bạn</a:t>
            </a:r>
            <a:r>
              <a:rPr lang="en-US" sz="1350" dirty="0" smtClean="0">
                <a:latin typeface="UTM Avo" panose="02040603050506020204" pitchFamily="18" charset="0"/>
              </a:rPr>
              <a:t> </a:t>
            </a:r>
            <a:r>
              <a:rPr lang="en-US" sz="1350" dirty="0" err="1" smtClean="0">
                <a:latin typeface="UTM Avo" panose="02040603050506020204" pitchFamily="18" charset="0"/>
              </a:rPr>
              <a:t>học</a:t>
            </a:r>
            <a:r>
              <a:rPr lang="en-US" sz="1350" dirty="0" smtClean="0">
                <a:latin typeface="UTM Avo" panose="02040603050506020204" pitchFamily="18" charset="0"/>
              </a:rPr>
              <a:t> </a:t>
            </a:r>
            <a:r>
              <a:rPr lang="en-US" sz="1350" dirty="0" err="1" smtClean="0">
                <a:latin typeface="UTM Avo" panose="02040603050506020204" pitchFamily="18" charset="0"/>
              </a:rPr>
              <a:t>sinh</a:t>
            </a:r>
            <a:r>
              <a:rPr lang="en-US" sz="1350" dirty="0" smtClean="0">
                <a:latin typeface="UTM Avo" panose="02040603050506020204" pitchFamily="18" charset="0"/>
              </a:rPr>
              <a:t> </a:t>
            </a:r>
            <a:r>
              <a:rPr lang="en-US" sz="1350" dirty="0" err="1" smtClean="0">
                <a:latin typeface="UTM Avo" panose="02040603050506020204" pitchFamily="18" charset="0"/>
              </a:rPr>
              <a:t>thường</a:t>
            </a:r>
            <a:r>
              <a:rPr lang="en-US" sz="1350" dirty="0" smtClean="0">
                <a:latin typeface="UTM Avo" panose="02040603050506020204" pitchFamily="18" charset="0"/>
              </a:rPr>
              <a:t> </a:t>
            </a:r>
            <a:r>
              <a:rPr lang="en-US" sz="1350" dirty="0" err="1" smtClean="0">
                <a:latin typeface="UTM Avo" panose="02040603050506020204" pitchFamily="18" charset="0"/>
              </a:rPr>
              <a:t>đọc</a:t>
            </a:r>
            <a:r>
              <a:rPr lang="en-US" sz="1350" dirty="0" smtClean="0">
                <a:latin typeface="UTM Avo" panose="02040603050506020204" pitchFamily="18" charset="0"/>
              </a:rPr>
              <a:t> </a:t>
            </a:r>
            <a:r>
              <a:rPr lang="en-US" sz="1350" dirty="0" err="1" smtClean="0">
                <a:latin typeface="UTM Avo" panose="02040603050506020204" pitchFamily="18" charset="0"/>
              </a:rPr>
              <a:t>thời</a:t>
            </a:r>
            <a:r>
              <a:rPr lang="en-US" sz="1350" dirty="0" smtClean="0">
                <a:latin typeface="UTM Avo" panose="02040603050506020204" pitchFamily="18" charset="0"/>
              </a:rPr>
              <a:t> </a:t>
            </a:r>
            <a:r>
              <a:rPr lang="en-US" sz="1350" dirty="0" err="1" smtClean="0">
                <a:latin typeface="UTM Avo" panose="02040603050506020204" pitchFamily="18" charset="0"/>
              </a:rPr>
              <a:t>khóa</a:t>
            </a:r>
            <a:r>
              <a:rPr lang="en-US" sz="1350" dirty="0" smtClean="0">
                <a:latin typeface="UTM Avo" panose="02040603050506020204" pitchFamily="18" charset="0"/>
              </a:rPr>
              <a:t> </a:t>
            </a:r>
            <a:r>
              <a:rPr lang="en-US" sz="1350" dirty="0" err="1" smtClean="0">
                <a:latin typeface="UTM Avo" panose="02040603050506020204" pitchFamily="18" charset="0"/>
              </a:rPr>
              <a:t>biểu</a:t>
            </a:r>
            <a:r>
              <a:rPr lang="en-US" sz="1350" dirty="0" smtClean="0">
                <a:latin typeface="UTM Avo" panose="02040603050506020204" pitchFamily="18" charset="0"/>
              </a:rPr>
              <a:t> </a:t>
            </a:r>
            <a:r>
              <a:rPr lang="en-US" sz="1350" dirty="0" err="1" smtClean="0">
                <a:latin typeface="UTM Avo" panose="02040603050506020204" pitchFamily="18" charset="0"/>
              </a:rPr>
              <a:t>theo</a:t>
            </a:r>
            <a:r>
              <a:rPr lang="en-US" sz="1350" dirty="0" smtClean="0">
                <a:latin typeface="UTM Avo" panose="02040603050506020204" pitchFamily="18" charset="0"/>
              </a:rPr>
              <a:t> </a:t>
            </a:r>
            <a:r>
              <a:rPr lang="en-US" sz="1350" dirty="0" err="1" smtClean="0">
                <a:latin typeface="UTM Avo" panose="02040603050506020204" pitchFamily="18" charset="0"/>
              </a:rPr>
              <a:t>trình</a:t>
            </a:r>
            <a:r>
              <a:rPr lang="en-US" sz="1350" dirty="0" smtClean="0">
                <a:latin typeface="UTM Avo" panose="02040603050506020204" pitchFamily="18" charset="0"/>
              </a:rPr>
              <a:t> </a:t>
            </a:r>
            <a:r>
              <a:rPr lang="en-US" sz="1350" dirty="0" err="1" smtClean="0">
                <a:latin typeface="UTM Avo" panose="02040603050506020204" pitchFamily="18" charset="0"/>
              </a:rPr>
              <a:t>tự</a:t>
            </a:r>
            <a:r>
              <a:rPr lang="en-US" sz="1350" dirty="0" smtClean="0">
                <a:latin typeface="UTM Avo" panose="02040603050506020204" pitchFamily="18" charset="0"/>
              </a:rPr>
              <a:t> </a:t>
            </a:r>
            <a:r>
              <a:rPr lang="en-US" sz="1350" dirty="0" err="1" smtClean="0">
                <a:latin typeface="UTM Avo" panose="02040603050506020204" pitchFamily="18" charset="0"/>
              </a:rPr>
              <a:t>thứ</a:t>
            </a:r>
            <a:r>
              <a:rPr lang="en-US" sz="1350" dirty="0" smtClean="0">
                <a:latin typeface="UTM Avo" panose="02040603050506020204" pitchFamily="18" charset="0"/>
              </a:rPr>
              <a:t> - </a:t>
            </a:r>
            <a:r>
              <a:rPr lang="en-US" sz="1350" dirty="0" err="1" smtClean="0">
                <a:latin typeface="UTM Avo" panose="02040603050506020204" pitchFamily="18" charset="0"/>
              </a:rPr>
              <a:t>buổi</a:t>
            </a:r>
            <a:r>
              <a:rPr lang="en-US" sz="1350" dirty="0" smtClean="0">
                <a:latin typeface="UTM Avo" panose="02040603050506020204" pitchFamily="18" charset="0"/>
              </a:rPr>
              <a:t> – </a:t>
            </a:r>
            <a:r>
              <a:rPr lang="en-US" sz="1350" dirty="0" err="1" smtClean="0">
                <a:latin typeface="UTM Avo" panose="02040603050506020204" pitchFamily="18" charset="0"/>
              </a:rPr>
              <a:t>tiết</a:t>
            </a:r>
            <a:r>
              <a:rPr lang="en-US" sz="1350" dirty="0" smtClean="0">
                <a:latin typeface="UTM Avo" panose="02040603050506020204" pitchFamily="18" charset="0"/>
              </a:rPr>
              <a:t> – </a:t>
            </a:r>
            <a:r>
              <a:rPr lang="en-US" sz="1350" dirty="0" err="1" smtClean="0">
                <a:latin typeface="UTM Avo" panose="02040603050506020204" pitchFamily="18" charset="0"/>
              </a:rPr>
              <a:t>môn</a:t>
            </a:r>
            <a:r>
              <a:rPr lang="en-US" sz="1350" dirty="0" smtClean="0">
                <a:latin typeface="UTM Avo" panose="02040603050506020204" pitchFamily="18" charset="0"/>
              </a:rPr>
              <a:t>.</a:t>
            </a:r>
            <a:endParaRPr lang="vi-VN" sz="1350" dirty="0">
              <a:latin typeface="UTM Avo" panose="02040603050506020204" pitchFamily="18" charset="0"/>
            </a:endParaRPr>
          </a:p>
        </p:txBody>
      </p:sp>
      <p:pic>
        <p:nvPicPr>
          <p:cNvPr id="2052" name="Picture 4" descr="20210409090849_wm_shs-tieng-viet-2-tap-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842" t="7624" r="10176" b="51867"/>
          <a:stretch/>
        </p:blipFill>
        <p:spPr bwMode="auto">
          <a:xfrm>
            <a:off x="1019472" y="1760246"/>
            <a:ext cx="4835228" cy="3046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535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635794" y="460493"/>
            <a:ext cx="1395893" cy="555217"/>
            <a:chOff x="635794" y="460493"/>
            <a:chExt cx="1395893" cy="555217"/>
          </a:xfrm>
        </p:grpSpPr>
        <p:sp>
          <p:nvSpPr>
            <p:cNvPr id="2" name="TextBox 1">
              <a:extLst>
                <a:ext uri="{FF2B5EF4-FFF2-40B4-BE49-F238E27FC236}">
                  <a16:creationId xmlns="" xmlns:a16="http://schemas.microsoft.com/office/drawing/2014/main" id="{C07B3502-F58A-46C0-88F8-3DE26F98CD3F}"/>
                </a:ext>
              </a:extLst>
            </p:cNvPr>
            <p:cNvSpPr txBox="1"/>
            <p:nvPr/>
          </p:nvSpPr>
          <p:spPr>
            <a:xfrm>
              <a:off x="1218102" y="460493"/>
              <a:ext cx="813585" cy="453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18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ĐỌC</a:t>
              </a:r>
              <a:endParaRPr lang="en-US" sz="18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  <p:pic>
          <p:nvPicPr>
            <p:cNvPr id="3" name="Picture 2">
              <a:extLst>
                <a:ext uri="{FF2B5EF4-FFF2-40B4-BE49-F238E27FC236}">
                  <a16:creationId xmlns="" xmlns:a16="http://schemas.microsoft.com/office/drawing/2014/main" id="{313B8F63-C1DC-4BF0-9681-7D14EF947D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CFF"/>
                </a:clrFrom>
                <a:clrTo>
                  <a:srgbClr val="FFFC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1772" t="2351" r="1"/>
            <a:stretch/>
          </p:blipFill>
          <p:spPr>
            <a:xfrm>
              <a:off x="635794" y="490538"/>
              <a:ext cx="582308" cy="525172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746084" y="921503"/>
            <a:ext cx="5365827" cy="494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Ngắt</a:t>
            </a:r>
            <a:r>
              <a:rPr lang="en-US" sz="2000" b="1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nghỉ</a:t>
            </a:r>
            <a:r>
              <a:rPr lang="en-US" sz="2000" b="1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câu</a:t>
            </a:r>
            <a:endParaRPr lang="en-US" sz="2000" b="1" dirty="0">
              <a:solidFill>
                <a:schemeClr val="accent6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460224" y="1563016"/>
            <a:ext cx="5996762" cy="871842"/>
            <a:chOff x="460224" y="1435196"/>
            <a:chExt cx="5996762" cy="871842"/>
          </a:xfrm>
        </p:grpSpPr>
        <p:sp>
          <p:nvSpPr>
            <p:cNvPr id="5" name="Rectangle 4">
              <a:extLst>
                <a:ext uri="{FF2B5EF4-FFF2-40B4-BE49-F238E27FC236}">
                  <a16:creationId xmlns="" xmlns:a16="http://schemas.microsoft.com/office/drawing/2014/main" id="{2A05FE84-F3FF-423B-ADA4-6F77209D652D}"/>
                </a:ext>
              </a:extLst>
            </p:cNvPr>
            <p:cNvSpPr/>
            <p:nvPr/>
          </p:nvSpPr>
          <p:spPr>
            <a:xfrm>
              <a:off x="460224" y="1435196"/>
              <a:ext cx="5996762" cy="8718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1800" dirty="0">
                  <a:latin typeface="UTM Avo" panose="02040603050506020204" pitchFamily="18" charset="0"/>
                </a:rPr>
                <a:t>     </a:t>
              </a:r>
              <a:r>
                <a:rPr lang="en-US" sz="1800" dirty="0" err="1">
                  <a:latin typeface="UTM Avo" panose="02040603050506020204" pitchFamily="18" charset="0"/>
                </a:rPr>
                <a:t>Các</a:t>
              </a:r>
              <a:r>
                <a:rPr lang="en-US" sz="1800" dirty="0"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latin typeface="UTM Avo" panose="02040603050506020204" pitchFamily="18" charset="0"/>
                </a:rPr>
                <a:t>bạn</a:t>
              </a:r>
              <a:r>
                <a:rPr lang="en-US" sz="1800" dirty="0"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latin typeface="UTM Avo" panose="02040603050506020204" pitchFamily="18" charset="0"/>
                </a:rPr>
                <a:t>học</a:t>
              </a:r>
              <a:r>
                <a:rPr lang="en-US" sz="1800" dirty="0"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latin typeface="UTM Avo" panose="02040603050506020204" pitchFamily="18" charset="0"/>
                </a:rPr>
                <a:t>sinh</a:t>
              </a:r>
              <a:r>
                <a:rPr lang="en-US" sz="1800" dirty="0"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latin typeface="UTM Avo" panose="02040603050506020204" pitchFamily="18" charset="0"/>
                </a:rPr>
                <a:t>thường</a:t>
              </a:r>
              <a:r>
                <a:rPr lang="en-US" sz="1800" dirty="0"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latin typeface="UTM Avo" panose="02040603050506020204" pitchFamily="18" charset="0"/>
                </a:rPr>
                <a:t>đọc</a:t>
              </a:r>
              <a:r>
                <a:rPr lang="en-US" sz="1800" dirty="0"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latin typeface="UTM Avo" panose="02040603050506020204" pitchFamily="18" charset="0"/>
                </a:rPr>
                <a:t>thời</a:t>
              </a:r>
              <a:r>
                <a:rPr lang="en-US" sz="1800" dirty="0"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latin typeface="UTM Avo" panose="02040603050506020204" pitchFamily="18" charset="0"/>
                </a:rPr>
                <a:t>khóa</a:t>
              </a:r>
              <a:r>
                <a:rPr lang="en-US" sz="1800" dirty="0"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latin typeface="UTM Avo" panose="02040603050506020204" pitchFamily="18" charset="0"/>
                </a:rPr>
                <a:t>biểu</a:t>
              </a:r>
              <a:r>
                <a:rPr lang="en-US" sz="1800" dirty="0"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latin typeface="UTM Avo" panose="02040603050506020204" pitchFamily="18" charset="0"/>
                </a:rPr>
                <a:t>theo</a:t>
              </a:r>
              <a:r>
                <a:rPr lang="en-US" sz="1800" dirty="0"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latin typeface="UTM Avo" panose="02040603050506020204" pitchFamily="18" charset="0"/>
                </a:rPr>
                <a:t>trình</a:t>
              </a:r>
              <a:r>
                <a:rPr lang="en-US" sz="1800" dirty="0"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latin typeface="UTM Avo" panose="02040603050506020204" pitchFamily="18" charset="0"/>
                </a:rPr>
                <a:t>tự</a:t>
              </a:r>
              <a:r>
                <a:rPr lang="en-US" sz="1800" dirty="0"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latin typeface="UTM Avo" panose="02040603050506020204" pitchFamily="18" charset="0"/>
                </a:rPr>
                <a:t>thứ</a:t>
              </a:r>
              <a:r>
                <a:rPr lang="en-US" sz="1800" dirty="0">
                  <a:latin typeface="UTM Avo" panose="02040603050506020204" pitchFamily="18" charset="0"/>
                </a:rPr>
                <a:t> - </a:t>
              </a:r>
              <a:r>
                <a:rPr lang="en-US" sz="1800" dirty="0" err="1">
                  <a:latin typeface="UTM Avo" panose="02040603050506020204" pitchFamily="18" charset="0"/>
                </a:rPr>
                <a:t>buổi</a:t>
              </a:r>
              <a:r>
                <a:rPr lang="en-US" sz="1800" dirty="0">
                  <a:latin typeface="UTM Avo" panose="02040603050506020204" pitchFamily="18" charset="0"/>
                </a:rPr>
                <a:t> – </a:t>
              </a:r>
              <a:r>
                <a:rPr lang="en-US" sz="1800" dirty="0" err="1">
                  <a:latin typeface="UTM Avo" panose="02040603050506020204" pitchFamily="18" charset="0"/>
                </a:rPr>
                <a:t>tiết</a:t>
              </a:r>
              <a:r>
                <a:rPr lang="en-US" sz="1800" dirty="0">
                  <a:latin typeface="UTM Avo" panose="02040603050506020204" pitchFamily="18" charset="0"/>
                </a:rPr>
                <a:t> – </a:t>
              </a:r>
              <a:r>
                <a:rPr lang="en-US" sz="1800" dirty="0" err="1">
                  <a:latin typeface="UTM Avo" panose="02040603050506020204" pitchFamily="18" charset="0"/>
                </a:rPr>
                <a:t>môn</a:t>
              </a:r>
              <a:r>
                <a:rPr lang="en-US" sz="1800" dirty="0">
                  <a:latin typeface="UTM Avo" panose="02040603050506020204" pitchFamily="18" charset="0"/>
                </a:rPr>
                <a:t>.</a:t>
              </a:r>
              <a:endParaRPr lang="vi-VN" sz="1800" dirty="0">
                <a:latin typeface="UTM Avo" panose="02040603050506020204" pitchFamily="18" charset="0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="" xmlns:a16="http://schemas.microsoft.com/office/drawing/2014/main" id="{2C8AD751-7B5F-4219-A003-AE328012CD5C}"/>
                </a:ext>
              </a:extLst>
            </p:cNvPr>
            <p:cNvSpPr/>
            <p:nvPr/>
          </p:nvSpPr>
          <p:spPr>
            <a:xfrm>
              <a:off x="550605" y="1572625"/>
              <a:ext cx="233916" cy="233916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cxnSp>
        <p:nvCxnSpPr>
          <p:cNvPr id="16" name="Straight Connector 15"/>
          <p:cNvCxnSpPr/>
          <p:nvPr/>
        </p:nvCxnSpPr>
        <p:spPr>
          <a:xfrm flipH="1">
            <a:off x="2348066" y="2129364"/>
            <a:ext cx="49161" cy="292357"/>
          </a:xfrm>
          <a:prstGeom prst="line">
            <a:avLst/>
          </a:prstGeom>
          <a:ln w="19050">
            <a:solidFill>
              <a:srgbClr val="FB5B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2995766" y="2129364"/>
            <a:ext cx="49161" cy="292357"/>
          </a:xfrm>
          <a:prstGeom prst="line">
            <a:avLst/>
          </a:prstGeom>
          <a:ln w="19050">
            <a:solidFill>
              <a:srgbClr val="FB5B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3614891" y="2129364"/>
            <a:ext cx="49161" cy="292357"/>
          </a:xfrm>
          <a:prstGeom prst="line">
            <a:avLst/>
          </a:prstGeom>
          <a:ln w="19050">
            <a:solidFill>
              <a:srgbClr val="FB5B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4352665" y="2129364"/>
            <a:ext cx="49161" cy="292357"/>
          </a:xfrm>
          <a:prstGeom prst="line">
            <a:avLst/>
          </a:prstGeom>
          <a:ln w="19050">
            <a:solidFill>
              <a:srgbClr val="FB5B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4401826" y="2129364"/>
            <a:ext cx="49161" cy="292357"/>
          </a:xfrm>
          <a:prstGeom prst="line">
            <a:avLst/>
          </a:prstGeom>
          <a:ln w="19050">
            <a:solidFill>
              <a:srgbClr val="FB5B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1209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1218102" y="336668"/>
            <a:ext cx="813585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800" b="1" dirty="0">
                <a:solidFill>
                  <a:srgbClr val="17479D"/>
                </a:solidFill>
                <a:latin typeface="UTM Avo" panose="02040603050506020204" pitchFamily="18" charset="0"/>
              </a:rPr>
              <a:t>ĐỌC</a:t>
            </a:r>
            <a:endParaRPr lang="en-US" sz="1800" b="1" dirty="0">
              <a:solidFill>
                <a:srgbClr val="17479D"/>
              </a:solidFill>
              <a:latin typeface="UTM Avo" panose="0204060305050602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635794" y="366713"/>
            <a:ext cx="582308" cy="5251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1400175" y="284729"/>
            <a:ext cx="463553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 smtClean="0">
                <a:solidFill>
                  <a:srgbClr val="C00000"/>
                </a:solidFill>
                <a:latin typeface="UTM Avo" panose="02040603050506020204" pitchFamily="18" charset="0"/>
              </a:rPr>
              <a:t>THỜI KHÓA BIỂU</a:t>
            </a:r>
            <a:endParaRPr lang="en-US" sz="2000" b="1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286384" y="796359"/>
            <a:ext cx="6257292" cy="1027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350" dirty="0" smtClean="0">
                <a:latin typeface="UTM Avo" panose="02040603050506020204" pitchFamily="18" charset="0"/>
              </a:rPr>
              <a:t>     </a:t>
            </a:r>
            <a:r>
              <a:rPr lang="en-US" sz="1350" dirty="0" err="1" smtClean="0">
                <a:latin typeface="UTM Avo" panose="02040603050506020204" pitchFamily="18" charset="0"/>
              </a:rPr>
              <a:t>Thời</a:t>
            </a:r>
            <a:r>
              <a:rPr lang="en-US" sz="1350" dirty="0" smtClean="0">
                <a:latin typeface="UTM Avo" panose="02040603050506020204" pitchFamily="18" charset="0"/>
              </a:rPr>
              <a:t> </a:t>
            </a:r>
            <a:r>
              <a:rPr lang="en-US" sz="1350" dirty="0" err="1" smtClean="0">
                <a:latin typeface="UTM Avo" panose="02040603050506020204" pitchFamily="18" charset="0"/>
              </a:rPr>
              <a:t>khóa</a:t>
            </a:r>
            <a:r>
              <a:rPr lang="en-US" sz="1350" dirty="0" smtClean="0">
                <a:latin typeface="UTM Avo" panose="02040603050506020204" pitchFamily="18" charset="0"/>
              </a:rPr>
              <a:t> </a:t>
            </a:r>
            <a:r>
              <a:rPr lang="en-US" sz="1350" dirty="0" err="1" smtClean="0">
                <a:latin typeface="UTM Avo" panose="02040603050506020204" pitchFamily="18" charset="0"/>
              </a:rPr>
              <a:t>biểu</a:t>
            </a:r>
            <a:r>
              <a:rPr lang="en-US" sz="1350" dirty="0" smtClean="0">
                <a:latin typeface="UTM Avo" panose="02040603050506020204" pitchFamily="18" charset="0"/>
              </a:rPr>
              <a:t> </a:t>
            </a:r>
            <a:r>
              <a:rPr lang="en-US" sz="1350" dirty="0" err="1" smtClean="0">
                <a:latin typeface="UTM Avo" panose="02040603050506020204" pitchFamily="18" charset="0"/>
              </a:rPr>
              <a:t>cho</a:t>
            </a:r>
            <a:r>
              <a:rPr lang="en-US" sz="1350" dirty="0" smtClean="0">
                <a:latin typeface="UTM Avo" panose="02040603050506020204" pitchFamily="18" charset="0"/>
              </a:rPr>
              <a:t> </a:t>
            </a:r>
            <a:r>
              <a:rPr lang="en-US" sz="1350" dirty="0" err="1" smtClean="0">
                <a:latin typeface="UTM Avo" panose="02040603050506020204" pitchFamily="18" charset="0"/>
              </a:rPr>
              <a:t>biết</a:t>
            </a:r>
            <a:r>
              <a:rPr lang="en-US" sz="1350" dirty="0" smtClean="0">
                <a:latin typeface="UTM Avo" panose="02040603050506020204" pitchFamily="18" charset="0"/>
              </a:rPr>
              <a:t> </a:t>
            </a:r>
            <a:r>
              <a:rPr lang="en-US" sz="1350" dirty="0" err="1" smtClean="0">
                <a:latin typeface="UTM Avo" panose="02040603050506020204" pitchFamily="18" charset="0"/>
              </a:rPr>
              <a:t>thời</a:t>
            </a:r>
            <a:r>
              <a:rPr lang="en-US" sz="1350" dirty="0" smtClean="0">
                <a:latin typeface="UTM Avo" panose="02040603050506020204" pitchFamily="18" charset="0"/>
              </a:rPr>
              <a:t> </a:t>
            </a:r>
            <a:r>
              <a:rPr lang="en-US" sz="1350" dirty="0" err="1" smtClean="0">
                <a:latin typeface="UTM Avo" panose="02040603050506020204" pitchFamily="18" charset="0"/>
              </a:rPr>
              <a:t>gian</a:t>
            </a:r>
            <a:r>
              <a:rPr lang="en-US" sz="1350" dirty="0" smtClean="0">
                <a:latin typeface="UTM Avo" panose="02040603050506020204" pitchFamily="18" charset="0"/>
              </a:rPr>
              <a:t> </a:t>
            </a:r>
            <a:r>
              <a:rPr lang="en-US" sz="1350" dirty="0" err="1" smtClean="0">
                <a:latin typeface="UTM Avo" panose="02040603050506020204" pitchFamily="18" charset="0"/>
              </a:rPr>
              <a:t>học</a:t>
            </a:r>
            <a:r>
              <a:rPr lang="en-US" sz="1350" dirty="0" smtClean="0">
                <a:latin typeface="UTM Avo" panose="02040603050506020204" pitchFamily="18" charset="0"/>
              </a:rPr>
              <a:t> </a:t>
            </a:r>
            <a:r>
              <a:rPr lang="en-US" sz="1350" dirty="0" err="1" smtClean="0">
                <a:latin typeface="UTM Avo" panose="02040603050506020204" pitchFamily="18" charset="0"/>
              </a:rPr>
              <a:t>các</a:t>
            </a:r>
            <a:r>
              <a:rPr lang="en-US" sz="1350" dirty="0" smtClean="0">
                <a:latin typeface="UTM Avo" panose="02040603050506020204" pitchFamily="18" charset="0"/>
              </a:rPr>
              <a:t> </a:t>
            </a:r>
            <a:r>
              <a:rPr lang="en-US" sz="1350" dirty="0" err="1" smtClean="0">
                <a:latin typeface="UTM Avo" panose="02040603050506020204" pitchFamily="18" charset="0"/>
              </a:rPr>
              <a:t>môn</a:t>
            </a:r>
            <a:r>
              <a:rPr lang="en-US" sz="1350" dirty="0" smtClean="0">
                <a:latin typeface="UTM Avo" panose="02040603050506020204" pitchFamily="18" charset="0"/>
              </a:rPr>
              <a:t> </a:t>
            </a:r>
            <a:r>
              <a:rPr lang="en-US" sz="1350" dirty="0" err="1" smtClean="0">
                <a:latin typeface="UTM Avo" panose="02040603050506020204" pitchFamily="18" charset="0"/>
              </a:rPr>
              <a:t>của</a:t>
            </a:r>
            <a:r>
              <a:rPr lang="en-US" sz="1350" dirty="0" smtClean="0">
                <a:latin typeface="UTM Avo" panose="02040603050506020204" pitchFamily="18" charset="0"/>
              </a:rPr>
              <a:t> </a:t>
            </a:r>
            <a:r>
              <a:rPr lang="en-US" sz="1350" dirty="0" err="1" smtClean="0">
                <a:latin typeface="UTM Avo" panose="02040603050506020204" pitchFamily="18" charset="0"/>
              </a:rPr>
              <a:t>từng</a:t>
            </a:r>
            <a:r>
              <a:rPr lang="en-US" sz="1350" dirty="0" smtClean="0">
                <a:latin typeface="UTM Avo" panose="02040603050506020204" pitchFamily="18" charset="0"/>
              </a:rPr>
              <a:t> </a:t>
            </a:r>
            <a:r>
              <a:rPr lang="en-US" sz="1350" dirty="0" err="1" smtClean="0">
                <a:latin typeface="UTM Avo" panose="02040603050506020204" pitchFamily="18" charset="0"/>
              </a:rPr>
              <a:t>ngày</a:t>
            </a:r>
            <a:r>
              <a:rPr lang="en-US" sz="1350" dirty="0" smtClean="0">
                <a:latin typeface="UTM Avo" panose="02040603050506020204" pitchFamily="18" charset="0"/>
              </a:rPr>
              <a:t> </a:t>
            </a:r>
            <a:r>
              <a:rPr lang="en-US" sz="1350" dirty="0" err="1" smtClean="0">
                <a:latin typeface="UTM Avo" panose="02040603050506020204" pitchFamily="18" charset="0"/>
              </a:rPr>
              <a:t>trong</a:t>
            </a:r>
            <a:r>
              <a:rPr lang="en-US" sz="1350" dirty="0" smtClean="0">
                <a:latin typeface="UTM Avo" panose="02040603050506020204" pitchFamily="18" charset="0"/>
              </a:rPr>
              <a:t> </a:t>
            </a:r>
            <a:r>
              <a:rPr lang="en-US" sz="1350" dirty="0" err="1" smtClean="0">
                <a:latin typeface="UTM Avo" panose="02040603050506020204" pitchFamily="18" charset="0"/>
              </a:rPr>
              <a:t>tuần</a:t>
            </a:r>
            <a:r>
              <a:rPr lang="en-US" sz="1350" dirty="0" smtClean="0">
                <a:latin typeface="UTM Avo" panose="02040603050506020204" pitchFamily="18" charset="0"/>
              </a:rPr>
              <a:t>. </a:t>
            </a:r>
            <a:r>
              <a:rPr lang="en-US" sz="1350" dirty="0" err="1" smtClean="0">
                <a:latin typeface="UTM Avo" panose="02040603050506020204" pitchFamily="18" charset="0"/>
              </a:rPr>
              <a:t>Thời</a:t>
            </a:r>
            <a:r>
              <a:rPr lang="en-US" sz="1350" dirty="0" smtClean="0">
                <a:latin typeface="UTM Avo" panose="02040603050506020204" pitchFamily="18" charset="0"/>
              </a:rPr>
              <a:t> </a:t>
            </a:r>
            <a:r>
              <a:rPr lang="en-US" sz="1350" dirty="0" err="1" smtClean="0">
                <a:latin typeface="UTM Avo" panose="02040603050506020204" pitchFamily="18" charset="0"/>
              </a:rPr>
              <a:t>khóa</a:t>
            </a:r>
            <a:r>
              <a:rPr lang="en-US" sz="1350" dirty="0" smtClean="0">
                <a:latin typeface="UTM Avo" panose="02040603050506020204" pitchFamily="18" charset="0"/>
              </a:rPr>
              <a:t> </a:t>
            </a:r>
            <a:r>
              <a:rPr lang="en-US" sz="1350" dirty="0" err="1" smtClean="0">
                <a:latin typeface="UTM Avo" panose="02040603050506020204" pitchFamily="18" charset="0"/>
              </a:rPr>
              <a:t>biểu</a:t>
            </a:r>
            <a:r>
              <a:rPr lang="en-US" sz="1350" dirty="0" smtClean="0">
                <a:latin typeface="UTM Avo" panose="02040603050506020204" pitchFamily="18" charset="0"/>
              </a:rPr>
              <a:t> </a:t>
            </a:r>
            <a:r>
              <a:rPr lang="en-US" sz="1350" dirty="0" err="1" smtClean="0">
                <a:latin typeface="UTM Avo" panose="02040603050506020204" pitchFamily="18" charset="0"/>
              </a:rPr>
              <a:t>gồm</a:t>
            </a:r>
            <a:r>
              <a:rPr lang="en-US" sz="1350" dirty="0" smtClean="0">
                <a:latin typeface="UTM Avo" panose="02040603050506020204" pitchFamily="18" charset="0"/>
              </a:rPr>
              <a:t> </a:t>
            </a:r>
            <a:r>
              <a:rPr lang="en-US" sz="1350" dirty="0" err="1" smtClean="0">
                <a:latin typeface="UTM Avo" panose="02040603050506020204" pitchFamily="18" charset="0"/>
              </a:rPr>
              <a:t>nhiều</a:t>
            </a:r>
            <a:r>
              <a:rPr lang="en-US" sz="1350" dirty="0" smtClean="0">
                <a:latin typeface="UTM Avo" panose="02040603050506020204" pitchFamily="18" charset="0"/>
              </a:rPr>
              <a:t> </a:t>
            </a:r>
            <a:r>
              <a:rPr lang="en-US" sz="1350" dirty="0" err="1" smtClean="0">
                <a:latin typeface="UTM Avo" panose="02040603050506020204" pitchFamily="18" charset="0"/>
              </a:rPr>
              <a:t>cột</a:t>
            </a:r>
            <a:r>
              <a:rPr lang="en-US" sz="1350" dirty="0" smtClean="0">
                <a:latin typeface="UTM Avo" panose="02040603050506020204" pitchFamily="18" charset="0"/>
              </a:rPr>
              <a:t> </a:t>
            </a:r>
            <a:r>
              <a:rPr lang="en-US" sz="1350" dirty="0" err="1" smtClean="0">
                <a:latin typeface="UTM Avo" panose="02040603050506020204" pitchFamily="18" charset="0"/>
              </a:rPr>
              <a:t>dọc</a:t>
            </a:r>
            <a:r>
              <a:rPr lang="en-US" sz="1350" dirty="0" smtClean="0">
                <a:latin typeface="UTM Avo" panose="02040603050506020204" pitchFamily="18" charset="0"/>
              </a:rPr>
              <a:t> </a:t>
            </a:r>
            <a:r>
              <a:rPr lang="en-US" sz="1350" dirty="0" err="1" smtClean="0">
                <a:latin typeface="UTM Avo" panose="02040603050506020204" pitchFamily="18" charset="0"/>
              </a:rPr>
              <a:t>và</a:t>
            </a:r>
            <a:r>
              <a:rPr lang="en-US" sz="1350" dirty="0" smtClean="0">
                <a:latin typeface="UTM Avo" panose="02040603050506020204" pitchFamily="18" charset="0"/>
              </a:rPr>
              <a:t> </a:t>
            </a:r>
            <a:r>
              <a:rPr lang="en-US" sz="1350" dirty="0" err="1" smtClean="0">
                <a:latin typeface="UTM Avo" panose="02040603050506020204" pitchFamily="18" charset="0"/>
              </a:rPr>
              <a:t>nhiều</a:t>
            </a:r>
            <a:r>
              <a:rPr lang="en-US" sz="1350" dirty="0" smtClean="0">
                <a:latin typeface="UTM Avo" panose="02040603050506020204" pitchFamily="18" charset="0"/>
              </a:rPr>
              <a:t> </a:t>
            </a:r>
            <a:r>
              <a:rPr lang="en-US" sz="1350" dirty="0" err="1" smtClean="0">
                <a:latin typeface="UTM Avo" panose="02040603050506020204" pitchFamily="18" charset="0"/>
              </a:rPr>
              <a:t>hàng</a:t>
            </a:r>
            <a:r>
              <a:rPr lang="en-US" sz="1350" dirty="0" smtClean="0">
                <a:latin typeface="UTM Avo" panose="02040603050506020204" pitchFamily="18" charset="0"/>
              </a:rPr>
              <a:t> </a:t>
            </a:r>
            <a:r>
              <a:rPr lang="en-US" sz="1350" dirty="0" err="1" smtClean="0">
                <a:latin typeface="UTM Avo" panose="02040603050506020204" pitchFamily="18" charset="0"/>
              </a:rPr>
              <a:t>ngang</a:t>
            </a:r>
            <a:r>
              <a:rPr lang="en-US" sz="1350" dirty="0" smtClean="0">
                <a:latin typeface="UTM Avo" panose="02040603050506020204" pitchFamily="18" charset="0"/>
              </a:rPr>
              <a:t>. </a:t>
            </a:r>
            <a:r>
              <a:rPr lang="en-US" sz="1350" dirty="0" err="1" smtClean="0">
                <a:latin typeface="UTM Avo" panose="02040603050506020204" pitchFamily="18" charset="0"/>
              </a:rPr>
              <a:t>Các</a:t>
            </a:r>
            <a:r>
              <a:rPr lang="en-US" sz="1350" dirty="0" smtClean="0">
                <a:latin typeface="UTM Avo" panose="02040603050506020204" pitchFamily="18" charset="0"/>
              </a:rPr>
              <a:t> </a:t>
            </a:r>
            <a:r>
              <a:rPr lang="en-US" sz="1350" dirty="0" err="1" smtClean="0">
                <a:latin typeface="UTM Avo" panose="02040603050506020204" pitchFamily="18" charset="0"/>
              </a:rPr>
              <a:t>bạn</a:t>
            </a:r>
            <a:r>
              <a:rPr lang="en-US" sz="1350" dirty="0" smtClean="0">
                <a:latin typeface="UTM Avo" panose="02040603050506020204" pitchFamily="18" charset="0"/>
              </a:rPr>
              <a:t> </a:t>
            </a:r>
            <a:r>
              <a:rPr lang="en-US" sz="1350" dirty="0" err="1" smtClean="0">
                <a:latin typeface="UTM Avo" panose="02040603050506020204" pitchFamily="18" charset="0"/>
              </a:rPr>
              <a:t>học</a:t>
            </a:r>
            <a:r>
              <a:rPr lang="en-US" sz="1350" dirty="0" smtClean="0">
                <a:latin typeface="UTM Avo" panose="02040603050506020204" pitchFamily="18" charset="0"/>
              </a:rPr>
              <a:t> </a:t>
            </a:r>
            <a:r>
              <a:rPr lang="en-US" sz="1350" dirty="0" err="1" smtClean="0">
                <a:latin typeface="UTM Avo" panose="02040603050506020204" pitchFamily="18" charset="0"/>
              </a:rPr>
              <a:t>sinh</a:t>
            </a:r>
            <a:r>
              <a:rPr lang="en-US" sz="1350" dirty="0" smtClean="0">
                <a:latin typeface="UTM Avo" panose="02040603050506020204" pitchFamily="18" charset="0"/>
              </a:rPr>
              <a:t> </a:t>
            </a:r>
            <a:r>
              <a:rPr lang="en-US" sz="1350" dirty="0" err="1" smtClean="0">
                <a:latin typeface="UTM Avo" panose="02040603050506020204" pitchFamily="18" charset="0"/>
              </a:rPr>
              <a:t>thường</a:t>
            </a:r>
            <a:r>
              <a:rPr lang="en-US" sz="1350" dirty="0" smtClean="0">
                <a:latin typeface="UTM Avo" panose="02040603050506020204" pitchFamily="18" charset="0"/>
              </a:rPr>
              <a:t> </a:t>
            </a:r>
            <a:r>
              <a:rPr lang="en-US" sz="1350" dirty="0" err="1" smtClean="0">
                <a:latin typeface="UTM Avo" panose="02040603050506020204" pitchFamily="18" charset="0"/>
              </a:rPr>
              <a:t>đọc</a:t>
            </a:r>
            <a:r>
              <a:rPr lang="en-US" sz="1350" dirty="0" smtClean="0">
                <a:latin typeface="UTM Avo" panose="02040603050506020204" pitchFamily="18" charset="0"/>
              </a:rPr>
              <a:t> </a:t>
            </a:r>
            <a:r>
              <a:rPr lang="en-US" sz="1350" dirty="0" err="1" smtClean="0">
                <a:latin typeface="UTM Avo" panose="02040603050506020204" pitchFamily="18" charset="0"/>
              </a:rPr>
              <a:t>thời</a:t>
            </a:r>
            <a:r>
              <a:rPr lang="en-US" sz="1350" dirty="0" smtClean="0">
                <a:latin typeface="UTM Avo" panose="02040603050506020204" pitchFamily="18" charset="0"/>
              </a:rPr>
              <a:t> </a:t>
            </a:r>
            <a:r>
              <a:rPr lang="en-US" sz="1350" dirty="0" err="1" smtClean="0">
                <a:latin typeface="UTM Avo" panose="02040603050506020204" pitchFamily="18" charset="0"/>
              </a:rPr>
              <a:t>khóa</a:t>
            </a:r>
            <a:r>
              <a:rPr lang="en-US" sz="1350" dirty="0" smtClean="0">
                <a:latin typeface="UTM Avo" panose="02040603050506020204" pitchFamily="18" charset="0"/>
              </a:rPr>
              <a:t> </a:t>
            </a:r>
            <a:r>
              <a:rPr lang="en-US" sz="1350" dirty="0" err="1" smtClean="0">
                <a:latin typeface="UTM Avo" panose="02040603050506020204" pitchFamily="18" charset="0"/>
              </a:rPr>
              <a:t>biểu</a:t>
            </a:r>
            <a:r>
              <a:rPr lang="en-US" sz="1350" dirty="0" smtClean="0">
                <a:latin typeface="UTM Avo" panose="02040603050506020204" pitchFamily="18" charset="0"/>
              </a:rPr>
              <a:t> </a:t>
            </a:r>
            <a:r>
              <a:rPr lang="en-US" sz="1350" dirty="0" err="1" smtClean="0">
                <a:latin typeface="UTM Avo" panose="02040603050506020204" pitchFamily="18" charset="0"/>
              </a:rPr>
              <a:t>theo</a:t>
            </a:r>
            <a:r>
              <a:rPr lang="en-US" sz="1350" dirty="0" smtClean="0">
                <a:latin typeface="UTM Avo" panose="02040603050506020204" pitchFamily="18" charset="0"/>
              </a:rPr>
              <a:t> </a:t>
            </a:r>
            <a:r>
              <a:rPr lang="en-US" sz="1350" dirty="0" err="1" smtClean="0">
                <a:latin typeface="UTM Avo" panose="02040603050506020204" pitchFamily="18" charset="0"/>
              </a:rPr>
              <a:t>trình</a:t>
            </a:r>
            <a:r>
              <a:rPr lang="en-US" sz="1350" dirty="0" smtClean="0">
                <a:latin typeface="UTM Avo" panose="02040603050506020204" pitchFamily="18" charset="0"/>
              </a:rPr>
              <a:t> </a:t>
            </a:r>
            <a:r>
              <a:rPr lang="en-US" sz="1350" dirty="0" err="1" smtClean="0">
                <a:latin typeface="UTM Avo" panose="02040603050506020204" pitchFamily="18" charset="0"/>
              </a:rPr>
              <a:t>tự</a:t>
            </a:r>
            <a:r>
              <a:rPr lang="en-US" sz="1350" dirty="0" smtClean="0">
                <a:latin typeface="UTM Avo" panose="02040603050506020204" pitchFamily="18" charset="0"/>
              </a:rPr>
              <a:t> </a:t>
            </a:r>
            <a:r>
              <a:rPr lang="en-US" sz="1350" dirty="0" err="1" smtClean="0">
                <a:latin typeface="UTM Avo" panose="02040603050506020204" pitchFamily="18" charset="0"/>
              </a:rPr>
              <a:t>thứ</a:t>
            </a:r>
            <a:r>
              <a:rPr lang="en-US" sz="1350" dirty="0" smtClean="0">
                <a:latin typeface="UTM Avo" panose="02040603050506020204" pitchFamily="18" charset="0"/>
              </a:rPr>
              <a:t> - </a:t>
            </a:r>
            <a:r>
              <a:rPr lang="en-US" sz="1350" dirty="0" err="1" smtClean="0">
                <a:latin typeface="UTM Avo" panose="02040603050506020204" pitchFamily="18" charset="0"/>
              </a:rPr>
              <a:t>buổi</a:t>
            </a:r>
            <a:r>
              <a:rPr lang="en-US" sz="1350" dirty="0" smtClean="0">
                <a:latin typeface="UTM Avo" panose="02040603050506020204" pitchFamily="18" charset="0"/>
              </a:rPr>
              <a:t> – </a:t>
            </a:r>
            <a:r>
              <a:rPr lang="en-US" sz="1350" dirty="0" err="1" smtClean="0">
                <a:latin typeface="UTM Avo" panose="02040603050506020204" pitchFamily="18" charset="0"/>
              </a:rPr>
              <a:t>tiết</a:t>
            </a:r>
            <a:r>
              <a:rPr lang="en-US" sz="1350" dirty="0" smtClean="0">
                <a:latin typeface="UTM Avo" panose="02040603050506020204" pitchFamily="18" charset="0"/>
              </a:rPr>
              <a:t> – </a:t>
            </a:r>
            <a:r>
              <a:rPr lang="en-US" sz="1350" dirty="0" err="1" smtClean="0">
                <a:latin typeface="UTM Avo" panose="02040603050506020204" pitchFamily="18" charset="0"/>
              </a:rPr>
              <a:t>môn</a:t>
            </a:r>
            <a:r>
              <a:rPr lang="en-US" sz="1350" dirty="0" smtClean="0">
                <a:latin typeface="UTM Avo" panose="02040603050506020204" pitchFamily="18" charset="0"/>
              </a:rPr>
              <a:t>.</a:t>
            </a:r>
            <a:endParaRPr lang="vi-VN" sz="1350" dirty="0">
              <a:latin typeface="UTM Avo" panose="02040603050506020204" pitchFamily="18" charset="0"/>
            </a:endParaRPr>
          </a:p>
        </p:txBody>
      </p:sp>
      <p:pic>
        <p:nvPicPr>
          <p:cNvPr id="2052" name="Picture 4" descr="20210409090849_wm_shs-tieng-viet-2-tap-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842" t="7624" r="10176" b="51867"/>
          <a:stretch/>
        </p:blipFill>
        <p:spPr bwMode="auto">
          <a:xfrm>
            <a:off x="1019472" y="1760246"/>
            <a:ext cx="4835228" cy="3046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3022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95299" y="451258"/>
            <a:ext cx="3042331" cy="728662"/>
            <a:chOff x="495299" y="451258"/>
            <a:chExt cx="3042331" cy="728662"/>
          </a:xfrm>
        </p:grpSpPr>
        <p:pic>
          <p:nvPicPr>
            <p:cNvPr id="5" name="Picture 4" descr="20210409090849_wm_shs-tieng-viet-2-tap-1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65" t="20433" r="84827" b="75049"/>
            <a:stretch/>
          </p:blipFill>
          <p:spPr bwMode="auto">
            <a:xfrm>
              <a:off x="495299" y="451258"/>
              <a:ext cx="747713" cy="728662"/>
            </a:xfrm>
            <a:prstGeom prst="roundRect">
              <a:avLst>
                <a:gd name="adj" fmla="val 33007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C07B3502-F58A-46C0-88F8-3DE26F98CD3F}"/>
                </a:ext>
              </a:extLst>
            </p:cNvPr>
            <p:cNvSpPr txBox="1"/>
            <p:nvPr/>
          </p:nvSpPr>
          <p:spPr>
            <a:xfrm>
              <a:off x="1112646" y="588635"/>
              <a:ext cx="2424984" cy="453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800" b="1" dirty="0" smtClean="0">
                  <a:solidFill>
                    <a:srgbClr val="17479D"/>
                  </a:solidFill>
                  <a:latin typeface="UTM Avo" panose="02040603050506020204" pitchFamily="18" charset="0"/>
                </a:rPr>
                <a:t>TRẢ LỜI CÂU HỎI</a:t>
              </a:r>
              <a:endParaRPr lang="en-US" sz="18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638809" y="1292343"/>
            <a:ext cx="535886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600" b="1" dirty="0" smtClean="0">
                <a:latin typeface="UTM Avo" panose="02040603050506020204" pitchFamily="18" charset="0"/>
              </a:rPr>
              <a:t>1.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Đọc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thời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khóa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biểu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của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ngày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thứ</a:t>
            </a:r>
            <a:r>
              <a:rPr lang="en-US" sz="1600" dirty="0" smtClean="0">
                <a:latin typeface="UTM Avo" panose="02040603050506020204" pitchFamily="18" charset="0"/>
              </a:rPr>
              <a:t> Hai.</a:t>
            </a:r>
          </a:p>
          <a:p>
            <a:pPr algn="just">
              <a:lnSpc>
                <a:spcPct val="150000"/>
              </a:lnSpc>
            </a:pPr>
            <a:r>
              <a:rPr lang="en-US" sz="1600" b="1" dirty="0" smtClean="0">
                <a:latin typeface="UTM Avo" panose="02040603050506020204" pitchFamily="18" charset="0"/>
                <a:sym typeface="Wingdings" panose="05000000000000000000" pitchFamily="2" charset="2"/>
              </a:rPr>
              <a:t>2. </a:t>
            </a:r>
            <a:r>
              <a:rPr lang="en-US" sz="1600" dirty="0" err="1" smtClean="0">
                <a:latin typeface="UTM Avo" panose="02040603050506020204" pitchFamily="18" charset="0"/>
                <a:sym typeface="Wingdings" panose="05000000000000000000" pitchFamily="2" charset="2"/>
              </a:rPr>
              <a:t>Sáng</a:t>
            </a:r>
            <a:r>
              <a:rPr lang="en-US" sz="1600" dirty="0" smtClean="0"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  <a:sym typeface="Wingdings" panose="05000000000000000000" pitchFamily="2" charset="2"/>
              </a:rPr>
              <a:t>thứ</a:t>
            </a:r>
            <a:r>
              <a:rPr lang="en-US" sz="1600" dirty="0" smtClean="0">
                <a:latin typeface="UTM Avo" panose="02040603050506020204" pitchFamily="18" charset="0"/>
                <a:sym typeface="Wingdings" panose="05000000000000000000" pitchFamily="2" charset="2"/>
              </a:rPr>
              <a:t> Hai </a:t>
            </a:r>
            <a:r>
              <a:rPr lang="en-US" sz="1600" dirty="0" err="1" smtClean="0">
                <a:latin typeface="UTM Avo" panose="02040603050506020204" pitchFamily="18" charset="0"/>
                <a:sym typeface="Wingdings" panose="05000000000000000000" pitchFamily="2" charset="2"/>
              </a:rPr>
              <a:t>có</a:t>
            </a:r>
            <a:r>
              <a:rPr lang="en-US" sz="1600" dirty="0" smtClean="0"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  <a:sym typeface="Wingdings" panose="05000000000000000000" pitchFamily="2" charset="2"/>
              </a:rPr>
              <a:t>mấy</a:t>
            </a:r>
            <a:r>
              <a:rPr lang="en-US" sz="1600" dirty="0" smtClean="0"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  <a:sym typeface="Wingdings" panose="05000000000000000000" pitchFamily="2" charset="2"/>
              </a:rPr>
              <a:t>tiết</a:t>
            </a:r>
            <a:r>
              <a:rPr lang="en-US" sz="1600" dirty="0" smtClean="0">
                <a:latin typeface="UTM Avo" panose="02040603050506020204" pitchFamily="18" charset="0"/>
                <a:sym typeface="Wingdings" panose="05000000000000000000" pitchFamily="2" charset="2"/>
              </a:rPr>
              <a:t>?</a:t>
            </a:r>
          </a:p>
          <a:p>
            <a:pPr algn="just">
              <a:lnSpc>
                <a:spcPct val="150000"/>
              </a:lnSpc>
            </a:pPr>
            <a:r>
              <a:rPr lang="en-US" sz="1600" dirty="0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--&gt; </a:t>
            </a:r>
            <a:r>
              <a:rPr lang="en-US" sz="1600" dirty="0" err="1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Sáng</a:t>
            </a:r>
            <a:r>
              <a:rPr lang="en-US" sz="1600" dirty="0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thứ</a:t>
            </a:r>
            <a:r>
              <a:rPr lang="en-US" sz="1600" dirty="0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Hai </a:t>
            </a:r>
            <a:r>
              <a:rPr lang="en-US" sz="1600" dirty="0" err="1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có</a:t>
            </a:r>
            <a:r>
              <a:rPr lang="en-US" sz="1600" dirty="0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4 </a:t>
            </a:r>
            <a:r>
              <a:rPr lang="en-US" sz="1600" dirty="0" err="1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tiết</a:t>
            </a:r>
            <a:endParaRPr lang="en-US" sz="1600" dirty="0">
              <a:solidFill>
                <a:srgbClr val="C00000"/>
              </a:solidFill>
              <a:latin typeface="UTM Avo" panose="02040603050506020204" pitchFamily="18" charset="0"/>
              <a:sym typeface="Wingdings" panose="05000000000000000000" pitchFamily="2" charset="2"/>
            </a:endParaRPr>
          </a:p>
          <a:p>
            <a:pPr algn="just">
              <a:lnSpc>
                <a:spcPct val="150000"/>
              </a:lnSpc>
            </a:pPr>
            <a:r>
              <a:rPr lang="en-US" sz="1600" b="1" dirty="0" smtClean="0">
                <a:latin typeface="UTM Avo" panose="02040603050506020204" pitchFamily="18" charset="0"/>
                <a:sym typeface="Wingdings" panose="05000000000000000000" pitchFamily="2" charset="2"/>
              </a:rPr>
              <a:t>3. </a:t>
            </a:r>
            <a:r>
              <a:rPr lang="en-US" sz="1600" dirty="0" err="1" smtClean="0">
                <a:latin typeface="UTM Avo" panose="02040603050506020204" pitchFamily="18" charset="0"/>
                <a:sym typeface="Wingdings" panose="05000000000000000000" pitchFamily="2" charset="2"/>
              </a:rPr>
              <a:t>Thứ</a:t>
            </a:r>
            <a:r>
              <a:rPr lang="en-US" sz="1600" dirty="0" smtClean="0"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  <a:sym typeface="Wingdings" panose="05000000000000000000" pitchFamily="2" charset="2"/>
              </a:rPr>
              <a:t>Năm</a:t>
            </a:r>
            <a:r>
              <a:rPr lang="en-US" sz="1600" dirty="0" smtClean="0"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  <a:sym typeface="Wingdings" panose="05000000000000000000" pitchFamily="2" charset="2"/>
              </a:rPr>
              <a:t>có</a:t>
            </a:r>
            <a:r>
              <a:rPr lang="en-US" sz="1600" dirty="0" smtClean="0"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  <a:sym typeface="Wingdings" panose="05000000000000000000" pitchFamily="2" charset="2"/>
              </a:rPr>
              <a:t>những</a:t>
            </a:r>
            <a:r>
              <a:rPr lang="en-US" sz="1600" dirty="0" smtClean="0"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  <a:sym typeface="Wingdings" panose="05000000000000000000" pitchFamily="2" charset="2"/>
              </a:rPr>
              <a:t>môn</a:t>
            </a:r>
            <a:r>
              <a:rPr lang="en-US" sz="1600" dirty="0" smtClean="0"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  <a:sym typeface="Wingdings" panose="05000000000000000000" pitchFamily="2" charset="2"/>
              </a:rPr>
              <a:t>học</a:t>
            </a:r>
            <a:r>
              <a:rPr lang="en-US" sz="1600" dirty="0" smtClean="0"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  <a:sym typeface="Wingdings" panose="05000000000000000000" pitchFamily="2" charset="2"/>
              </a:rPr>
              <a:t>nào</a:t>
            </a:r>
            <a:r>
              <a:rPr lang="en-US" sz="1600" dirty="0" smtClean="0">
                <a:latin typeface="UTM Avo" panose="02040603050506020204" pitchFamily="18" charset="0"/>
                <a:sym typeface="Wingdings" panose="05000000000000000000" pitchFamily="2" charset="2"/>
              </a:rPr>
              <a:t>?</a:t>
            </a:r>
          </a:p>
          <a:p>
            <a:pPr algn="just">
              <a:lnSpc>
                <a:spcPct val="150000"/>
              </a:lnSpc>
            </a:pPr>
            <a:r>
              <a:rPr lang="en-US" sz="1600" dirty="0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1600" dirty="0" err="1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Thứ</a:t>
            </a:r>
            <a:r>
              <a:rPr lang="en-US" sz="1600" dirty="0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Năm</a:t>
            </a:r>
            <a:r>
              <a:rPr lang="en-US" sz="1600" dirty="0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có</a:t>
            </a:r>
            <a:r>
              <a:rPr lang="en-US" sz="1600" dirty="0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môn</a:t>
            </a:r>
            <a:r>
              <a:rPr lang="en-US" sz="1600" dirty="0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Tiếng</a:t>
            </a:r>
            <a:r>
              <a:rPr lang="en-US" sz="1600" dirty="0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Viêt</a:t>
            </a:r>
            <a:r>
              <a:rPr lang="en-US" sz="1600" dirty="0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, </a:t>
            </a:r>
            <a:r>
              <a:rPr lang="en-US" sz="1600" dirty="0" err="1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Giáo</a:t>
            </a:r>
            <a:r>
              <a:rPr lang="en-US" sz="1600" dirty="0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dục</a:t>
            </a:r>
            <a:r>
              <a:rPr lang="en-US" sz="1600" dirty="0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thể</a:t>
            </a:r>
            <a:r>
              <a:rPr lang="en-US" sz="1600" dirty="0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chất</a:t>
            </a:r>
            <a:r>
              <a:rPr lang="en-US" sz="1600" dirty="0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, </a:t>
            </a:r>
            <a:r>
              <a:rPr lang="en-US" sz="1600" dirty="0" err="1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Toán</a:t>
            </a:r>
            <a:r>
              <a:rPr lang="en-US" sz="1600" dirty="0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, </a:t>
            </a:r>
            <a:r>
              <a:rPr lang="en-US" sz="1600" dirty="0" err="1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Tự</a:t>
            </a:r>
            <a:r>
              <a:rPr lang="en-US" sz="1600" dirty="0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nhiên</a:t>
            </a:r>
            <a:r>
              <a:rPr lang="en-US" sz="1600" dirty="0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– </a:t>
            </a:r>
            <a:r>
              <a:rPr lang="en-US" sz="1600" dirty="0" err="1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Xã</a:t>
            </a:r>
            <a:r>
              <a:rPr lang="en-US" sz="1600" dirty="0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hội</a:t>
            </a:r>
            <a:r>
              <a:rPr lang="en-US" sz="1600" dirty="0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, </a:t>
            </a:r>
            <a:r>
              <a:rPr lang="en-US" sz="1600" dirty="0" err="1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Tự</a:t>
            </a:r>
            <a:r>
              <a:rPr lang="en-US" sz="1600" dirty="0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học</a:t>
            </a:r>
            <a:r>
              <a:rPr lang="en-US" sz="1600" dirty="0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có</a:t>
            </a:r>
            <a:r>
              <a:rPr lang="en-US" sz="1600" dirty="0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hướng</a:t>
            </a:r>
            <a:r>
              <a:rPr lang="en-US" sz="1600" dirty="0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dẫn</a:t>
            </a:r>
            <a:r>
              <a:rPr lang="en-US" sz="1600" dirty="0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1600" dirty="0" smtClean="0">
                <a:latin typeface="UTM Avo" panose="02040603050506020204" pitchFamily="18" charset="0"/>
              </a:rPr>
              <a:t>4. </a:t>
            </a:r>
            <a:r>
              <a:rPr lang="en-US" sz="1600" dirty="0" err="1" smtClean="0">
                <a:latin typeface="UTM Avo" panose="02040603050506020204" pitchFamily="18" charset="0"/>
              </a:rPr>
              <a:t>Nếu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không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có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thời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khóa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biểu</a:t>
            </a:r>
            <a:r>
              <a:rPr lang="en-US" sz="1600" dirty="0" smtClean="0">
                <a:latin typeface="UTM Avo" panose="02040603050506020204" pitchFamily="18" charset="0"/>
              </a:rPr>
              <a:t> con </a:t>
            </a:r>
            <a:r>
              <a:rPr lang="en-US" sz="1600" dirty="0" err="1" smtClean="0">
                <a:latin typeface="UTM Avo" panose="02040603050506020204" pitchFamily="18" charset="0"/>
              </a:rPr>
              <a:t>sẽ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gặp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khó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khăn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gì</a:t>
            </a:r>
            <a:r>
              <a:rPr lang="en-US" sz="1600" dirty="0" smtClean="0">
                <a:latin typeface="UTM Avo" panose="02040603050506020204" pitchFamily="18" charset="0"/>
              </a:rPr>
              <a:t>?</a:t>
            </a:r>
          </a:p>
          <a:p>
            <a:pPr algn="just">
              <a:lnSpc>
                <a:spcPct val="150000"/>
              </a:lnSpc>
            </a:pPr>
            <a:endParaRPr lang="vi-VN" sz="1600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1879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549644" y="294968"/>
            <a:ext cx="2798727" cy="887228"/>
            <a:chOff x="549644" y="540772"/>
            <a:chExt cx="2798727" cy="887228"/>
          </a:xfrm>
        </p:grpSpPr>
        <p:pic>
          <p:nvPicPr>
            <p:cNvPr id="3" name="Picture 2" descr="20210409090849_wm_shs-tieng-viet-2-tap-1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69" t="35990" r="85076" b="58298"/>
            <a:stretch/>
          </p:blipFill>
          <p:spPr bwMode="auto">
            <a:xfrm>
              <a:off x="549644" y="540772"/>
              <a:ext cx="747486" cy="887228"/>
            </a:xfrm>
            <a:prstGeom prst="roundRect">
              <a:avLst>
                <a:gd name="adj" fmla="val 50000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C07B3502-F58A-46C0-88F8-3DE26F98CD3F}"/>
                </a:ext>
              </a:extLst>
            </p:cNvPr>
            <p:cNvSpPr txBox="1"/>
            <p:nvPr/>
          </p:nvSpPr>
          <p:spPr>
            <a:xfrm>
              <a:off x="923387" y="627964"/>
              <a:ext cx="2424984" cy="453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800" b="1" dirty="0" err="1" smtClean="0">
                  <a:solidFill>
                    <a:srgbClr val="17479D"/>
                  </a:solidFill>
                  <a:latin typeface="UTM Avo" panose="02040603050506020204" pitchFamily="18" charset="0"/>
                </a:rPr>
                <a:t>Luyện</a:t>
              </a:r>
              <a:r>
                <a:rPr lang="en-US" sz="1800" b="1" dirty="0" smtClean="0">
                  <a:solidFill>
                    <a:srgbClr val="17479D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 smtClean="0">
                  <a:solidFill>
                    <a:srgbClr val="17479D"/>
                  </a:solidFill>
                  <a:latin typeface="UTM Avo" panose="02040603050506020204" pitchFamily="18" charset="0"/>
                </a:rPr>
                <a:t>tập</a:t>
              </a:r>
              <a:r>
                <a:rPr lang="en-US" sz="1800" b="1" dirty="0" smtClean="0">
                  <a:solidFill>
                    <a:srgbClr val="17479D"/>
                  </a:solidFill>
                  <a:latin typeface="UTM Avo" panose="02040603050506020204" pitchFamily="18" charset="0"/>
                </a:rPr>
                <a:t> </a:t>
              </a:r>
              <a:endParaRPr lang="en-US" sz="18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373337" y="830235"/>
            <a:ext cx="6076623" cy="412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600" b="1" dirty="0" smtClean="0">
                <a:latin typeface="UTM Avo" panose="02040603050506020204" pitchFamily="18" charset="0"/>
              </a:rPr>
              <a:t>1. </a:t>
            </a:r>
            <a:r>
              <a:rPr lang="en-US" sz="1600" dirty="0" err="1" smtClean="0">
                <a:latin typeface="UTM Avo" panose="02040603050506020204" pitchFamily="18" charset="0"/>
              </a:rPr>
              <a:t>Dựa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vào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thời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khóa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biểu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trên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đây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hỏi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đáp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theo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mẫu</a:t>
            </a:r>
            <a:r>
              <a:rPr lang="en-US" sz="1600" dirty="0" smtClean="0">
                <a:latin typeface="UTM Avo" panose="02040603050506020204" pitchFamily="18" charset="0"/>
              </a:rPr>
              <a:t>:</a:t>
            </a:r>
            <a:endParaRPr lang="vi-VN" sz="1600" dirty="0">
              <a:latin typeface="UTM Avo" panose="02040603050506020204" pitchFamily="18" charset="0"/>
            </a:endParaRPr>
          </a:p>
        </p:txBody>
      </p:sp>
      <p:grpSp>
        <p:nvGrpSpPr>
          <p:cNvPr id="48" name="Group 47"/>
          <p:cNvGrpSpPr/>
          <p:nvPr/>
        </p:nvGrpSpPr>
        <p:grpSpPr>
          <a:xfrm>
            <a:off x="1125165" y="2408903"/>
            <a:ext cx="3856686" cy="2107381"/>
            <a:chOff x="1245909" y="2526890"/>
            <a:chExt cx="3856686" cy="2107381"/>
          </a:xfrm>
        </p:grpSpPr>
        <p:pic>
          <p:nvPicPr>
            <p:cNvPr id="45" name="Picture 4" descr="20210409090849_wm_shs-tieng-viet-2-tap-1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836" t="81637" r="28990" b="7251"/>
            <a:stretch/>
          </p:blipFill>
          <p:spPr bwMode="auto">
            <a:xfrm>
              <a:off x="2951153" y="2890685"/>
              <a:ext cx="1919961" cy="17435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" name="Picture 4" descr="20210409090849_wm_shs-tieng-viet-2-tap-1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755" t="81155" r="55886" b="7251"/>
            <a:stretch/>
          </p:blipFill>
          <p:spPr bwMode="auto">
            <a:xfrm>
              <a:off x="1427956" y="2815096"/>
              <a:ext cx="1269897" cy="18191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/>
            <p:cNvSpPr/>
            <p:nvPr/>
          </p:nvSpPr>
          <p:spPr>
            <a:xfrm rot="19772492">
              <a:off x="1245909" y="2526890"/>
              <a:ext cx="698936" cy="46211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/>
            <p:cNvSpPr/>
            <p:nvPr/>
          </p:nvSpPr>
          <p:spPr>
            <a:xfrm rot="1308198">
              <a:off x="4403659" y="2757946"/>
              <a:ext cx="698936" cy="46211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748309" y="1542219"/>
            <a:ext cx="1671483" cy="861774"/>
            <a:chOff x="748309" y="1542219"/>
            <a:chExt cx="1671483" cy="861774"/>
          </a:xfrm>
        </p:grpSpPr>
        <p:sp>
          <p:nvSpPr>
            <p:cNvPr id="49" name="Rounded Rectangular Callout 48"/>
            <p:cNvSpPr/>
            <p:nvPr/>
          </p:nvSpPr>
          <p:spPr>
            <a:xfrm>
              <a:off x="748309" y="1557849"/>
              <a:ext cx="1671483" cy="816078"/>
            </a:xfrm>
            <a:prstGeom prst="wedgeRoundRectCallout">
              <a:avLst>
                <a:gd name="adj1" fmla="val -245"/>
                <a:gd name="adj2" fmla="val 96235"/>
                <a:gd name="adj3" fmla="val 16667"/>
              </a:avLst>
            </a:prstGeom>
            <a:solidFill>
              <a:schemeClr val="accent1">
                <a:lumMod val="40000"/>
                <a:lumOff val="60000"/>
              </a:schemeClr>
            </a:solidFill>
            <a:ln w="1270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TextBox 49">
              <a:extLst>
                <a:ext uri="{FF2B5EF4-FFF2-40B4-BE49-F238E27FC236}">
                  <a16:creationId xmlns="" xmlns:a16="http://schemas.microsoft.com/office/drawing/2014/main" id="{7BF6BCDF-9F5D-43EF-8D2F-74DA0EBB0C5C}"/>
                </a:ext>
              </a:extLst>
            </p:cNvPr>
            <p:cNvSpPr txBox="1"/>
            <p:nvPr/>
          </p:nvSpPr>
          <p:spPr>
            <a:xfrm>
              <a:off x="773757" y="1542219"/>
              <a:ext cx="1638415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ts val="2000"/>
                </a:lnSpc>
              </a:pPr>
              <a:r>
                <a:rPr lang="en-US" dirty="0" err="1" smtClean="0">
                  <a:latin typeface="UTM Avo" panose="02040603050506020204" pitchFamily="18" charset="0"/>
                </a:rPr>
                <a:t>Lớp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mình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có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tiết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Âm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nhạc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vào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thứ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mấy</a:t>
              </a:r>
              <a:r>
                <a:rPr lang="en-US" dirty="0" smtClean="0">
                  <a:latin typeface="UTM Avo" panose="02040603050506020204" pitchFamily="18" charset="0"/>
                </a:rPr>
                <a:t> ?</a:t>
              </a:r>
              <a:endParaRPr lang="vi-VN" dirty="0">
                <a:latin typeface="UTM Avo" panose="02040603050506020204" pitchFamily="18" charset="0"/>
              </a:endParaRP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3985605" y="1983149"/>
            <a:ext cx="2114133" cy="644548"/>
            <a:chOff x="748309" y="1542219"/>
            <a:chExt cx="1671483" cy="861774"/>
          </a:xfrm>
        </p:grpSpPr>
        <p:sp>
          <p:nvSpPr>
            <p:cNvPr id="53" name="Rounded Rectangular Callout 52"/>
            <p:cNvSpPr/>
            <p:nvPr/>
          </p:nvSpPr>
          <p:spPr>
            <a:xfrm>
              <a:off x="748309" y="1557849"/>
              <a:ext cx="1671483" cy="816078"/>
            </a:xfrm>
            <a:prstGeom prst="wedgeRoundRectCallout">
              <a:avLst>
                <a:gd name="adj1" fmla="val -36260"/>
                <a:gd name="adj2" fmla="val 75693"/>
                <a:gd name="adj3" fmla="val 16667"/>
              </a:avLst>
            </a:prstGeom>
            <a:solidFill>
              <a:schemeClr val="accent1">
                <a:lumMod val="40000"/>
                <a:lumOff val="60000"/>
              </a:schemeClr>
            </a:solidFill>
            <a:ln w="1270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TextBox 53">
              <a:extLst>
                <a:ext uri="{FF2B5EF4-FFF2-40B4-BE49-F238E27FC236}">
                  <a16:creationId xmlns="" xmlns:a16="http://schemas.microsoft.com/office/drawing/2014/main" id="{7BF6BCDF-9F5D-43EF-8D2F-74DA0EBB0C5C}"/>
                </a:ext>
              </a:extLst>
            </p:cNvPr>
            <p:cNvSpPr txBox="1"/>
            <p:nvPr/>
          </p:nvSpPr>
          <p:spPr>
            <a:xfrm>
              <a:off x="773757" y="1542219"/>
              <a:ext cx="1638415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ts val="2000"/>
                </a:lnSpc>
              </a:pPr>
              <a:r>
                <a:rPr lang="en-US" dirty="0" err="1" smtClean="0">
                  <a:latin typeface="UTM Avo" panose="02040603050506020204" pitchFamily="18" charset="0"/>
                </a:rPr>
                <a:t>Lớp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mình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có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tiết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Âm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nhạc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vào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thứ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Sáu</a:t>
              </a:r>
              <a:r>
                <a:rPr lang="en-US" dirty="0" smtClean="0">
                  <a:latin typeface="UTM Avo" panose="02040603050506020204" pitchFamily="18" charset="0"/>
                </a:rPr>
                <a:t>.</a:t>
              </a:r>
              <a:endParaRPr lang="vi-VN" dirty="0"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26959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CD95E369-22E3-47BF-A4B6-6F6C7AEDEE5A}"/>
              </a:ext>
            </a:extLst>
          </p:cNvPr>
          <p:cNvGrpSpPr/>
          <p:nvPr/>
        </p:nvGrpSpPr>
        <p:grpSpPr>
          <a:xfrm>
            <a:off x="1144267" y="1390819"/>
            <a:ext cx="4405927" cy="3318271"/>
            <a:chOff x="1417547" y="1264224"/>
            <a:chExt cx="4405927" cy="3318271"/>
          </a:xfrm>
        </p:grpSpPr>
        <p:pic>
          <p:nvPicPr>
            <p:cNvPr id="8" name="Picture 7">
              <a:extLst>
                <a:ext uri="{FF2B5EF4-FFF2-40B4-BE49-F238E27FC236}">
                  <a16:creationId xmlns="" xmlns:a16="http://schemas.microsoft.com/office/drawing/2014/main" id="{BDC5CE40-1276-45C8-A43B-95F4B8826C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417547" y="1264224"/>
              <a:ext cx="4405927" cy="3318271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790A94BE-1705-46B6-A274-580473BF97B9}"/>
                </a:ext>
              </a:extLst>
            </p:cNvPr>
            <p:cNvSpPr txBox="1"/>
            <p:nvPr/>
          </p:nvSpPr>
          <p:spPr>
            <a:xfrm>
              <a:off x="3064386" y="2987782"/>
              <a:ext cx="2009748" cy="976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400" b="1" dirty="0" smtClean="0">
                  <a:solidFill>
                    <a:srgbClr val="17479D"/>
                  </a:solidFill>
                  <a:latin typeface="UTM Avo" panose="02040603050506020204" pitchFamily="18" charset="0"/>
                </a:rPr>
                <a:t>VIẾT</a:t>
              </a:r>
              <a:endParaRPr lang="en-US" sz="44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="" xmlns:a16="http://schemas.microsoft.com/office/drawing/2014/main" id="{D0BBE2AD-294A-48DF-B8A0-D8D32093CB5F}"/>
                </a:ext>
              </a:extLst>
            </p:cNvPr>
            <p:cNvSpPr txBox="1"/>
            <p:nvPr/>
          </p:nvSpPr>
          <p:spPr>
            <a:xfrm>
              <a:off x="2447589" y="2552809"/>
              <a:ext cx="3041009" cy="659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800" b="1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TIẾT </a:t>
              </a:r>
              <a:r>
                <a:rPr lang="en-US" sz="2800" b="1" dirty="0" smtClean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3</a:t>
              </a:r>
              <a:endParaRPr lang="en-US" sz="28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12" name="Picture 2">
            <a:extLst>
              <a:ext uri="{FF2B5EF4-FFF2-40B4-BE49-F238E27FC236}">
                <a16:creationId xmlns="" xmlns:a16="http://schemas.microsoft.com/office/drawing/2014/main" id="{C142A06D-6A13-4C98-BDFE-1220BF5C38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9177" y="3197640"/>
            <a:ext cx="1557223" cy="1557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317816FD-9AC0-4D9F-95CF-E65FBC4086FF}"/>
              </a:ext>
            </a:extLst>
          </p:cNvPr>
          <p:cNvGrpSpPr/>
          <p:nvPr/>
        </p:nvGrpSpPr>
        <p:grpSpPr>
          <a:xfrm>
            <a:off x="298114" y="627725"/>
            <a:ext cx="1963304" cy="584775"/>
            <a:chOff x="337444" y="617893"/>
            <a:chExt cx="1963304" cy="584775"/>
          </a:xfrm>
        </p:grpSpPr>
        <p:sp>
          <p:nvSpPr>
            <p:cNvPr id="13" name="TextBox 12">
              <a:extLst>
                <a:ext uri="{FF2B5EF4-FFF2-40B4-BE49-F238E27FC236}">
                  <a16:creationId xmlns="" xmlns:a16="http://schemas.microsoft.com/office/drawing/2014/main" id="{6A553182-F3C1-4121-8FDA-73CEE8D72B23}"/>
                </a:ext>
              </a:extLst>
            </p:cNvPr>
            <p:cNvSpPr txBox="1"/>
            <p:nvPr/>
          </p:nvSpPr>
          <p:spPr>
            <a:xfrm>
              <a:off x="369343" y="617893"/>
              <a:ext cx="193140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>
                      <a:lumMod val="25000"/>
                    </a:schemeClr>
                  </a:solidFill>
                  <a:latin typeface="UTM Cookies" panose="02040603050506020204" pitchFamily="18" charset="0"/>
                </a:rPr>
                <a:t>BÀI </a:t>
              </a:r>
              <a:r>
                <a:rPr lang="en-US" sz="3200" dirty="0" smtClean="0">
                  <a:solidFill>
                    <a:schemeClr val="bg1">
                      <a:lumMod val="25000"/>
                    </a:schemeClr>
                  </a:solidFill>
                  <a:latin typeface="UTM Cookies" panose="02040603050506020204" pitchFamily="18" charset="0"/>
                </a:rPr>
                <a:t>10 </a:t>
              </a:r>
              <a:endParaRPr lang="en-US" sz="3200" dirty="0">
                <a:solidFill>
                  <a:schemeClr val="bg1">
                    <a:lumMod val="25000"/>
                  </a:schemeClr>
                </a:solidFill>
                <a:latin typeface="UTM Cookies" panose="02040603050506020204" pitchFamily="18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="" xmlns:a16="http://schemas.microsoft.com/office/drawing/2014/main" id="{31A601FE-6892-4EC6-ACDD-75D395FCC956}"/>
                </a:ext>
              </a:extLst>
            </p:cNvPr>
            <p:cNvSpPr txBox="1"/>
            <p:nvPr/>
          </p:nvSpPr>
          <p:spPr>
            <a:xfrm>
              <a:off x="337444" y="617893"/>
              <a:ext cx="167744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>
                      <a:lumMod val="75000"/>
                    </a:schemeClr>
                  </a:solidFill>
                  <a:latin typeface="UTM Cookies" panose="02040603050506020204" pitchFamily="18" charset="0"/>
                </a:rPr>
                <a:t>BÀI </a:t>
              </a:r>
              <a:r>
                <a:rPr lang="en-US" sz="3200" dirty="0" smtClean="0">
                  <a:solidFill>
                    <a:schemeClr val="bg1">
                      <a:lumMod val="75000"/>
                    </a:schemeClr>
                  </a:solidFill>
                  <a:latin typeface="UTM Cookies" panose="02040603050506020204" pitchFamily="18" charset="0"/>
                </a:rPr>
                <a:t>10</a:t>
              </a:r>
              <a:endParaRPr lang="en-US" sz="3200" dirty="0">
                <a:solidFill>
                  <a:schemeClr val="bg1">
                    <a:lumMod val="75000"/>
                  </a:schemeClr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1674448" y="508897"/>
            <a:ext cx="41763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n>
                  <a:solidFill>
                    <a:schemeClr val="bg1">
                      <a:lumMod val="25000"/>
                    </a:schemeClr>
                  </a:solidFill>
                </a:ln>
                <a:solidFill>
                  <a:schemeClr val="accent1"/>
                </a:solidFill>
                <a:latin typeface="UTM Cookies" panose="02040603050506020204" pitchFamily="18" charset="0"/>
              </a:rPr>
              <a:t>THỜI KHÓA BIỂU</a:t>
            </a:r>
            <a:endParaRPr lang="en-US" sz="4000" dirty="0">
              <a:ln>
                <a:solidFill>
                  <a:schemeClr val="bg1">
                    <a:lumMod val="25000"/>
                  </a:schemeClr>
                </a:solidFill>
              </a:ln>
              <a:solidFill>
                <a:schemeClr val="accent1"/>
              </a:solidFill>
              <a:latin typeface="UTM Cookies" panose="02040603050506020204" pitchFamily="18" charset="0"/>
            </a:endParaRPr>
          </a:p>
        </p:txBody>
      </p:sp>
      <p:sp>
        <p:nvSpPr>
          <p:cNvPr id="16" name="Google Shape;1714;p64"/>
          <p:cNvSpPr/>
          <p:nvPr/>
        </p:nvSpPr>
        <p:spPr>
          <a:xfrm rot="-2019064">
            <a:off x="1364812" y="1148138"/>
            <a:ext cx="174849" cy="184487"/>
          </a:xfrm>
          <a:custGeom>
            <a:avLst/>
            <a:gdLst/>
            <a:ahLst/>
            <a:cxnLst/>
            <a:rect l="l" t="t" r="r" b="b"/>
            <a:pathLst>
              <a:path w="4517" h="4766" extrusionOk="0">
                <a:moveTo>
                  <a:pt x="1687" y="1"/>
                </a:moveTo>
                <a:cubicBezTo>
                  <a:pt x="1549" y="1"/>
                  <a:pt x="1405" y="121"/>
                  <a:pt x="1453" y="315"/>
                </a:cubicBezTo>
                <a:cubicBezTo>
                  <a:pt x="1612" y="790"/>
                  <a:pt x="1730" y="1305"/>
                  <a:pt x="1889" y="1741"/>
                </a:cubicBezTo>
                <a:cubicBezTo>
                  <a:pt x="1612" y="1582"/>
                  <a:pt x="1334" y="1384"/>
                  <a:pt x="1057" y="1186"/>
                </a:cubicBezTo>
                <a:cubicBezTo>
                  <a:pt x="1009" y="1158"/>
                  <a:pt x="960" y="1147"/>
                  <a:pt x="914" y="1147"/>
                </a:cubicBezTo>
                <a:cubicBezTo>
                  <a:pt x="698" y="1147"/>
                  <a:pt x="544" y="1412"/>
                  <a:pt x="740" y="1543"/>
                </a:cubicBezTo>
                <a:cubicBezTo>
                  <a:pt x="1097" y="1780"/>
                  <a:pt x="1453" y="2018"/>
                  <a:pt x="1810" y="2256"/>
                </a:cubicBezTo>
                <a:cubicBezTo>
                  <a:pt x="1295" y="2414"/>
                  <a:pt x="780" y="2573"/>
                  <a:pt x="265" y="2731"/>
                </a:cubicBezTo>
                <a:cubicBezTo>
                  <a:pt x="1" y="2807"/>
                  <a:pt x="132" y="3170"/>
                  <a:pt x="385" y="3170"/>
                </a:cubicBezTo>
                <a:cubicBezTo>
                  <a:pt x="397" y="3170"/>
                  <a:pt x="410" y="3169"/>
                  <a:pt x="423" y="3167"/>
                </a:cubicBezTo>
                <a:lnTo>
                  <a:pt x="1730" y="2771"/>
                </a:lnTo>
                <a:lnTo>
                  <a:pt x="1730" y="2771"/>
                </a:lnTo>
                <a:cubicBezTo>
                  <a:pt x="1532" y="3127"/>
                  <a:pt x="1334" y="3444"/>
                  <a:pt x="1097" y="3801"/>
                </a:cubicBezTo>
                <a:cubicBezTo>
                  <a:pt x="989" y="3963"/>
                  <a:pt x="1156" y="4106"/>
                  <a:pt x="1324" y="4106"/>
                </a:cubicBezTo>
                <a:cubicBezTo>
                  <a:pt x="1403" y="4106"/>
                  <a:pt x="1482" y="4075"/>
                  <a:pt x="1532" y="3999"/>
                </a:cubicBezTo>
                <a:cubicBezTo>
                  <a:pt x="1770" y="3642"/>
                  <a:pt x="1968" y="3246"/>
                  <a:pt x="2206" y="2890"/>
                </a:cubicBezTo>
                <a:cubicBezTo>
                  <a:pt x="2364" y="3444"/>
                  <a:pt x="2523" y="4038"/>
                  <a:pt x="2642" y="4593"/>
                </a:cubicBezTo>
                <a:cubicBezTo>
                  <a:pt x="2672" y="4714"/>
                  <a:pt x="2754" y="4766"/>
                  <a:pt x="2840" y="4766"/>
                </a:cubicBezTo>
                <a:cubicBezTo>
                  <a:pt x="2979" y="4766"/>
                  <a:pt x="3126" y="4630"/>
                  <a:pt x="3077" y="4434"/>
                </a:cubicBezTo>
                <a:cubicBezTo>
                  <a:pt x="2958" y="3880"/>
                  <a:pt x="2800" y="3286"/>
                  <a:pt x="2642" y="2731"/>
                </a:cubicBezTo>
                <a:lnTo>
                  <a:pt x="2642" y="2731"/>
                </a:lnTo>
                <a:cubicBezTo>
                  <a:pt x="2998" y="2929"/>
                  <a:pt x="3315" y="3127"/>
                  <a:pt x="3671" y="3286"/>
                </a:cubicBezTo>
                <a:cubicBezTo>
                  <a:pt x="3713" y="3310"/>
                  <a:pt x="3753" y="3320"/>
                  <a:pt x="3790" y="3320"/>
                </a:cubicBezTo>
                <a:cubicBezTo>
                  <a:pt x="3998" y="3320"/>
                  <a:pt x="4105" y="2990"/>
                  <a:pt x="3870" y="2890"/>
                </a:cubicBezTo>
                <a:cubicBezTo>
                  <a:pt x="3553" y="2731"/>
                  <a:pt x="3236" y="2573"/>
                  <a:pt x="2958" y="2375"/>
                </a:cubicBezTo>
                <a:cubicBezTo>
                  <a:pt x="3394" y="2256"/>
                  <a:pt x="3790" y="2137"/>
                  <a:pt x="4226" y="1978"/>
                </a:cubicBezTo>
                <a:cubicBezTo>
                  <a:pt x="4517" y="1869"/>
                  <a:pt x="4407" y="1494"/>
                  <a:pt x="4143" y="1494"/>
                </a:cubicBezTo>
                <a:cubicBezTo>
                  <a:pt x="4119" y="1494"/>
                  <a:pt x="4094" y="1497"/>
                  <a:pt x="4068" y="1503"/>
                </a:cubicBezTo>
                <a:cubicBezTo>
                  <a:pt x="3632" y="1662"/>
                  <a:pt x="3196" y="1820"/>
                  <a:pt x="2721" y="1939"/>
                </a:cubicBezTo>
                <a:cubicBezTo>
                  <a:pt x="2919" y="1622"/>
                  <a:pt x="3077" y="1305"/>
                  <a:pt x="3236" y="949"/>
                </a:cubicBezTo>
                <a:cubicBezTo>
                  <a:pt x="3340" y="765"/>
                  <a:pt x="3186" y="617"/>
                  <a:pt x="3035" y="617"/>
                </a:cubicBezTo>
                <a:cubicBezTo>
                  <a:pt x="2957" y="617"/>
                  <a:pt x="2880" y="656"/>
                  <a:pt x="2840" y="750"/>
                </a:cubicBezTo>
                <a:cubicBezTo>
                  <a:pt x="2681" y="1067"/>
                  <a:pt x="2523" y="1384"/>
                  <a:pt x="2364" y="1701"/>
                </a:cubicBezTo>
                <a:cubicBezTo>
                  <a:pt x="2206" y="1186"/>
                  <a:pt x="2047" y="671"/>
                  <a:pt x="1889" y="156"/>
                </a:cubicBezTo>
                <a:cubicBezTo>
                  <a:pt x="1858" y="49"/>
                  <a:pt x="1774" y="1"/>
                  <a:pt x="168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15;p64"/>
          <p:cNvSpPr/>
          <p:nvPr/>
        </p:nvSpPr>
        <p:spPr>
          <a:xfrm rot="-2019064">
            <a:off x="540995" y="1189492"/>
            <a:ext cx="105947" cy="97740"/>
          </a:xfrm>
          <a:custGeom>
            <a:avLst/>
            <a:gdLst/>
            <a:ahLst/>
            <a:cxnLst/>
            <a:rect l="l" t="t" r="r" b="b"/>
            <a:pathLst>
              <a:path w="2737" h="2525" extrusionOk="0">
                <a:moveTo>
                  <a:pt x="514" y="0"/>
                </a:moveTo>
                <a:cubicBezTo>
                  <a:pt x="329" y="0"/>
                  <a:pt x="187" y="258"/>
                  <a:pt x="344" y="415"/>
                </a:cubicBezTo>
                <a:cubicBezTo>
                  <a:pt x="502" y="573"/>
                  <a:pt x="621" y="692"/>
                  <a:pt x="780" y="811"/>
                </a:cubicBezTo>
                <a:lnTo>
                  <a:pt x="304" y="851"/>
                </a:lnTo>
                <a:cubicBezTo>
                  <a:pt x="0" y="889"/>
                  <a:pt x="25" y="1328"/>
                  <a:pt x="307" y="1328"/>
                </a:cubicBezTo>
                <a:cubicBezTo>
                  <a:pt x="319" y="1328"/>
                  <a:pt x="331" y="1328"/>
                  <a:pt x="344" y="1326"/>
                </a:cubicBezTo>
                <a:lnTo>
                  <a:pt x="740" y="1286"/>
                </a:lnTo>
                <a:lnTo>
                  <a:pt x="740" y="1286"/>
                </a:lnTo>
                <a:cubicBezTo>
                  <a:pt x="582" y="1484"/>
                  <a:pt x="423" y="1722"/>
                  <a:pt x="265" y="1960"/>
                </a:cubicBezTo>
                <a:cubicBezTo>
                  <a:pt x="130" y="2121"/>
                  <a:pt x="288" y="2283"/>
                  <a:pt x="453" y="2283"/>
                </a:cubicBezTo>
                <a:cubicBezTo>
                  <a:pt x="531" y="2283"/>
                  <a:pt x="610" y="2247"/>
                  <a:pt x="661" y="2158"/>
                </a:cubicBezTo>
                <a:lnTo>
                  <a:pt x="1017" y="1603"/>
                </a:lnTo>
                <a:cubicBezTo>
                  <a:pt x="1057" y="1841"/>
                  <a:pt x="1097" y="2118"/>
                  <a:pt x="1097" y="2316"/>
                </a:cubicBezTo>
                <a:cubicBezTo>
                  <a:pt x="1116" y="2455"/>
                  <a:pt x="1225" y="2524"/>
                  <a:pt x="1334" y="2524"/>
                </a:cubicBezTo>
                <a:cubicBezTo>
                  <a:pt x="1443" y="2524"/>
                  <a:pt x="1552" y="2455"/>
                  <a:pt x="1572" y="2316"/>
                </a:cubicBezTo>
                <a:cubicBezTo>
                  <a:pt x="1572" y="2039"/>
                  <a:pt x="1493" y="1762"/>
                  <a:pt x="1493" y="1484"/>
                </a:cubicBezTo>
                <a:lnTo>
                  <a:pt x="1493" y="1484"/>
                </a:lnTo>
                <a:lnTo>
                  <a:pt x="1849" y="1762"/>
                </a:lnTo>
                <a:cubicBezTo>
                  <a:pt x="1898" y="1802"/>
                  <a:pt x="1949" y="1820"/>
                  <a:pt x="1996" y="1820"/>
                </a:cubicBezTo>
                <a:cubicBezTo>
                  <a:pt x="2179" y="1820"/>
                  <a:pt x="2315" y="1562"/>
                  <a:pt x="2127" y="1405"/>
                </a:cubicBezTo>
                <a:cubicBezTo>
                  <a:pt x="2008" y="1326"/>
                  <a:pt x="1929" y="1247"/>
                  <a:pt x="1810" y="1128"/>
                </a:cubicBezTo>
                <a:lnTo>
                  <a:pt x="2443" y="1049"/>
                </a:lnTo>
                <a:cubicBezTo>
                  <a:pt x="2736" y="975"/>
                  <a:pt x="2725" y="564"/>
                  <a:pt x="2503" y="564"/>
                </a:cubicBezTo>
                <a:cubicBezTo>
                  <a:pt x="2484" y="564"/>
                  <a:pt x="2465" y="567"/>
                  <a:pt x="2443" y="573"/>
                </a:cubicBezTo>
                <a:lnTo>
                  <a:pt x="1691" y="653"/>
                </a:lnTo>
                <a:lnTo>
                  <a:pt x="1849" y="415"/>
                </a:lnTo>
                <a:cubicBezTo>
                  <a:pt x="1994" y="241"/>
                  <a:pt x="1843" y="47"/>
                  <a:pt x="1674" y="47"/>
                </a:cubicBezTo>
                <a:cubicBezTo>
                  <a:pt x="1611" y="47"/>
                  <a:pt x="1546" y="73"/>
                  <a:pt x="1493" y="138"/>
                </a:cubicBezTo>
                <a:lnTo>
                  <a:pt x="1374" y="336"/>
                </a:lnTo>
                <a:lnTo>
                  <a:pt x="1374" y="296"/>
                </a:lnTo>
                <a:cubicBezTo>
                  <a:pt x="1355" y="143"/>
                  <a:pt x="1234" y="73"/>
                  <a:pt x="1118" y="73"/>
                </a:cubicBezTo>
                <a:cubicBezTo>
                  <a:pt x="995" y="73"/>
                  <a:pt x="878" y="153"/>
                  <a:pt x="899" y="296"/>
                </a:cubicBezTo>
                <a:lnTo>
                  <a:pt x="661" y="58"/>
                </a:lnTo>
                <a:cubicBezTo>
                  <a:pt x="612" y="18"/>
                  <a:pt x="561" y="0"/>
                  <a:pt x="5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716;p64"/>
          <p:cNvSpPr/>
          <p:nvPr/>
        </p:nvSpPr>
        <p:spPr>
          <a:xfrm rot="-2019064">
            <a:off x="740918" y="1318136"/>
            <a:ext cx="277738" cy="274989"/>
          </a:xfrm>
          <a:custGeom>
            <a:avLst/>
            <a:gdLst/>
            <a:ahLst/>
            <a:cxnLst/>
            <a:rect l="l" t="t" r="r" b="b"/>
            <a:pathLst>
              <a:path w="7175" h="7104" extrusionOk="0">
                <a:moveTo>
                  <a:pt x="1980" y="0"/>
                </a:moveTo>
                <a:cubicBezTo>
                  <a:pt x="1831" y="0"/>
                  <a:pt x="1685" y="128"/>
                  <a:pt x="1760" y="303"/>
                </a:cubicBezTo>
                <a:cubicBezTo>
                  <a:pt x="2116" y="1016"/>
                  <a:pt x="2433" y="1729"/>
                  <a:pt x="2750" y="2482"/>
                </a:cubicBezTo>
                <a:cubicBezTo>
                  <a:pt x="1958" y="2284"/>
                  <a:pt x="1126" y="2086"/>
                  <a:pt x="334" y="1888"/>
                </a:cubicBezTo>
                <a:cubicBezTo>
                  <a:pt x="311" y="1881"/>
                  <a:pt x="289" y="1878"/>
                  <a:pt x="269" y="1878"/>
                </a:cubicBezTo>
                <a:cubicBezTo>
                  <a:pt x="46" y="1878"/>
                  <a:pt x="0" y="2251"/>
                  <a:pt x="255" y="2324"/>
                </a:cubicBezTo>
                <a:lnTo>
                  <a:pt x="2631" y="2918"/>
                </a:lnTo>
                <a:lnTo>
                  <a:pt x="1364" y="3552"/>
                </a:lnTo>
                <a:cubicBezTo>
                  <a:pt x="1159" y="3688"/>
                  <a:pt x="1307" y="3972"/>
                  <a:pt x="1529" y="3972"/>
                </a:cubicBezTo>
                <a:cubicBezTo>
                  <a:pt x="1565" y="3972"/>
                  <a:pt x="1603" y="3964"/>
                  <a:pt x="1641" y="3948"/>
                </a:cubicBezTo>
                <a:lnTo>
                  <a:pt x="2909" y="3314"/>
                </a:lnTo>
                <a:lnTo>
                  <a:pt x="2909" y="3314"/>
                </a:lnTo>
                <a:cubicBezTo>
                  <a:pt x="2552" y="4067"/>
                  <a:pt x="2275" y="4819"/>
                  <a:pt x="1958" y="5611"/>
                </a:cubicBezTo>
                <a:cubicBezTo>
                  <a:pt x="1906" y="5795"/>
                  <a:pt x="2060" y="5943"/>
                  <a:pt x="2206" y="5943"/>
                </a:cubicBezTo>
                <a:cubicBezTo>
                  <a:pt x="2281" y="5943"/>
                  <a:pt x="2353" y="5904"/>
                  <a:pt x="2394" y="5809"/>
                </a:cubicBezTo>
                <a:cubicBezTo>
                  <a:pt x="2671" y="5057"/>
                  <a:pt x="2988" y="4304"/>
                  <a:pt x="3305" y="3591"/>
                </a:cubicBezTo>
                <a:cubicBezTo>
                  <a:pt x="3780" y="4700"/>
                  <a:pt x="4255" y="5809"/>
                  <a:pt x="4691" y="6958"/>
                </a:cubicBezTo>
                <a:cubicBezTo>
                  <a:pt x="4735" y="7060"/>
                  <a:pt x="4810" y="7103"/>
                  <a:pt x="4887" y="7103"/>
                </a:cubicBezTo>
                <a:cubicBezTo>
                  <a:pt x="5018" y="7103"/>
                  <a:pt x="5152" y="6975"/>
                  <a:pt x="5127" y="6800"/>
                </a:cubicBezTo>
                <a:cubicBezTo>
                  <a:pt x="4651" y="5572"/>
                  <a:pt x="4137" y="4344"/>
                  <a:pt x="3582" y="3155"/>
                </a:cubicBezTo>
                <a:lnTo>
                  <a:pt x="3582" y="3155"/>
                </a:lnTo>
                <a:cubicBezTo>
                  <a:pt x="4651" y="3393"/>
                  <a:pt x="5721" y="3631"/>
                  <a:pt x="6830" y="3868"/>
                </a:cubicBezTo>
                <a:cubicBezTo>
                  <a:pt x="6842" y="3870"/>
                  <a:pt x="6854" y="3871"/>
                  <a:pt x="6865" y="3871"/>
                </a:cubicBezTo>
                <a:cubicBezTo>
                  <a:pt x="7114" y="3871"/>
                  <a:pt x="7175" y="3469"/>
                  <a:pt x="6909" y="3393"/>
                </a:cubicBezTo>
                <a:cubicBezTo>
                  <a:pt x="5919" y="3195"/>
                  <a:pt x="4929" y="2957"/>
                  <a:pt x="3978" y="2759"/>
                </a:cubicBezTo>
                <a:lnTo>
                  <a:pt x="5483" y="1927"/>
                </a:lnTo>
                <a:cubicBezTo>
                  <a:pt x="5722" y="1825"/>
                  <a:pt x="5550" y="1547"/>
                  <a:pt x="5346" y="1547"/>
                </a:cubicBezTo>
                <a:cubicBezTo>
                  <a:pt x="5313" y="1547"/>
                  <a:pt x="5279" y="1554"/>
                  <a:pt x="5246" y="1571"/>
                </a:cubicBezTo>
                <a:lnTo>
                  <a:pt x="3859" y="2284"/>
                </a:lnTo>
                <a:cubicBezTo>
                  <a:pt x="4176" y="1690"/>
                  <a:pt x="4453" y="1096"/>
                  <a:pt x="4770" y="501"/>
                </a:cubicBezTo>
                <a:cubicBezTo>
                  <a:pt x="4849" y="318"/>
                  <a:pt x="4703" y="170"/>
                  <a:pt x="4549" y="170"/>
                </a:cubicBezTo>
                <a:cubicBezTo>
                  <a:pt x="4470" y="170"/>
                  <a:pt x="4388" y="209"/>
                  <a:pt x="4335" y="303"/>
                </a:cubicBezTo>
                <a:cubicBezTo>
                  <a:pt x="3978" y="1016"/>
                  <a:pt x="3622" y="1729"/>
                  <a:pt x="3265" y="2482"/>
                </a:cubicBezTo>
                <a:cubicBezTo>
                  <a:pt x="2909" y="1690"/>
                  <a:pt x="2552" y="898"/>
                  <a:pt x="2196" y="145"/>
                </a:cubicBezTo>
                <a:cubicBezTo>
                  <a:pt x="2152" y="43"/>
                  <a:pt x="2066" y="0"/>
                  <a:pt x="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" name="Google Shape;1725;p64"/>
          <p:cNvGrpSpPr/>
          <p:nvPr/>
        </p:nvGrpSpPr>
        <p:grpSpPr>
          <a:xfrm rot="-1723955">
            <a:off x="1087919" y="406428"/>
            <a:ext cx="222757" cy="246344"/>
            <a:chOff x="5414907" y="2017485"/>
            <a:chExt cx="220338" cy="243702"/>
          </a:xfrm>
        </p:grpSpPr>
        <p:sp>
          <p:nvSpPr>
            <p:cNvPr id="20" name="Google Shape;1726;p64"/>
            <p:cNvSpPr/>
            <p:nvPr/>
          </p:nvSpPr>
          <p:spPr>
            <a:xfrm>
              <a:off x="5414907" y="2017485"/>
              <a:ext cx="131370" cy="113351"/>
            </a:xfrm>
            <a:custGeom>
              <a:avLst/>
              <a:gdLst/>
              <a:ahLst/>
              <a:cxnLst/>
              <a:rect l="l" t="t" r="r" b="b"/>
              <a:pathLst>
                <a:path w="2457" h="2120" extrusionOk="0">
                  <a:moveTo>
                    <a:pt x="1361" y="470"/>
                  </a:moveTo>
                  <a:cubicBezTo>
                    <a:pt x="1383" y="470"/>
                    <a:pt x="1405" y="472"/>
                    <a:pt x="1427" y="476"/>
                  </a:cubicBezTo>
                  <a:cubicBezTo>
                    <a:pt x="1506" y="555"/>
                    <a:pt x="1585" y="634"/>
                    <a:pt x="1664" y="714"/>
                  </a:cubicBezTo>
                  <a:cubicBezTo>
                    <a:pt x="1902" y="951"/>
                    <a:pt x="2021" y="1308"/>
                    <a:pt x="1704" y="1546"/>
                  </a:cubicBezTo>
                  <a:cubicBezTo>
                    <a:pt x="1565" y="1645"/>
                    <a:pt x="1407" y="1694"/>
                    <a:pt x="1248" y="1694"/>
                  </a:cubicBezTo>
                  <a:cubicBezTo>
                    <a:pt x="1090" y="1694"/>
                    <a:pt x="931" y="1645"/>
                    <a:pt x="793" y="1546"/>
                  </a:cubicBezTo>
                  <a:cubicBezTo>
                    <a:pt x="515" y="1347"/>
                    <a:pt x="515" y="951"/>
                    <a:pt x="753" y="714"/>
                  </a:cubicBezTo>
                  <a:lnTo>
                    <a:pt x="793" y="714"/>
                  </a:lnTo>
                  <a:cubicBezTo>
                    <a:pt x="934" y="608"/>
                    <a:pt x="1171" y="470"/>
                    <a:pt x="1361" y="470"/>
                  </a:cubicBezTo>
                  <a:close/>
                  <a:moveTo>
                    <a:pt x="1427" y="1"/>
                  </a:moveTo>
                  <a:cubicBezTo>
                    <a:pt x="1149" y="1"/>
                    <a:pt x="872" y="80"/>
                    <a:pt x="634" y="238"/>
                  </a:cubicBezTo>
                  <a:cubicBezTo>
                    <a:pt x="623" y="227"/>
                    <a:pt x="608" y="222"/>
                    <a:pt x="591" y="222"/>
                  </a:cubicBezTo>
                  <a:cubicBezTo>
                    <a:pt x="552" y="222"/>
                    <a:pt x="504" y="250"/>
                    <a:pt x="476" y="278"/>
                  </a:cubicBezTo>
                  <a:cubicBezTo>
                    <a:pt x="40" y="714"/>
                    <a:pt x="1" y="1387"/>
                    <a:pt x="436" y="1823"/>
                  </a:cubicBezTo>
                  <a:cubicBezTo>
                    <a:pt x="674" y="2021"/>
                    <a:pt x="961" y="2120"/>
                    <a:pt x="1248" y="2120"/>
                  </a:cubicBezTo>
                  <a:cubicBezTo>
                    <a:pt x="1536" y="2120"/>
                    <a:pt x="1823" y="2021"/>
                    <a:pt x="2060" y="1823"/>
                  </a:cubicBezTo>
                  <a:cubicBezTo>
                    <a:pt x="2417" y="1466"/>
                    <a:pt x="2456" y="833"/>
                    <a:pt x="2100" y="476"/>
                  </a:cubicBezTo>
                  <a:cubicBezTo>
                    <a:pt x="1942" y="238"/>
                    <a:pt x="1704" y="80"/>
                    <a:pt x="1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727;p64"/>
            <p:cNvSpPr/>
            <p:nvPr/>
          </p:nvSpPr>
          <p:spPr>
            <a:xfrm>
              <a:off x="5469978" y="2200929"/>
              <a:ext cx="77849" cy="60258"/>
            </a:xfrm>
            <a:custGeom>
              <a:avLst/>
              <a:gdLst/>
              <a:ahLst/>
              <a:cxnLst/>
              <a:rect l="l" t="t" r="r" b="b"/>
              <a:pathLst>
                <a:path w="1456" h="1127" extrusionOk="0">
                  <a:moveTo>
                    <a:pt x="707" y="0"/>
                  </a:moveTo>
                  <a:cubicBezTo>
                    <a:pt x="599" y="0"/>
                    <a:pt x="492" y="32"/>
                    <a:pt x="397" y="95"/>
                  </a:cubicBezTo>
                  <a:cubicBezTo>
                    <a:pt x="278" y="95"/>
                    <a:pt x="238" y="135"/>
                    <a:pt x="199" y="214"/>
                  </a:cubicBezTo>
                  <a:cubicBezTo>
                    <a:pt x="40" y="372"/>
                    <a:pt x="0" y="610"/>
                    <a:pt x="80" y="808"/>
                  </a:cubicBezTo>
                  <a:cubicBezTo>
                    <a:pt x="199" y="1006"/>
                    <a:pt x="436" y="1125"/>
                    <a:pt x="634" y="1125"/>
                  </a:cubicBezTo>
                  <a:cubicBezTo>
                    <a:pt x="651" y="1126"/>
                    <a:pt x="667" y="1127"/>
                    <a:pt x="683" y="1127"/>
                  </a:cubicBezTo>
                  <a:cubicBezTo>
                    <a:pt x="1169" y="1127"/>
                    <a:pt x="1456" y="559"/>
                    <a:pt x="1149" y="214"/>
                  </a:cubicBezTo>
                  <a:cubicBezTo>
                    <a:pt x="1030" y="71"/>
                    <a:pt x="869" y="0"/>
                    <a:pt x="7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728;p64"/>
            <p:cNvSpPr/>
            <p:nvPr/>
          </p:nvSpPr>
          <p:spPr>
            <a:xfrm>
              <a:off x="5603431" y="2178473"/>
              <a:ext cx="31813" cy="25451"/>
            </a:xfrm>
            <a:custGeom>
              <a:avLst/>
              <a:gdLst/>
              <a:ahLst/>
              <a:cxnLst/>
              <a:rect l="l" t="t" r="r" b="b"/>
              <a:pathLst>
                <a:path w="595" h="476" extrusionOk="0">
                  <a:moveTo>
                    <a:pt x="277" y="0"/>
                  </a:moveTo>
                  <a:cubicBezTo>
                    <a:pt x="0" y="0"/>
                    <a:pt x="0" y="476"/>
                    <a:pt x="317" y="476"/>
                  </a:cubicBezTo>
                  <a:cubicBezTo>
                    <a:pt x="594" y="476"/>
                    <a:pt x="594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" name="Google Shape;1714;p64"/>
          <p:cNvSpPr/>
          <p:nvPr/>
        </p:nvSpPr>
        <p:spPr>
          <a:xfrm rot="-2019064">
            <a:off x="668473" y="508187"/>
            <a:ext cx="174849" cy="184487"/>
          </a:xfrm>
          <a:custGeom>
            <a:avLst/>
            <a:gdLst/>
            <a:ahLst/>
            <a:cxnLst/>
            <a:rect l="l" t="t" r="r" b="b"/>
            <a:pathLst>
              <a:path w="4517" h="4766" extrusionOk="0">
                <a:moveTo>
                  <a:pt x="1687" y="1"/>
                </a:moveTo>
                <a:cubicBezTo>
                  <a:pt x="1549" y="1"/>
                  <a:pt x="1405" y="121"/>
                  <a:pt x="1453" y="315"/>
                </a:cubicBezTo>
                <a:cubicBezTo>
                  <a:pt x="1612" y="790"/>
                  <a:pt x="1730" y="1305"/>
                  <a:pt x="1889" y="1741"/>
                </a:cubicBezTo>
                <a:cubicBezTo>
                  <a:pt x="1612" y="1582"/>
                  <a:pt x="1334" y="1384"/>
                  <a:pt x="1057" y="1186"/>
                </a:cubicBezTo>
                <a:cubicBezTo>
                  <a:pt x="1009" y="1158"/>
                  <a:pt x="960" y="1147"/>
                  <a:pt x="914" y="1147"/>
                </a:cubicBezTo>
                <a:cubicBezTo>
                  <a:pt x="698" y="1147"/>
                  <a:pt x="544" y="1412"/>
                  <a:pt x="740" y="1543"/>
                </a:cubicBezTo>
                <a:cubicBezTo>
                  <a:pt x="1097" y="1780"/>
                  <a:pt x="1453" y="2018"/>
                  <a:pt x="1810" y="2256"/>
                </a:cubicBezTo>
                <a:cubicBezTo>
                  <a:pt x="1295" y="2414"/>
                  <a:pt x="780" y="2573"/>
                  <a:pt x="265" y="2731"/>
                </a:cubicBezTo>
                <a:cubicBezTo>
                  <a:pt x="1" y="2807"/>
                  <a:pt x="132" y="3170"/>
                  <a:pt x="385" y="3170"/>
                </a:cubicBezTo>
                <a:cubicBezTo>
                  <a:pt x="397" y="3170"/>
                  <a:pt x="410" y="3169"/>
                  <a:pt x="423" y="3167"/>
                </a:cubicBezTo>
                <a:lnTo>
                  <a:pt x="1730" y="2771"/>
                </a:lnTo>
                <a:lnTo>
                  <a:pt x="1730" y="2771"/>
                </a:lnTo>
                <a:cubicBezTo>
                  <a:pt x="1532" y="3127"/>
                  <a:pt x="1334" y="3444"/>
                  <a:pt x="1097" y="3801"/>
                </a:cubicBezTo>
                <a:cubicBezTo>
                  <a:pt x="989" y="3963"/>
                  <a:pt x="1156" y="4106"/>
                  <a:pt x="1324" y="4106"/>
                </a:cubicBezTo>
                <a:cubicBezTo>
                  <a:pt x="1403" y="4106"/>
                  <a:pt x="1482" y="4075"/>
                  <a:pt x="1532" y="3999"/>
                </a:cubicBezTo>
                <a:cubicBezTo>
                  <a:pt x="1770" y="3642"/>
                  <a:pt x="1968" y="3246"/>
                  <a:pt x="2206" y="2890"/>
                </a:cubicBezTo>
                <a:cubicBezTo>
                  <a:pt x="2364" y="3444"/>
                  <a:pt x="2523" y="4038"/>
                  <a:pt x="2642" y="4593"/>
                </a:cubicBezTo>
                <a:cubicBezTo>
                  <a:pt x="2672" y="4714"/>
                  <a:pt x="2754" y="4766"/>
                  <a:pt x="2840" y="4766"/>
                </a:cubicBezTo>
                <a:cubicBezTo>
                  <a:pt x="2979" y="4766"/>
                  <a:pt x="3126" y="4630"/>
                  <a:pt x="3077" y="4434"/>
                </a:cubicBezTo>
                <a:cubicBezTo>
                  <a:pt x="2958" y="3880"/>
                  <a:pt x="2800" y="3286"/>
                  <a:pt x="2642" y="2731"/>
                </a:cubicBezTo>
                <a:lnTo>
                  <a:pt x="2642" y="2731"/>
                </a:lnTo>
                <a:cubicBezTo>
                  <a:pt x="2998" y="2929"/>
                  <a:pt x="3315" y="3127"/>
                  <a:pt x="3671" y="3286"/>
                </a:cubicBezTo>
                <a:cubicBezTo>
                  <a:pt x="3713" y="3310"/>
                  <a:pt x="3753" y="3320"/>
                  <a:pt x="3790" y="3320"/>
                </a:cubicBezTo>
                <a:cubicBezTo>
                  <a:pt x="3998" y="3320"/>
                  <a:pt x="4105" y="2990"/>
                  <a:pt x="3870" y="2890"/>
                </a:cubicBezTo>
                <a:cubicBezTo>
                  <a:pt x="3553" y="2731"/>
                  <a:pt x="3236" y="2573"/>
                  <a:pt x="2958" y="2375"/>
                </a:cubicBezTo>
                <a:cubicBezTo>
                  <a:pt x="3394" y="2256"/>
                  <a:pt x="3790" y="2137"/>
                  <a:pt x="4226" y="1978"/>
                </a:cubicBezTo>
                <a:cubicBezTo>
                  <a:pt x="4517" y="1869"/>
                  <a:pt x="4407" y="1494"/>
                  <a:pt x="4143" y="1494"/>
                </a:cubicBezTo>
                <a:cubicBezTo>
                  <a:pt x="4119" y="1494"/>
                  <a:pt x="4094" y="1497"/>
                  <a:pt x="4068" y="1503"/>
                </a:cubicBezTo>
                <a:cubicBezTo>
                  <a:pt x="3632" y="1662"/>
                  <a:pt x="3196" y="1820"/>
                  <a:pt x="2721" y="1939"/>
                </a:cubicBezTo>
                <a:cubicBezTo>
                  <a:pt x="2919" y="1622"/>
                  <a:pt x="3077" y="1305"/>
                  <a:pt x="3236" y="949"/>
                </a:cubicBezTo>
                <a:cubicBezTo>
                  <a:pt x="3340" y="765"/>
                  <a:pt x="3186" y="617"/>
                  <a:pt x="3035" y="617"/>
                </a:cubicBezTo>
                <a:cubicBezTo>
                  <a:pt x="2957" y="617"/>
                  <a:pt x="2880" y="656"/>
                  <a:pt x="2840" y="750"/>
                </a:cubicBezTo>
                <a:cubicBezTo>
                  <a:pt x="2681" y="1067"/>
                  <a:pt x="2523" y="1384"/>
                  <a:pt x="2364" y="1701"/>
                </a:cubicBezTo>
                <a:cubicBezTo>
                  <a:pt x="2206" y="1186"/>
                  <a:pt x="2047" y="671"/>
                  <a:pt x="1889" y="156"/>
                </a:cubicBezTo>
                <a:cubicBezTo>
                  <a:pt x="1858" y="49"/>
                  <a:pt x="1774" y="1"/>
                  <a:pt x="168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" name="Google Shape;1725;p64"/>
          <p:cNvGrpSpPr/>
          <p:nvPr/>
        </p:nvGrpSpPr>
        <p:grpSpPr>
          <a:xfrm rot="6447076">
            <a:off x="1019839" y="1209110"/>
            <a:ext cx="272654" cy="312812"/>
            <a:chOff x="5365548" y="2017485"/>
            <a:chExt cx="269696" cy="309455"/>
          </a:xfrm>
        </p:grpSpPr>
        <p:sp>
          <p:nvSpPr>
            <p:cNvPr id="25" name="Google Shape;1726;p64"/>
            <p:cNvSpPr/>
            <p:nvPr/>
          </p:nvSpPr>
          <p:spPr>
            <a:xfrm>
              <a:off x="5414907" y="2017485"/>
              <a:ext cx="131370" cy="113351"/>
            </a:xfrm>
            <a:custGeom>
              <a:avLst/>
              <a:gdLst/>
              <a:ahLst/>
              <a:cxnLst/>
              <a:rect l="l" t="t" r="r" b="b"/>
              <a:pathLst>
                <a:path w="2457" h="2120" extrusionOk="0">
                  <a:moveTo>
                    <a:pt x="1361" y="470"/>
                  </a:moveTo>
                  <a:cubicBezTo>
                    <a:pt x="1383" y="470"/>
                    <a:pt x="1405" y="472"/>
                    <a:pt x="1427" y="476"/>
                  </a:cubicBezTo>
                  <a:cubicBezTo>
                    <a:pt x="1506" y="555"/>
                    <a:pt x="1585" y="634"/>
                    <a:pt x="1664" y="714"/>
                  </a:cubicBezTo>
                  <a:cubicBezTo>
                    <a:pt x="1902" y="951"/>
                    <a:pt x="2021" y="1308"/>
                    <a:pt x="1704" y="1546"/>
                  </a:cubicBezTo>
                  <a:cubicBezTo>
                    <a:pt x="1565" y="1645"/>
                    <a:pt x="1407" y="1694"/>
                    <a:pt x="1248" y="1694"/>
                  </a:cubicBezTo>
                  <a:cubicBezTo>
                    <a:pt x="1090" y="1694"/>
                    <a:pt x="931" y="1645"/>
                    <a:pt x="793" y="1546"/>
                  </a:cubicBezTo>
                  <a:cubicBezTo>
                    <a:pt x="515" y="1347"/>
                    <a:pt x="515" y="951"/>
                    <a:pt x="753" y="714"/>
                  </a:cubicBezTo>
                  <a:lnTo>
                    <a:pt x="793" y="714"/>
                  </a:lnTo>
                  <a:cubicBezTo>
                    <a:pt x="934" y="608"/>
                    <a:pt x="1171" y="470"/>
                    <a:pt x="1361" y="470"/>
                  </a:cubicBezTo>
                  <a:close/>
                  <a:moveTo>
                    <a:pt x="1427" y="1"/>
                  </a:moveTo>
                  <a:cubicBezTo>
                    <a:pt x="1149" y="1"/>
                    <a:pt x="872" y="80"/>
                    <a:pt x="634" y="238"/>
                  </a:cubicBezTo>
                  <a:cubicBezTo>
                    <a:pt x="623" y="227"/>
                    <a:pt x="608" y="222"/>
                    <a:pt x="591" y="222"/>
                  </a:cubicBezTo>
                  <a:cubicBezTo>
                    <a:pt x="552" y="222"/>
                    <a:pt x="504" y="250"/>
                    <a:pt x="476" y="278"/>
                  </a:cubicBezTo>
                  <a:cubicBezTo>
                    <a:pt x="40" y="714"/>
                    <a:pt x="1" y="1387"/>
                    <a:pt x="436" y="1823"/>
                  </a:cubicBezTo>
                  <a:cubicBezTo>
                    <a:pt x="674" y="2021"/>
                    <a:pt x="961" y="2120"/>
                    <a:pt x="1248" y="2120"/>
                  </a:cubicBezTo>
                  <a:cubicBezTo>
                    <a:pt x="1536" y="2120"/>
                    <a:pt x="1823" y="2021"/>
                    <a:pt x="2060" y="1823"/>
                  </a:cubicBezTo>
                  <a:cubicBezTo>
                    <a:pt x="2417" y="1466"/>
                    <a:pt x="2456" y="833"/>
                    <a:pt x="2100" y="476"/>
                  </a:cubicBezTo>
                  <a:cubicBezTo>
                    <a:pt x="1942" y="238"/>
                    <a:pt x="1704" y="80"/>
                    <a:pt x="1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727;p64"/>
            <p:cNvSpPr/>
            <p:nvPr/>
          </p:nvSpPr>
          <p:spPr>
            <a:xfrm>
              <a:off x="5365548" y="2266682"/>
              <a:ext cx="77849" cy="60258"/>
            </a:xfrm>
            <a:custGeom>
              <a:avLst/>
              <a:gdLst/>
              <a:ahLst/>
              <a:cxnLst/>
              <a:rect l="l" t="t" r="r" b="b"/>
              <a:pathLst>
                <a:path w="1456" h="1127" extrusionOk="0">
                  <a:moveTo>
                    <a:pt x="707" y="0"/>
                  </a:moveTo>
                  <a:cubicBezTo>
                    <a:pt x="599" y="0"/>
                    <a:pt x="492" y="32"/>
                    <a:pt x="397" y="95"/>
                  </a:cubicBezTo>
                  <a:cubicBezTo>
                    <a:pt x="278" y="95"/>
                    <a:pt x="238" y="135"/>
                    <a:pt x="199" y="214"/>
                  </a:cubicBezTo>
                  <a:cubicBezTo>
                    <a:pt x="40" y="372"/>
                    <a:pt x="0" y="610"/>
                    <a:pt x="80" y="808"/>
                  </a:cubicBezTo>
                  <a:cubicBezTo>
                    <a:pt x="199" y="1006"/>
                    <a:pt x="436" y="1125"/>
                    <a:pt x="634" y="1125"/>
                  </a:cubicBezTo>
                  <a:cubicBezTo>
                    <a:pt x="651" y="1126"/>
                    <a:pt x="667" y="1127"/>
                    <a:pt x="683" y="1127"/>
                  </a:cubicBezTo>
                  <a:cubicBezTo>
                    <a:pt x="1169" y="1127"/>
                    <a:pt x="1456" y="559"/>
                    <a:pt x="1149" y="214"/>
                  </a:cubicBezTo>
                  <a:cubicBezTo>
                    <a:pt x="1030" y="71"/>
                    <a:pt x="869" y="0"/>
                    <a:pt x="7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728;p64"/>
            <p:cNvSpPr/>
            <p:nvPr/>
          </p:nvSpPr>
          <p:spPr>
            <a:xfrm>
              <a:off x="5603431" y="2178473"/>
              <a:ext cx="31813" cy="25451"/>
            </a:xfrm>
            <a:custGeom>
              <a:avLst/>
              <a:gdLst/>
              <a:ahLst/>
              <a:cxnLst/>
              <a:rect l="l" t="t" r="r" b="b"/>
              <a:pathLst>
                <a:path w="595" h="476" extrusionOk="0">
                  <a:moveTo>
                    <a:pt x="277" y="0"/>
                  </a:moveTo>
                  <a:cubicBezTo>
                    <a:pt x="0" y="0"/>
                    <a:pt x="0" y="476"/>
                    <a:pt x="317" y="476"/>
                  </a:cubicBezTo>
                  <a:cubicBezTo>
                    <a:pt x="594" y="476"/>
                    <a:pt x="594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186999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618</TotalTime>
  <Words>769</Words>
  <Application>Microsoft Office PowerPoint</Application>
  <PresentationFormat>Custom</PresentationFormat>
  <Paragraphs>131</Paragraphs>
  <Slides>25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6" baseType="lpstr">
      <vt:lpstr>HP001 4 hàng</vt:lpstr>
      <vt:lpstr>Arial Rounded MT Bold</vt:lpstr>
      <vt:lpstr>UTM Cookies</vt:lpstr>
      <vt:lpstr>Wingdings</vt:lpstr>
      <vt:lpstr>Kalam</vt:lpstr>
      <vt:lpstr>Arial</vt:lpstr>
      <vt:lpstr>Montserrat</vt:lpstr>
      <vt:lpstr>UTM Avo</vt:lpstr>
      <vt:lpstr>Arial-Rounded</vt:lpstr>
      <vt:lpstr>Doodle Sketchbook by Slidesgo</vt:lpstr>
      <vt:lpstr>1_Doodle Sketchbook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L.U</dc:creator>
  <cp:lastModifiedBy>Mai</cp:lastModifiedBy>
  <cp:revision>59</cp:revision>
  <dcterms:modified xsi:type="dcterms:W3CDTF">2021-10-07T08:56:11Z</dcterms:modified>
</cp:coreProperties>
</file>