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51"/>
  </p:notesMasterIdLst>
  <p:sldIdLst>
    <p:sldId id="540" r:id="rId4"/>
    <p:sldId id="541" r:id="rId5"/>
    <p:sldId id="542" r:id="rId6"/>
    <p:sldId id="543" r:id="rId7"/>
    <p:sldId id="544" r:id="rId8"/>
    <p:sldId id="545" r:id="rId9"/>
    <p:sldId id="547" r:id="rId10"/>
    <p:sldId id="523" r:id="rId11"/>
    <p:sldId id="549" r:id="rId12"/>
    <p:sldId id="524" r:id="rId13"/>
    <p:sldId id="525" r:id="rId14"/>
    <p:sldId id="526" r:id="rId15"/>
    <p:sldId id="527" r:id="rId16"/>
    <p:sldId id="528" r:id="rId17"/>
    <p:sldId id="550" r:id="rId18"/>
    <p:sldId id="529" r:id="rId19"/>
    <p:sldId id="552" r:id="rId20"/>
    <p:sldId id="556" r:id="rId21"/>
    <p:sldId id="553" r:id="rId22"/>
    <p:sldId id="554" r:id="rId23"/>
    <p:sldId id="557" r:id="rId24"/>
    <p:sldId id="555" r:id="rId25"/>
    <p:sldId id="558" r:id="rId26"/>
    <p:sldId id="559" r:id="rId27"/>
    <p:sldId id="560" r:id="rId28"/>
    <p:sldId id="531" r:id="rId29"/>
    <p:sldId id="533" r:id="rId30"/>
    <p:sldId id="535" r:id="rId31"/>
    <p:sldId id="536" r:id="rId32"/>
    <p:sldId id="294" r:id="rId33"/>
    <p:sldId id="537" r:id="rId34"/>
    <p:sldId id="538" r:id="rId35"/>
    <p:sldId id="539" r:id="rId36"/>
    <p:sldId id="534" r:id="rId37"/>
    <p:sldId id="561" r:id="rId38"/>
    <p:sldId id="562" r:id="rId39"/>
    <p:sldId id="300" r:id="rId40"/>
    <p:sldId id="302" r:id="rId41"/>
    <p:sldId id="520" r:id="rId42"/>
    <p:sldId id="327" r:id="rId43"/>
    <p:sldId id="485" r:id="rId44"/>
    <p:sldId id="328" r:id="rId45"/>
    <p:sldId id="521" r:id="rId46"/>
    <p:sldId id="483" r:id="rId47"/>
    <p:sldId id="267" r:id="rId48"/>
    <p:sldId id="476" r:id="rId49"/>
    <p:sldId id="54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Giúp</a:t>
            </a:r>
            <a:r>
              <a:rPr lang="en-US" baseline="0" smtClean="0"/>
              <a:t> hd so sánh lá khi chưa khép là khi đã khép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99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2.png"/><Relationship Id="rId4" Type="http://schemas.openxmlformats.org/officeDocument/2006/relationships/tags" Target="../tags/tag6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9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2.png"/><Relationship Id="rId4" Type="http://schemas.openxmlformats.org/officeDocument/2006/relationships/tags" Target="../tags/tag10.xml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=""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=""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  <p:grpSp>
        <p:nvGrpSpPr>
          <p:cNvPr id="7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242365" y="64748"/>
            <a:ext cx="1695411" cy="707886"/>
            <a:chOff x="2470108" y="1864944"/>
            <a:chExt cx="2704644" cy="1129221"/>
          </a:xfrm>
        </p:grpSpPr>
        <p:sp>
          <p:nvSpPr>
            <p:cNvPr id="8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9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89"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7" y="-47829"/>
            <a:ext cx="6168283" cy="830995"/>
          </a:xfrm>
          <a:prstGeom prst="rect">
            <a:avLst/>
          </a:prstGeom>
          <a:noFill/>
        </p:spPr>
        <p:txBody>
          <a:bodyPr wrap="square" lIns="91344" tIns="45719" rIns="91344" bIns="45719" rtlCol="0">
            <a:spAutoFit/>
          </a:bodyPr>
          <a:lstStyle/>
          <a:p>
            <a:pPr algn="ctr" defTabSz="913289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=""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=""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=""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=""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=""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8283" y="4166622"/>
            <a:ext cx="5173526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em tập viết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15294" y="107448"/>
            <a:ext cx="4296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72863" y="2039184"/>
            <a:ext cx="5223164" cy="27853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82" y="1090249"/>
            <a:ext cx="5173526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1071" y="67544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71071" y="363893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504257" y="1467092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182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1255" y="5019723"/>
            <a:ext cx="4639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Giọng đọc toàn bài : giọng nhẹ nhàng, trìu mến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04315" y="1272829"/>
            <a:ext cx="5994400" cy="358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507508" y="138247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615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bldLvl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3530" y="1379330"/>
            <a:ext cx="701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“Chào cô 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89409" y="1738647"/>
            <a:ext cx="7727324" cy="19962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31019" y="2228928"/>
            <a:ext cx="644410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Mỉm cười : Cười vui, miệng hơi mở hoặc dãn ra nhưng không thành tiếng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52236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49769" y="1520066"/>
            <a:ext cx="5994400" cy="296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418366" y="2006721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27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7240" y="228601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Arial-Rounded" pitchFamily="34" charset="0"/>
                <a:cs typeface="Microsoft New Tai Lue" pitchFamily="34" charset="0"/>
              </a:rPr>
              <a:t>Từ ngữ</a:t>
            </a:r>
          </a:p>
        </p:txBody>
      </p:sp>
      <p:pic>
        <p:nvPicPr>
          <p:cNvPr id="3" name="Picture 2" descr="Khám Phá Bí Mật Của Cây Hoa Nhài - Hoa Nhài Có Tác Dụng G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75" y="1424144"/>
            <a:ext cx="6463248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507" y="1424144"/>
            <a:ext cx="3240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Thoảng: lướt qua nhẹ nhàng, lúc cảm thấy, lúc không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480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89409" y="1738647"/>
            <a:ext cx="7727324" cy="19962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63605" y="2459761"/>
            <a:ext cx="25652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Ghé: nhìn, ngó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699642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3036" y="163776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814158" y="172933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96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89409" y="1738647"/>
            <a:ext cx="7727324" cy="19962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61329" y="2228928"/>
            <a:ext cx="393038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Ngắm: nhìn kĩ,nhìn mãi vì yêu thích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129109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=""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=""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=""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=""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=""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=""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=""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</a:t>
            </a: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ghé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vở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mười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7600" y="889000"/>
            <a:ext cx="599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 </a:t>
            </a:r>
          </a:p>
          <a:p>
            <a:pPr algn="r"/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41828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21002" y="471902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50845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25521" y="327783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hoa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57" t="9066" r="26947" b="9199"/>
          <a:stretch/>
        </p:blipFill>
        <p:spPr>
          <a:xfrm>
            <a:off x="3151173" y="1205414"/>
            <a:ext cx="5339543" cy="5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HĐ viết_ Viết chữ hoa D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1804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724024" y="3737949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18780" y="4086169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409255" y="4804652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18781" y="554965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1026" name="Picture 2" descr="https://f42-zpg.zdn.vn/6215780131833228235/0b43ba366f809bdec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2" y="1412097"/>
            <a:ext cx="5999976" cy="22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cậu bé Vũ Duệ không được đi học?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=""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Vũ Duệ thường cõng em đi đâu?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=""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thầy khen?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đi học?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14" t="37971" r="51871" b="40894"/>
          <a:stretch/>
        </p:blipFill>
        <p:spPr>
          <a:xfrm>
            <a:off x="3116163" y="1053601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314" t="67102" r="51733" b="12181"/>
          <a:stretch/>
        </p:blipFill>
        <p:spPr>
          <a:xfrm>
            <a:off x="3116163" y="3751179"/>
            <a:ext cx="3156408" cy="2458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895" y="35356"/>
            <a:ext cx="3615397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 kể chuyện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862" t="37704" r="34098" b="40893"/>
          <a:stretch/>
        </p:blipFill>
        <p:spPr>
          <a:xfrm>
            <a:off x="6328842" y="1053600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236" t="30432" r="33602" b="62982"/>
          <a:stretch/>
        </p:blipFill>
        <p:spPr>
          <a:xfrm>
            <a:off x="4462886" y="261317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974" t="67102" r="34181" b="12181"/>
          <a:stretch/>
        </p:blipFill>
        <p:spPr>
          <a:xfrm>
            <a:off x="6274191" y="3684043"/>
            <a:ext cx="3221501" cy="25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65" t="30241" r="33385" b="8221"/>
          <a:stretch/>
        </p:blipFill>
        <p:spPr>
          <a:xfrm>
            <a:off x="3259180" y="584774"/>
            <a:ext cx="6851771" cy="626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=""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=""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=""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=""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=""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=""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r="7726" b="14099"/>
          <a:stretch>
            <a:fillRect/>
          </a:stretch>
        </p:blipFill>
        <p:spPr bwMode="auto">
          <a:xfrm>
            <a:off x="0" y="0"/>
            <a:ext cx="1219200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976313" y="430213"/>
            <a:ext cx="101393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1pPr>
            <a:lvl2pPr marL="742950" indent="-28575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2pPr>
            <a:lvl3pPr marL="11430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3pPr>
            <a:lvl4pPr marL="16002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4pPr>
            <a:lvl5pPr marL="20574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>
                <a:solidFill>
                  <a:srgbClr val="000000"/>
                </a:solidFill>
                <a:latin typeface="HP001 4 hàng" panose="020B0603050302020204" pitchFamily="34" charset="-93"/>
              </a:rPr>
              <a:t>Thứ hai ngày 4 tháng 10 năm 2021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2647545" y="1203325"/>
            <a:ext cx="42957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1pPr>
            <a:lvl2pPr marL="742950" indent="-28575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2pPr>
            <a:lvl3pPr marL="11430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3pPr>
            <a:lvl4pPr marL="16002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4pPr>
            <a:lvl5pPr marL="20574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Đǌ</a:t>
            </a:r>
            <a:endParaRPr lang="en-US" altLang="en-US" sz="3500" b="1" dirty="0">
              <a:solidFill>
                <a:srgbClr val="00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-120509" y="1964578"/>
            <a:ext cx="101282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1pPr>
            <a:lvl2pPr marL="742950" indent="-28575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2pPr>
            <a:lvl3pPr marL="11430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3pPr>
            <a:lvl4pPr marL="16002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4pPr>
            <a:lvl5pPr marL="2057400" indent="-228600"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-93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800"/>
              </a:spcAft>
            </a:pPr>
            <a:r>
              <a:rPr lang="en-US" altLang="en-US" sz="35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Bài 9: Cô 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giáo lớp em</a:t>
            </a:r>
          </a:p>
        </p:txBody>
      </p:sp>
    </p:spTree>
    <p:extLst>
      <p:ext uri="{BB962C8B-B14F-4D97-AF65-F5344CB8AC3E}">
        <p14:creationId xmlns:p14="http://schemas.microsoft.com/office/powerpoint/2010/main" val="3719193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1353</Words>
  <Application>Microsoft Office PowerPoint</Application>
  <PresentationFormat>Widescreen</PresentationFormat>
  <Paragraphs>279</Paragraphs>
  <Slides>47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7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Microsoft New Tai Lue</vt:lpstr>
      <vt:lpstr>Montserrat</vt:lpstr>
      <vt:lpstr>Montserrat Medium</vt:lpstr>
      <vt:lpstr>Nunito</vt:lpstr>
      <vt:lpstr>Roboto</vt:lpstr>
      <vt:lpstr>Roboto Condensed Light</vt:lpstr>
      <vt:lpstr>Tahoma</vt:lpstr>
      <vt:lpstr>Times New Roman</vt:lpstr>
      <vt:lpstr>VNI-Avo</vt:lpstr>
      <vt:lpstr>等线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Mai</cp:lastModifiedBy>
  <cp:revision>71</cp:revision>
  <dcterms:created xsi:type="dcterms:W3CDTF">2021-06-19T10:18:58Z</dcterms:created>
  <dcterms:modified xsi:type="dcterms:W3CDTF">2021-10-04T03:20:14Z</dcterms:modified>
</cp:coreProperties>
</file>