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VẺ ĐẸP QUÊ HƯƠNG EM</a:t>
            </a: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61000" y="274196"/>
            <a:ext cx="3171194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299402" y="331359"/>
            <a:ext cx="3122734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38591" y="280754"/>
            <a:ext cx="3122734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63916" y="367491"/>
            <a:ext cx="2923669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424204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33544" y="233929"/>
            <a:ext cx="32986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00034" y="143640"/>
            <a:ext cx="323216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16058" y="130910"/>
            <a:ext cx="3316136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20332" y="141309"/>
            <a:ext cx="3211861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295373" y="233929"/>
            <a:ext cx="3136821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85987" y="356753"/>
            <a:ext cx="3183898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376</Words>
  <Application>Microsoft Office PowerPoint</Application>
  <PresentationFormat>Widescreen</PresentationFormat>
  <Paragraphs>61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20</cp:revision>
  <dcterms:created xsi:type="dcterms:W3CDTF">2021-06-11T02:39:36Z</dcterms:created>
  <dcterms:modified xsi:type="dcterms:W3CDTF">2021-08-20T04:43:43Z</dcterms:modified>
</cp:coreProperties>
</file>