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77" r:id="rId2"/>
  </p:sldMasterIdLst>
  <p:sldIdLst>
    <p:sldId id="445" r:id="rId3"/>
    <p:sldId id="402" r:id="rId4"/>
    <p:sldId id="423" r:id="rId5"/>
    <p:sldId id="430" r:id="rId6"/>
    <p:sldId id="446" r:id="rId7"/>
    <p:sldId id="41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0000FF"/>
    <a:srgbClr val="FF33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90" autoAdjust="0"/>
    <p:restoredTop sz="94575" autoAdjust="0"/>
  </p:normalViewPr>
  <p:slideViewPr>
    <p:cSldViewPr>
      <p:cViewPr varScale="1">
        <p:scale>
          <a:sx n="41" d="100"/>
          <a:sy n="41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733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836127360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D0B4E-74E1-423B-B5D9-ACA5FF1E7C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4F559D-EA76-40C2-9FFA-07F7AD6E0D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FAAF80-D5B4-464E-9719-FC3635258D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2760B8-6551-43D3-9373-3B45F5EEF6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00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00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09F61F-C048-4DB1-8DA3-F0177BFE46C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0FE0F3-AA81-497E-93A0-1E244797C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A7F189-3A92-4ED4-AF50-2F5E32E92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B14DA-7BCE-474A-A98A-A9C7D60FA9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62E38-8B04-4969-AE05-46343D2ED1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FAA27D-F27A-4716-8AA1-CF98987B0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601331-1770-47F4-B2BF-8B77172818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18B7E-C2A4-4A1B-A81E-DABB78C2FC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200EE4-B4DB-4609-9431-5437EE33C3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6FB40-E357-482E-9409-2CF1BE8D47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5182-2790-4872-9BA2-CE9EC545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0464CA-2486-4C6D-B677-233653687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9C1FE-3C90-4030-91F3-EFAF4114CF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694F14-DE86-44F6-8713-0AA3D96AA0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BCCE09-4078-48E8-BD12-947A8FE7B0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34565B-54DD-4398-9110-07B5865806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38064-B23B-4BF3-8739-2F4E49225E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86B33-157C-492A-B4F3-316E8F1249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D0C47-6E2C-47C7-92A4-FAC98DD5C8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A2A4A-F8C7-43B7-B616-D2334772BA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95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5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5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itchFamily="18" charset="0"/>
              </a:defRPr>
            </a:lvl1pPr>
          </a:lstStyle>
          <a:p>
            <a:fld id="{B42F8688-C719-4E72-AC32-64C9D6795B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371612160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7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205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990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68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0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0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90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90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85FF739-10F6-4A77-B427-0B5D426F931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2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10" Type="http://schemas.openxmlformats.org/officeDocument/2006/relationships/image" Target="../media/image9.gif"/><Relationship Id="rId4" Type="http://schemas.openxmlformats.org/officeDocument/2006/relationships/image" Target="../media/image3.wmf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pic>
        <p:nvPicPr>
          <p:cNvPr id="5124" name="Picture 4" descr="loading_circl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15" descr="XMSTR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6213" y="1039813"/>
            <a:ext cx="223837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5" descr="XMSTR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48713" y="746125"/>
            <a:ext cx="2286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CRNRC4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" y="0"/>
            <a:ext cx="1525588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CRNRC40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9525" y="9525"/>
            <a:ext cx="14065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CRNRC40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02538" y="5257800"/>
            <a:ext cx="1541462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CRNRC40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486400"/>
            <a:ext cx="1617663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Bauernba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57400" y="5434013"/>
            <a:ext cx="5181600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5" descr="XMSTR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4508501" y="-2838450"/>
            <a:ext cx="271462" cy="600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 descr="Math-04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86200" y="2819400"/>
            <a:ext cx="1219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4" name="WordArt 14" descr="p2_002"/>
          <p:cNvSpPr>
            <a:spLocks noChangeArrowheads="1" noChangeShapeType="1" noTextEdit="1"/>
          </p:cNvSpPr>
          <p:nvPr/>
        </p:nvSpPr>
        <p:spPr bwMode="auto">
          <a:xfrm>
            <a:off x="1562100" y="1600200"/>
            <a:ext cx="6438900" cy="1257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6600FF"/>
                  </a:solidFill>
                  <a:round/>
                  <a:headEnd/>
                  <a:tailEnd/>
                </a:ln>
                <a:blipFill dpi="0" rotWithShape="0">
                  <a:blip r:embed="rId10"/>
                  <a:srcRect/>
                  <a:stretch>
                    <a:fillRect/>
                  </a:stretch>
                </a:blip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kĩ thuật lớp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838200"/>
            <a:ext cx="78486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u="sng" smtClean="0">
                <a:solidFill>
                  <a:srgbClr val="FF3300"/>
                </a:solidFill>
              </a:rPr>
              <a:t>KĨ THUẬT</a:t>
            </a:r>
            <a:endParaRPr lang="en-US" sz="3200" b="1" u="sng" smtClean="0">
              <a:solidFill>
                <a:schemeClr val="accent2"/>
              </a:solidFill>
            </a:endParaRP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905000"/>
            <a:ext cx="83058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 smtClean="0">
                <a:latin typeface="Times New Roman" pitchFamily="18" charset="0"/>
              </a:rPr>
              <a:t> THÊU MÓC XÍCH </a:t>
            </a:r>
            <a:r>
              <a:rPr lang="en-US" sz="4800" b="1" smtClean="0">
                <a:latin typeface="Times New Roman" pitchFamily="18" charset="0"/>
              </a:rPr>
              <a:t>( </a:t>
            </a:r>
            <a:r>
              <a:rPr lang="en-US" sz="4800" b="1" smtClean="0"/>
              <a:t>Tiết </a:t>
            </a:r>
            <a:r>
              <a:rPr lang="en-US" sz="4800" b="1" dirty="0" smtClean="0"/>
              <a:t>2)</a:t>
            </a:r>
          </a:p>
          <a:p>
            <a:pPr eaLnBrk="1" hangingPunct="1">
              <a:defRPr/>
            </a:pPr>
            <a:endParaRPr lang="en-US" sz="3600" b="1" dirty="0" smtClean="0">
              <a:latin typeface="VNI-Times" pitchFamily="2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228600" y="1157288"/>
            <a:ext cx="1600200" cy="823912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FF0000"/>
                </a:solidFill>
              </a:rPr>
              <a:t>S/36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371600"/>
            <a:ext cx="8458200" cy="2057400"/>
          </a:xfrm>
        </p:spPr>
        <p:txBody>
          <a:bodyPr anchor="ctr"/>
          <a:lstStyle/>
          <a:p>
            <a:pPr eaLnBrk="1" hangingPunct="1"/>
            <a:r>
              <a:rPr lang="en-US" sz="4000" u="sng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sz="4000" u="sng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</a:br>
            <a:r>
              <a:rPr lang="en-US" sz="4000" u="sng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Hoạt động 3:</a:t>
            </a:r>
            <a:r>
              <a:rPr lang="en-US" sz="40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Thực hành thêu móc xích</a:t>
            </a:r>
            <a:br>
              <a:rPr lang="en-US" sz="40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</a:br>
            <a:r>
              <a:rPr lang="en-US" sz="4000" u="sng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Hoạt động 4:</a:t>
            </a:r>
            <a:r>
              <a:rPr lang="en-US" sz="40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Nhận xét đánh giá kết quả học tập của học sinh</a:t>
            </a:r>
          </a:p>
        </p:txBody>
      </p:sp>
      <p:sp>
        <p:nvSpPr>
          <p:cNvPr id="7171" name="TextBox 5"/>
          <p:cNvSpPr txBox="1">
            <a:spLocks noChangeArrowheads="1"/>
          </p:cNvSpPr>
          <p:nvPr/>
        </p:nvSpPr>
        <p:spPr bwMode="auto">
          <a:xfrm>
            <a:off x="2832100" y="685800"/>
            <a:ext cx="249237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500">
                <a:solidFill>
                  <a:srgbClr val="FF0000"/>
                </a:solidFill>
                <a:cs typeface="Times New Roman" pitchFamily="18" charset="0"/>
              </a:rPr>
              <a:t>Nội dung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838200"/>
            <a:ext cx="8229600" cy="4876800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z="3600" smtClean="0"/>
              <a:t>- Nhắc lại phần ghi nhớ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smtClean="0"/>
              <a:t>- Thực hiện các bước thêu móc xích</a:t>
            </a:r>
          </a:p>
          <a:p>
            <a:pPr eaLnBrk="1" hangingPunct="1">
              <a:buFontTx/>
              <a:buChar char="-"/>
            </a:pPr>
            <a:r>
              <a:rPr lang="en-US" sz="3600" smtClean="0"/>
              <a:t>Giáo viên củng cố kĩ thuật thêu móc xích</a:t>
            </a:r>
          </a:p>
          <a:p>
            <a:pPr eaLnBrk="1" hangingPunct="1">
              <a:buFontTx/>
              <a:buChar char="-"/>
            </a:pPr>
            <a:r>
              <a:rPr lang="en-US" sz="3600" smtClean="0"/>
              <a:t> Kiểm tra sự chuẩn bị của hs</a:t>
            </a:r>
          </a:p>
          <a:p>
            <a:pPr eaLnBrk="1" hangingPunct="1">
              <a:buFontTx/>
              <a:buChar char="-"/>
            </a:pPr>
            <a:r>
              <a:rPr lang="en-US" sz="3600" smtClean="0"/>
              <a:t>Yêu cầu hs tiến hành thêu móc xích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990600" y="228600"/>
            <a:ext cx="754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FF0000"/>
                </a:solidFill>
              </a:rPr>
              <a:t>1. Hoạt động 3:</a:t>
            </a:r>
          </a:p>
        </p:txBody>
      </p:sp>
      <p:sp>
        <p:nvSpPr>
          <p:cNvPr id="8196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28038" y="6477000"/>
            <a:ext cx="6858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1600"/>
          </a:p>
        </p:txBody>
      </p:sp>
      <p:sp>
        <p:nvSpPr>
          <p:cNvPr id="819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848600" y="6553200"/>
            <a:ext cx="533400" cy="304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838200"/>
            <a:ext cx="8229600" cy="4876800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z="4000" smtClean="0"/>
              <a:t>- Tổ chức cho hs trưng bày sp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4000" smtClean="0"/>
              <a:t>- Nêu các tiêu chuẩn đánh giá sp</a:t>
            </a:r>
          </a:p>
          <a:p>
            <a:pPr eaLnBrk="1" hangingPunct="1">
              <a:buFontTx/>
              <a:buChar char="-"/>
            </a:pPr>
            <a:r>
              <a:rPr lang="en-US" sz="4000" smtClean="0"/>
              <a:t>Giáo viên nhận xét đánh giá kết quả học tập của học sinh</a:t>
            </a:r>
          </a:p>
          <a:p>
            <a:pPr eaLnBrk="1" hangingPunct="1">
              <a:buFontTx/>
              <a:buChar char="-"/>
            </a:pPr>
            <a:endParaRPr lang="en-US" sz="4000" smtClean="0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990600" y="228600"/>
            <a:ext cx="754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 i="1">
                <a:solidFill>
                  <a:srgbClr val="FF0000"/>
                </a:solidFill>
              </a:rPr>
              <a:t>1. Hoạt động 4:</a:t>
            </a:r>
          </a:p>
        </p:txBody>
      </p:sp>
      <p:sp>
        <p:nvSpPr>
          <p:cNvPr id="9220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28038" y="6477000"/>
            <a:ext cx="685800" cy="3810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922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848600" y="6553200"/>
            <a:ext cx="533400" cy="304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1628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smtClean="0"/>
              <a:t> </a:t>
            </a:r>
            <a:r>
              <a:rPr lang="en-US" sz="3900" b="1" i="1" smtClean="0">
                <a:solidFill>
                  <a:srgbClr val="FF3300"/>
                </a:solidFill>
              </a:rPr>
              <a:t>Dặn dò - Nhận xét tiết học</a:t>
            </a:r>
            <a:r>
              <a:rPr lang="en-US" sz="3500" i="1" smtClean="0">
                <a:solidFill>
                  <a:srgbClr val="FF3300"/>
                </a:solidFill>
              </a:rPr>
              <a:t>:</a:t>
            </a:r>
          </a:p>
        </p:txBody>
      </p:sp>
      <p:sp>
        <p:nvSpPr>
          <p:cNvPr id="251907" name="Text Box 3"/>
          <p:cNvSpPr txBox="1">
            <a:spLocks noChangeArrowheads="1"/>
          </p:cNvSpPr>
          <p:nvPr/>
        </p:nvSpPr>
        <p:spPr bwMode="auto">
          <a:xfrm>
            <a:off x="228600" y="1736725"/>
            <a:ext cx="891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*</a:t>
            </a:r>
            <a:r>
              <a:rPr lang="en-US" sz="4000" b="1" i="1"/>
              <a:t>Các em về nhà tập </a:t>
            </a:r>
            <a:r>
              <a:rPr lang="en-US" sz="4000" b="1"/>
              <a:t>thêu móc xích</a:t>
            </a:r>
            <a:r>
              <a:rPr lang="en-US" sz="4000" b="1" i="1"/>
              <a:t> trên vải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 build="p" autoUpdateAnimBg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1594</TotalTime>
  <Words>118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Garamond</vt:lpstr>
      <vt:lpstr>Wingdings</vt:lpstr>
      <vt:lpstr>Calibri</vt:lpstr>
      <vt:lpstr>Times New Roman</vt:lpstr>
      <vt:lpstr>VNI-Times</vt:lpstr>
      <vt:lpstr>Edge</vt:lpstr>
      <vt:lpstr>Mountain Top</vt:lpstr>
      <vt:lpstr>Slide 1</vt:lpstr>
      <vt:lpstr>KĨ THUẬT</vt:lpstr>
      <vt:lpstr> Hoạt động 3: Thực hành thêu móc xích Hoạt động 4: Nhận xét đánh giá kết quả học tập của học sinh</vt:lpstr>
      <vt:lpstr>Slide 4</vt:lpstr>
      <vt:lpstr>Slide 5</vt:lpstr>
      <vt:lpstr> Dặn dò - Nhận xét tiết học:</vt:lpstr>
    </vt:vector>
  </TitlesOfParts>
  <Company>THANH PHƯỚC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GIAO AN PP</dc:title>
  <dc:creator>NGUYEN DON TOAN</dc:creator>
  <cp:lastModifiedBy>CSTeam</cp:lastModifiedBy>
  <cp:revision>153</cp:revision>
  <dcterms:created xsi:type="dcterms:W3CDTF">2005-11-21T14:08:56Z</dcterms:created>
  <dcterms:modified xsi:type="dcterms:W3CDTF">2016-06-30T01:13:32Z</dcterms:modified>
</cp:coreProperties>
</file>