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  <p:sldId id="439" r:id="rId3"/>
    <p:sldId id="443" r:id="rId4"/>
    <p:sldId id="440" r:id="rId5"/>
    <p:sldId id="444" r:id="rId6"/>
    <p:sldId id="445" r:id="rId7"/>
    <p:sldId id="446" r:id="rId8"/>
    <p:sldId id="447" r:id="rId9"/>
    <p:sldId id="448" r:id="rId10"/>
    <p:sldId id="449" r:id="rId11"/>
    <p:sldId id="442" r:id="rId12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3399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3399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3399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3399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3399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99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99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99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99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99"/>
    <a:srgbClr val="FFFF00"/>
    <a:srgbClr val="FF3300"/>
    <a:srgbClr val="990033"/>
    <a:srgbClr val="339933"/>
    <a:srgbClr val="00FF00"/>
    <a:srgbClr val="00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1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AA67-263E-473A-AB2E-B6863ED0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F101-3CC7-4DF8-8029-C7CCEBEB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0550-BA48-4551-86BC-3A06CEDCA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AD67-9D2C-4FE3-ADE2-D7B36688E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9E38-D95F-4497-B8CA-116E64615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6161-AC0A-4DF1-81C5-72AED7D3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6B89-338B-4A33-BE9D-20F93DBF6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D24E-E09A-4C31-B883-B6E12301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F1CA-5402-45EE-8139-E4C58FC9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DAAF-E552-4E32-B84E-5B0F048A4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24E5-6AFA-45C3-B510-5E907B456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rgbClr val="5E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B159C5-EB9E-4EB6-8387-EEF28F7D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40038" y="3211513"/>
            <a:ext cx="508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Công nghiệp</a:t>
            </a:r>
          </a:p>
        </p:txBody>
      </p:sp>
      <p:pic>
        <p:nvPicPr>
          <p:cNvPr id="2053" name="Picture 17" descr="10480eaae8cd9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 descr="&amp;t=1&amp;usg=__yaF-eWTB4aJwjrzwFRPwqBqtUs4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906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img0670nutuongvihongs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0"/>
            <a:ext cx="965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0" descr="hồng%20phấ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50"/>
            <a:ext cx="9906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1" descr="&amp;t=1&amp;usg=__5nr7fm_w1vtN-5N9KPvGv52CUao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&amp;t=1&amp;usg=__3eM41rMd9nSMYpuhCUq0m0wlLFk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9525"/>
            <a:ext cx="9906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3" descr="1266507552_201121919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4" descr="&amp;t=1&amp;usg=__5nr7fm_w1vtN-5N9KPvGv52CUao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5" descr="hồng%20phấ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6" descr="11615414_regensburg22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4775"/>
            <a:ext cx="9906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27" descr="img0670nutuongvihongs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425"/>
            <a:ext cx="9906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6" name="Picture 28" descr="flw0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100" y="23813"/>
            <a:ext cx="95758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7" name="Picture 29" descr="959578c0a8728175117d306ec975b00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7650" y="131763"/>
            <a:ext cx="9658350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30" descr="bb683e826eda45b3a19965c7ca2fc2c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52400"/>
            <a:ext cx="990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31" descr="flower_1008869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32" descr="hoaho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7" descr="Picture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33400"/>
            <a:ext cx="15478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8" descr="Picture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33400"/>
            <a:ext cx="15478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9" descr="Picture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1138" y="3429000"/>
            <a:ext cx="1816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40" descr="Picture6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8050" y="2895600"/>
            <a:ext cx="919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Text Box 41"/>
          <p:cNvSpPr txBox="1">
            <a:spLocks noChangeArrowheads="1"/>
          </p:cNvSpPr>
          <p:nvPr/>
        </p:nvSpPr>
        <p:spPr bwMode="auto">
          <a:xfrm>
            <a:off x="495300" y="1752600"/>
            <a:ext cx="899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074" name="Picture 47" descr="Picture6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8050" y="2895600"/>
            <a:ext cx="919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 Box 48"/>
          <p:cNvSpPr txBox="1">
            <a:spLocks noChangeArrowheads="1"/>
          </p:cNvSpPr>
          <p:nvPr/>
        </p:nvSpPr>
        <p:spPr bwMode="auto">
          <a:xfrm>
            <a:off x="6705600" y="5334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Kĩ thuật 4</a:t>
            </a:r>
          </a:p>
        </p:txBody>
      </p:sp>
      <p:sp>
        <p:nvSpPr>
          <p:cNvPr id="2076" name="Text Box 49"/>
          <p:cNvSpPr txBox="1">
            <a:spLocks noChangeArrowheads="1"/>
          </p:cNvSpPr>
          <p:nvPr/>
        </p:nvSpPr>
        <p:spPr bwMode="auto">
          <a:xfrm>
            <a:off x="685800" y="6096000"/>
            <a:ext cx="924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</a:rPr>
              <a:t> KHÂU ĐỘT THƯA ( TIẾT 2)</a:t>
            </a:r>
            <a:endParaRPr lang="en-US" sz="36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1143000" y="2057400"/>
            <a:ext cx="824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Giáo viên kiểm tra đồ dùng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614613" y="4132263"/>
            <a:ext cx="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3517900" y="4540250"/>
            <a:ext cx="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1143000" y="27432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Cả lớp thực hành trên vải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65100" y="2803525"/>
            <a:ext cx="6235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Trưng bày sản phẩm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65100" y="3565525"/>
            <a:ext cx="9436100" cy="25685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Tiêu chuẩn:</a:t>
            </a:r>
          </a:p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-Đường vạch dấu thẳng, khâu được các mũi khâu đột thưa, đường khâu tương đối phẳng</a:t>
            </a:r>
          </a:p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-Hoàn thành sản phẩm đúng thời gian quy định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810000" y="457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419350" y="93345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181100" y="2495550"/>
            <a:ext cx="796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1. Thế nào là mũi khâu đột thưa?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742950" y="3227388"/>
            <a:ext cx="8763000" cy="15827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2. Khâu đột thưa theo chiều từ phải sang trái và được thực hiện theo quy tắc lùi 1 mũi, tiến 3 mũi trên đường vạch dấu.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803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803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Kiểm tra bài cũ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876300" y="2495550"/>
            <a:ext cx="796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2. Nêu quy trình khâu mũi đột thưa.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838200" y="3238500"/>
            <a:ext cx="8763000" cy="20701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33CC"/>
                </a:solidFill>
              </a:rPr>
              <a:t>Khâu đột thưa là cách khâu từng mũi một để tạo thành các mũi khâu cách đều nhau ở mặt phải của sản phẩm. Ở mặt trái  mũi khâu sau lấn 1/3 mũi khâu trước liền kề.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0" grpId="1"/>
      <p:bldP spid="206851" grpId="0" animBg="1"/>
      <p:bldP spid="206851" grpId="1" animBg="1"/>
      <p:bldP spid="206854" grpId="0"/>
      <p:bldP spid="206856" grpId="0"/>
      <p:bldP spid="206856" grpId="1"/>
      <p:bldP spid="206857" grpId="0" animBg="1"/>
      <p:bldP spid="2068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810000" y="60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>
                <a:solidFill>
                  <a:srgbClr val="0033CC"/>
                </a:solidFill>
              </a:rPr>
              <a:t>Xem một số sản phẩm đẹp của học sinh năm trước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2419350" y="11430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  <p:bldP spid="210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33350" y="1981200"/>
            <a:ext cx="784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Khâu đột thưa theo mấy bước?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96850" y="1905000"/>
            <a:ext cx="93281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Khâu đột thưa theo 2 bước: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33CC"/>
                </a:solidFill>
              </a:rPr>
              <a:t>Vạch dấu đường khâu.</a:t>
            </a:r>
          </a:p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-Khâu đột thưa theo đường vạch dấu.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810000" y="5715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419350" y="11049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42900" y="4343400"/>
            <a:ext cx="9258300" cy="2133600"/>
            <a:chOff x="216" y="2736"/>
            <a:chExt cx="5832" cy="1344"/>
          </a:xfrm>
        </p:grpSpPr>
        <p:sp>
          <p:nvSpPr>
            <p:cNvPr id="5127" name="Rectangle 49"/>
            <p:cNvSpPr>
              <a:spLocks noChangeArrowheads="1"/>
            </p:cNvSpPr>
            <p:nvPr/>
          </p:nvSpPr>
          <p:spPr bwMode="auto">
            <a:xfrm>
              <a:off x="216" y="2736"/>
              <a:ext cx="2600" cy="13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33CC"/>
                </a:solidFill>
              </a:endParaRPr>
            </a:p>
          </p:txBody>
        </p:sp>
        <p:sp>
          <p:nvSpPr>
            <p:cNvPr id="5128" name="Line 50"/>
            <p:cNvSpPr>
              <a:spLocks noChangeShapeType="1"/>
            </p:cNvSpPr>
            <p:nvPr/>
          </p:nvSpPr>
          <p:spPr bwMode="auto">
            <a:xfrm>
              <a:off x="584" y="3280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51"/>
            <p:cNvSpPr>
              <a:spLocks noChangeShapeType="1"/>
            </p:cNvSpPr>
            <p:nvPr/>
          </p:nvSpPr>
          <p:spPr bwMode="auto">
            <a:xfrm>
              <a:off x="1850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2"/>
            <p:cNvSpPr>
              <a:spLocks noChangeShapeType="1"/>
            </p:cNvSpPr>
            <p:nvPr/>
          </p:nvSpPr>
          <p:spPr bwMode="auto">
            <a:xfrm>
              <a:off x="1620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3"/>
            <p:cNvSpPr>
              <a:spLocks noChangeShapeType="1"/>
            </p:cNvSpPr>
            <p:nvPr/>
          </p:nvSpPr>
          <p:spPr bwMode="auto">
            <a:xfrm>
              <a:off x="1160" y="3376"/>
              <a:ext cx="2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54"/>
            <p:cNvSpPr>
              <a:spLocks noChangeShapeType="1"/>
            </p:cNvSpPr>
            <p:nvPr/>
          </p:nvSpPr>
          <p:spPr bwMode="auto">
            <a:xfrm>
              <a:off x="929" y="3376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55"/>
            <p:cNvSpPr>
              <a:spLocks noChangeShapeType="1"/>
            </p:cNvSpPr>
            <p:nvPr/>
          </p:nvSpPr>
          <p:spPr bwMode="auto">
            <a:xfrm>
              <a:off x="699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56"/>
            <p:cNvSpPr>
              <a:spLocks noChangeShapeType="1"/>
            </p:cNvSpPr>
            <p:nvPr/>
          </p:nvSpPr>
          <p:spPr bwMode="auto">
            <a:xfrm>
              <a:off x="2080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57"/>
            <p:cNvSpPr>
              <a:spLocks noChangeShapeType="1"/>
            </p:cNvSpPr>
            <p:nvPr/>
          </p:nvSpPr>
          <p:spPr bwMode="auto">
            <a:xfrm>
              <a:off x="1389" y="3376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Oval 58"/>
            <p:cNvSpPr>
              <a:spLocks noChangeArrowheads="1"/>
            </p:cNvSpPr>
            <p:nvPr/>
          </p:nvSpPr>
          <p:spPr bwMode="auto">
            <a:xfrm>
              <a:off x="906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59"/>
            <p:cNvSpPr>
              <a:spLocks noChangeArrowheads="1"/>
            </p:cNvSpPr>
            <p:nvPr/>
          </p:nvSpPr>
          <p:spPr bwMode="auto">
            <a:xfrm>
              <a:off x="1136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60"/>
            <p:cNvSpPr>
              <a:spLocks noChangeArrowheads="1"/>
            </p:cNvSpPr>
            <p:nvPr/>
          </p:nvSpPr>
          <p:spPr bwMode="auto">
            <a:xfrm>
              <a:off x="1366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61"/>
            <p:cNvSpPr>
              <a:spLocks noChangeArrowheads="1"/>
            </p:cNvSpPr>
            <p:nvPr/>
          </p:nvSpPr>
          <p:spPr bwMode="auto">
            <a:xfrm>
              <a:off x="1597" y="3344"/>
              <a:ext cx="45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62"/>
            <p:cNvSpPr>
              <a:spLocks noChangeArrowheads="1"/>
            </p:cNvSpPr>
            <p:nvPr/>
          </p:nvSpPr>
          <p:spPr bwMode="auto">
            <a:xfrm>
              <a:off x="1826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63"/>
            <p:cNvSpPr>
              <a:spLocks noChangeArrowheads="1"/>
            </p:cNvSpPr>
            <p:nvPr/>
          </p:nvSpPr>
          <p:spPr bwMode="auto">
            <a:xfrm>
              <a:off x="2057" y="3344"/>
              <a:ext cx="45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64"/>
            <p:cNvSpPr>
              <a:spLocks noChangeShapeType="1"/>
            </p:cNvSpPr>
            <p:nvPr/>
          </p:nvSpPr>
          <p:spPr bwMode="auto">
            <a:xfrm>
              <a:off x="2310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65"/>
            <p:cNvSpPr>
              <a:spLocks noChangeShapeType="1"/>
            </p:cNvSpPr>
            <p:nvPr/>
          </p:nvSpPr>
          <p:spPr bwMode="auto">
            <a:xfrm>
              <a:off x="469" y="337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6"/>
            <p:cNvSpPr>
              <a:spLocks noChangeShapeType="1"/>
            </p:cNvSpPr>
            <p:nvPr/>
          </p:nvSpPr>
          <p:spPr bwMode="auto">
            <a:xfrm>
              <a:off x="2540" y="3376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Oval 67"/>
            <p:cNvSpPr>
              <a:spLocks noChangeArrowheads="1"/>
            </p:cNvSpPr>
            <p:nvPr/>
          </p:nvSpPr>
          <p:spPr bwMode="auto">
            <a:xfrm>
              <a:off x="676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68"/>
            <p:cNvSpPr>
              <a:spLocks noChangeArrowheads="1"/>
            </p:cNvSpPr>
            <p:nvPr/>
          </p:nvSpPr>
          <p:spPr bwMode="auto">
            <a:xfrm>
              <a:off x="2517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69"/>
            <p:cNvSpPr>
              <a:spLocks noChangeArrowheads="1"/>
            </p:cNvSpPr>
            <p:nvPr/>
          </p:nvSpPr>
          <p:spPr bwMode="auto">
            <a:xfrm>
              <a:off x="2287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Line 70"/>
            <p:cNvSpPr>
              <a:spLocks noChangeShapeType="1"/>
            </p:cNvSpPr>
            <p:nvPr/>
          </p:nvSpPr>
          <p:spPr bwMode="auto">
            <a:xfrm>
              <a:off x="216" y="3376"/>
              <a:ext cx="2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Oval 71"/>
            <p:cNvSpPr>
              <a:spLocks noChangeArrowheads="1"/>
            </p:cNvSpPr>
            <p:nvPr/>
          </p:nvSpPr>
          <p:spPr bwMode="auto">
            <a:xfrm>
              <a:off x="446" y="3344"/>
              <a:ext cx="46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Text Box 72"/>
            <p:cNvSpPr txBox="1">
              <a:spLocks noChangeArrowheads="1"/>
            </p:cNvSpPr>
            <p:nvPr/>
          </p:nvSpPr>
          <p:spPr bwMode="auto">
            <a:xfrm>
              <a:off x="2448" y="3376"/>
              <a:ext cx="1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5151" name="Text Box 73"/>
            <p:cNvSpPr txBox="1">
              <a:spLocks noChangeArrowheads="1"/>
            </p:cNvSpPr>
            <p:nvPr/>
          </p:nvSpPr>
          <p:spPr bwMode="auto">
            <a:xfrm>
              <a:off x="2218" y="3376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5152" name="Text Box 74"/>
            <p:cNvSpPr txBox="1">
              <a:spLocks noChangeArrowheads="1"/>
            </p:cNvSpPr>
            <p:nvPr/>
          </p:nvSpPr>
          <p:spPr bwMode="auto">
            <a:xfrm>
              <a:off x="1988" y="3376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5153" name="Text Box 75"/>
            <p:cNvSpPr txBox="1">
              <a:spLocks noChangeArrowheads="1"/>
            </p:cNvSpPr>
            <p:nvPr/>
          </p:nvSpPr>
          <p:spPr bwMode="auto">
            <a:xfrm>
              <a:off x="1780" y="3376"/>
              <a:ext cx="1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5154" name="Text Box 76"/>
            <p:cNvSpPr txBox="1">
              <a:spLocks noChangeArrowheads="1"/>
            </p:cNvSpPr>
            <p:nvPr/>
          </p:nvSpPr>
          <p:spPr bwMode="auto">
            <a:xfrm>
              <a:off x="1573" y="3376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5155" name="Text Box 77"/>
            <p:cNvSpPr txBox="1">
              <a:spLocks noChangeArrowheads="1"/>
            </p:cNvSpPr>
            <p:nvPr/>
          </p:nvSpPr>
          <p:spPr bwMode="auto">
            <a:xfrm>
              <a:off x="1320" y="3376"/>
              <a:ext cx="1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5156" name="Text Box 78"/>
            <p:cNvSpPr txBox="1">
              <a:spLocks noChangeArrowheads="1"/>
            </p:cNvSpPr>
            <p:nvPr/>
          </p:nvSpPr>
          <p:spPr bwMode="auto">
            <a:xfrm>
              <a:off x="1090" y="3376"/>
              <a:ext cx="1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5157" name="Text Box 79"/>
            <p:cNvSpPr txBox="1">
              <a:spLocks noChangeArrowheads="1"/>
            </p:cNvSpPr>
            <p:nvPr/>
          </p:nvSpPr>
          <p:spPr bwMode="auto">
            <a:xfrm>
              <a:off x="860" y="3376"/>
              <a:ext cx="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5158" name="Text Box 80"/>
            <p:cNvSpPr txBox="1">
              <a:spLocks noChangeArrowheads="1"/>
            </p:cNvSpPr>
            <p:nvPr/>
          </p:nvSpPr>
          <p:spPr bwMode="auto">
            <a:xfrm>
              <a:off x="630" y="3376"/>
              <a:ext cx="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5159" name="Text Box 81"/>
            <p:cNvSpPr txBox="1">
              <a:spLocks noChangeArrowheads="1"/>
            </p:cNvSpPr>
            <p:nvPr/>
          </p:nvSpPr>
          <p:spPr bwMode="auto">
            <a:xfrm>
              <a:off x="288" y="3376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5160" name="Line 82"/>
            <p:cNvSpPr>
              <a:spLocks noChangeShapeType="1"/>
            </p:cNvSpPr>
            <p:nvPr/>
          </p:nvSpPr>
          <p:spPr bwMode="auto">
            <a:xfrm>
              <a:off x="2816" y="2736"/>
              <a:ext cx="11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3"/>
            <p:cNvSpPr>
              <a:spLocks noChangeShapeType="1"/>
            </p:cNvSpPr>
            <p:nvPr/>
          </p:nvSpPr>
          <p:spPr bwMode="auto">
            <a:xfrm>
              <a:off x="2816" y="3376"/>
              <a:ext cx="11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4"/>
            <p:cNvSpPr>
              <a:spLocks noChangeShapeType="1"/>
            </p:cNvSpPr>
            <p:nvPr/>
          </p:nvSpPr>
          <p:spPr bwMode="auto">
            <a:xfrm>
              <a:off x="2918" y="2736"/>
              <a:ext cx="0" cy="6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Text Box 85"/>
            <p:cNvSpPr txBox="1">
              <a:spLocks noChangeArrowheads="1"/>
            </p:cNvSpPr>
            <p:nvPr/>
          </p:nvSpPr>
          <p:spPr bwMode="auto">
            <a:xfrm rot="-5548088">
              <a:off x="2796" y="2947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</a:rPr>
                <a:t>2 cm</a:t>
              </a:r>
            </a:p>
          </p:txBody>
        </p:sp>
        <p:sp>
          <p:nvSpPr>
            <p:cNvPr id="5164" name="Rectangle 89"/>
            <p:cNvSpPr>
              <a:spLocks noChangeArrowheads="1"/>
            </p:cNvSpPr>
            <p:nvPr/>
          </p:nvSpPr>
          <p:spPr bwMode="auto">
            <a:xfrm>
              <a:off x="3360" y="2736"/>
              <a:ext cx="2688" cy="13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Text Box 90"/>
            <p:cNvSpPr txBox="1">
              <a:spLocks noChangeArrowheads="1"/>
            </p:cNvSpPr>
            <p:nvPr/>
          </p:nvSpPr>
          <p:spPr bwMode="auto">
            <a:xfrm>
              <a:off x="5073" y="3472"/>
              <a:ext cx="1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5166" name="Text Box 91"/>
            <p:cNvSpPr txBox="1">
              <a:spLocks noChangeArrowheads="1"/>
            </p:cNvSpPr>
            <p:nvPr/>
          </p:nvSpPr>
          <p:spPr bwMode="auto">
            <a:xfrm>
              <a:off x="5286" y="3472"/>
              <a:ext cx="1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5167" name="Line 92"/>
            <p:cNvSpPr>
              <a:spLocks noChangeShapeType="1"/>
            </p:cNvSpPr>
            <p:nvPr/>
          </p:nvSpPr>
          <p:spPr bwMode="auto">
            <a:xfrm>
              <a:off x="3836" y="328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93"/>
            <p:cNvSpPr>
              <a:spLocks noChangeShapeType="1"/>
            </p:cNvSpPr>
            <p:nvPr/>
          </p:nvSpPr>
          <p:spPr bwMode="auto">
            <a:xfrm>
              <a:off x="5144" y="3376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94"/>
            <p:cNvSpPr>
              <a:spLocks noChangeShapeType="1"/>
            </p:cNvSpPr>
            <p:nvPr/>
          </p:nvSpPr>
          <p:spPr bwMode="auto">
            <a:xfrm>
              <a:off x="4906" y="3376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95"/>
            <p:cNvSpPr>
              <a:spLocks noChangeShapeType="1"/>
            </p:cNvSpPr>
            <p:nvPr/>
          </p:nvSpPr>
          <p:spPr bwMode="auto">
            <a:xfrm>
              <a:off x="4430" y="3376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96"/>
            <p:cNvSpPr>
              <a:spLocks noChangeShapeType="1"/>
            </p:cNvSpPr>
            <p:nvPr/>
          </p:nvSpPr>
          <p:spPr bwMode="auto">
            <a:xfrm>
              <a:off x="4193" y="3376"/>
              <a:ext cx="2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97"/>
            <p:cNvSpPr>
              <a:spLocks noChangeShapeType="1"/>
            </p:cNvSpPr>
            <p:nvPr/>
          </p:nvSpPr>
          <p:spPr bwMode="auto">
            <a:xfrm>
              <a:off x="3929" y="3376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98"/>
            <p:cNvSpPr>
              <a:spLocks noChangeShapeType="1"/>
            </p:cNvSpPr>
            <p:nvPr/>
          </p:nvSpPr>
          <p:spPr bwMode="auto">
            <a:xfrm>
              <a:off x="4669" y="3376"/>
              <a:ext cx="2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Oval 99"/>
            <p:cNvSpPr>
              <a:spLocks noChangeArrowheads="1"/>
            </p:cNvSpPr>
            <p:nvPr/>
          </p:nvSpPr>
          <p:spPr bwMode="auto">
            <a:xfrm>
              <a:off x="4063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" name="Oval 100"/>
            <p:cNvSpPr>
              <a:spLocks noChangeArrowheads="1"/>
            </p:cNvSpPr>
            <p:nvPr/>
          </p:nvSpPr>
          <p:spPr bwMode="auto">
            <a:xfrm>
              <a:off x="4277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Oval 101"/>
            <p:cNvSpPr>
              <a:spLocks noChangeArrowheads="1"/>
            </p:cNvSpPr>
            <p:nvPr/>
          </p:nvSpPr>
          <p:spPr bwMode="auto">
            <a:xfrm>
              <a:off x="4491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Oval 102"/>
            <p:cNvSpPr>
              <a:spLocks noChangeArrowheads="1"/>
            </p:cNvSpPr>
            <p:nvPr/>
          </p:nvSpPr>
          <p:spPr bwMode="auto">
            <a:xfrm>
              <a:off x="4919" y="3344"/>
              <a:ext cx="48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Oval 103"/>
            <p:cNvSpPr>
              <a:spLocks noChangeArrowheads="1"/>
            </p:cNvSpPr>
            <p:nvPr/>
          </p:nvSpPr>
          <p:spPr bwMode="auto">
            <a:xfrm>
              <a:off x="5133" y="3344"/>
              <a:ext cx="48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Oval 104"/>
            <p:cNvSpPr>
              <a:spLocks noChangeArrowheads="1"/>
            </p:cNvSpPr>
            <p:nvPr/>
          </p:nvSpPr>
          <p:spPr bwMode="auto">
            <a:xfrm>
              <a:off x="4705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Line 105"/>
            <p:cNvSpPr>
              <a:spLocks noChangeShapeType="1"/>
            </p:cNvSpPr>
            <p:nvPr/>
          </p:nvSpPr>
          <p:spPr bwMode="auto">
            <a:xfrm>
              <a:off x="3717" y="3376"/>
              <a:ext cx="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Oval 106"/>
            <p:cNvSpPr>
              <a:spLocks noChangeArrowheads="1"/>
            </p:cNvSpPr>
            <p:nvPr/>
          </p:nvSpPr>
          <p:spPr bwMode="auto">
            <a:xfrm>
              <a:off x="3849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" name="Text Box 107"/>
            <p:cNvSpPr txBox="1">
              <a:spLocks noChangeArrowheads="1"/>
            </p:cNvSpPr>
            <p:nvPr/>
          </p:nvSpPr>
          <p:spPr bwMode="auto">
            <a:xfrm>
              <a:off x="4858" y="3472"/>
              <a:ext cx="1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5183" name="Text Box 108"/>
            <p:cNvSpPr txBox="1">
              <a:spLocks noChangeArrowheads="1"/>
            </p:cNvSpPr>
            <p:nvPr/>
          </p:nvSpPr>
          <p:spPr bwMode="auto">
            <a:xfrm>
              <a:off x="4692" y="3472"/>
              <a:ext cx="1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5184" name="Text Box 109"/>
            <p:cNvSpPr txBox="1">
              <a:spLocks noChangeArrowheads="1"/>
            </p:cNvSpPr>
            <p:nvPr/>
          </p:nvSpPr>
          <p:spPr bwMode="auto">
            <a:xfrm>
              <a:off x="4454" y="3472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5185" name="Text Box 110"/>
            <p:cNvSpPr txBox="1">
              <a:spLocks noChangeArrowheads="1"/>
            </p:cNvSpPr>
            <p:nvPr/>
          </p:nvSpPr>
          <p:spPr bwMode="auto">
            <a:xfrm>
              <a:off x="4216" y="3472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5186" name="Text Box 111"/>
            <p:cNvSpPr txBox="1">
              <a:spLocks noChangeArrowheads="1"/>
            </p:cNvSpPr>
            <p:nvPr/>
          </p:nvSpPr>
          <p:spPr bwMode="auto">
            <a:xfrm>
              <a:off x="4001" y="3472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5187" name="Text Box 112"/>
            <p:cNvSpPr txBox="1">
              <a:spLocks noChangeArrowheads="1"/>
            </p:cNvSpPr>
            <p:nvPr/>
          </p:nvSpPr>
          <p:spPr bwMode="auto">
            <a:xfrm>
              <a:off x="3777" y="3472"/>
              <a:ext cx="1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5188" name="Text Box 113"/>
            <p:cNvSpPr txBox="1">
              <a:spLocks noChangeArrowheads="1"/>
            </p:cNvSpPr>
            <p:nvPr/>
          </p:nvSpPr>
          <p:spPr bwMode="auto">
            <a:xfrm>
              <a:off x="3480" y="3472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5189" name="Line 116"/>
            <p:cNvSpPr>
              <a:spLocks noChangeShapeType="1"/>
            </p:cNvSpPr>
            <p:nvPr/>
          </p:nvSpPr>
          <p:spPr bwMode="auto">
            <a:xfrm>
              <a:off x="5572" y="3376"/>
              <a:ext cx="4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117"/>
            <p:cNvSpPr>
              <a:spLocks noChangeShapeType="1"/>
            </p:cNvSpPr>
            <p:nvPr/>
          </p:nvSpPr>
          <p:spPr bwMode="auto">
            <a:xfrm flipH="1">
              <a:off x="3360" y="3376"/>
              <a:ext cx="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Oval 118"/>
            <p:cNvSpPr>
              <a:spLocks noChangeArrowheads="1"/>
            </p:cNvSpPr>
            <p:nvPr/>
          </p:nvSpPr>
          <p:spPr bwMode="auto">
            <a:xfrm>
              <a:off x="3634" y="3344"/>
              <a:ext cx="48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Line 119"/>
            <p:cNvSpPr>
              <a:spLocks noChangeShapeType="1"/>
            </p:cNvSpPr>
            <p:nvPr/>
          </p:nvSpPr>
          <p:spPr bwMode="auto">
            <a:xfrm flipH="1">
              <a:off x="5382" y="3376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Oval 120"/>
            <p:cNvSpPr>
              <a:spLocks noChangeArrowheads="1"/>
            </p:cNvSpPr>
            <p:nvPr/>
          </p:nvSpPr>
          <p:spPr bwMode="auto">
            <a:xfrm>
              <a:off x="5347" y="3344"/>
              <a:ext cx="48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4" name="Oval 121"/>
            <p:cNvSpPr>
              <a:spLocks noChangeArrowheads="1"/>
            </p:cNvSpPr>
            <p:nvPr/>
          </p:nvSpPr>
          <p:spPr bwMode="auto">
            <a:xfrm>
              <a:off x="5557" y="3344"/>
              <a:ext cx="47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5" name="Line 122"/>
            <p:cNvSpPr>
              <a:spLocks noChangeShapeType="1"/>
            </p:cNvSpPr>
            <p:nvPr/>
          </p:nvSpPr>
          <p:spPr bwMode="auto">
            <a:xfrm flipH="1">
              <a:off x="5659" y="2992"/>
              <a:ext cx="3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Text Box 124"/>
            <p:cNvSpPr txBox="1">
              <a:spLocks noChangeArrowheads="1"/>
            </p:cNvSpPr>
            <p:nvPr/>
          </p:nvSpPr>
          <p:spPr bwMode="auto">
            <a:xfrm>
              <a:off x="5484" y="3472"/>
              <a:ext cx="1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5" grpId="1"/>
      <p:bldP spid="207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590550" y="1447800"/>
            <a:ext cx="893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Nêu quy trình khâu đột thưa mũi thứ nhất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grpSp>
        <p:nvGrpSpPr>
          <p:cNvPr id="2" name="Group 287"/>
          <p:cNvGrpSpPr>
            <a:grpSpLocks/>
          </p:cNvGrpSpPr>
          <p:nvPr/>
        </p:nvGrpSpPr>
        <p:grpSpPr bwMode="auto">
          <a:xfrm>
            <a:off x="323850" y="2211388"/>
            <a:ext cx="5468938" cy="3535362"/>
            <a:chOff x="204" y="1393"/>
            <a:chExt cx="3445" cy="2227"/>
          </a:xfrm>
        </p:grpSpPr>
        <p:sp>
          <p:nvSpPr>
            <p:cNvPr id="6224" name="AutoShape 116"/>
            <p:cNvSpPr>
              <a:spLocks noChangeArrowheads="1"/>
            </p:cNvSpPr>
            <p:nvPr/>
          </p:nvSpPr>
          <p:spPr bwMode="auto">
            <a:xfrm rot="-3259579">
              <a:off x="2569" y="1924"/>
              <a:ext cx="47" cy="739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Rectangle 78"/>
            <p:cNvSpPr>
              <a:spLocks noChangeArrowheads="1"/>
            </p:cNvSpPr>
            <p:nvPr/>
          </p:nvSpPr>
          <p:spPr bwMode="auto">
            <a:xfrm>
              <a:off x="204" y="1393"/>
              <a:ext cx="2598" cy="13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Text Box 79"/>
            <p:cNvSpPr txBox="1">
              <a:spLocks noChangeArrowheads="1"/>
            </p:cNvSpPr>
            <p:nvPr/>
          </p:nvSpPr>
          <p:spPr bwMode="auto">
            <a:xfrm>
              <a:off x="1943" y="211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6227" name="Line 80"/>
            <p:cNvSpPr>
              <a:spLocks noChangeShapeType="1"/>
            </p:cNvSpPr>
            <p:nvPr/>
          </p:nvSpPr>
          <p:spPr bwMode="auto">
            <a:xfrm>
              <a:off x="690" y="193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81"/>
            <p:cNvSpPr>
              <a:spLocks noChangeShapeType="1"/>
            </p:cNvSpPr>
            <p:nvPr/>
          </p:nvSpPr>
          <p:spPr bwMode="auto">
            <a:xfrm>
              <a:off x="1774" y="2034"/>
              <a:ext cx="24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82"/>
            <p:cNvSpPr>
              <a:spLocks noChangeShapeType="1"/>
            </p:cNvSpPr>
            <p:nvPr/>
          </p:nvSpPr>
          <p:spPr bwMode="auto">
            <a:xfrm>
              <a:off x="1262" y="2034"/>
              <a:ext cx="2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83"/>
            <p:cNvSpPr>
              <a:spLocks noChangeShapeType="1"/>
            </p:cNvSpPr>
            <p:nvPr/>
          </p:nvSpPr>
          <p:spPr bwMode="auto">
            <a:xfrm>
              <a:off x="1051" y="2034"/>
              <a:ext cx="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84"/>
            <p:cNvSpPr>
              <a:spLocks noChangeShapeType="1"/>
            </p:cNvSpPr>
            <p:nvPr/>
          </p:nvSpPr>
          <p:spPr bwMode="auto">
            <a:xfrm>
              <a:off x="792" y="2034"/>
              <a:ext cx="25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Line 85"/>
            <p:cNvSpPr>
              <a:spLocks noChangeShapeType="1"/>
            </p:cNvSpPr>
            <p:nvPr/>
          </p:nvSpPr>
          <p:spPr bwMode="auto">
            <a:xfrm>
              <a:off x="1534" y="2034"/>
              <a:ext cx="24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Oval 86"/>
            <p:cNvSpPr>
              <a:spLocks noChangeArrowheads="1"/>
            </p:cNvSpPr>
            <p:nvPr/>
          </p:nvSpPr>
          <p:spPr bwMode="auto">
            <a:xfrm>
              <a:off x="932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87"/>
            <p:cNvSpPr>
              <a:spLocks noChangeArrowheads="1"/>
            </p:cNvSpPr>
            <p:nvPr/>
          </p:nvSpPr>
          <p:spPr bwMode="auto">
            <a:xfrm>
              <a:off x="1148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88"/>
            <p:cNvSpPr>
              <a:spLocks noChangeArrowheads="1"/>
            </p:cNvSpPr>
            <p:nvPr/>
          </p:nvSpPr>
          <p:spPr bwMode="auto">
            <a:xfrm>
              <a:off x="1364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89"/>
            <p:cNvSpPr>
              <a:spLocks noChangeArrowheads="1"/>
            </p:cNvSpPr>
            <p:nvPr/>
          </p:nvSpPr>
          <p:spPr bwMode="auto">
            <a:xfrm>
              <a:off x="1798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Oval 90"/>
            <p:cNvSpPr>
              <a:spLocks noChangeArrowheads="1"/>
            </p:cNvSpPr>
            <p:nvPr/>
          </p:nvSpPr>
          <p:spPr bwMode="auto">
            <a:xfrm>
              <a:off x="2015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Oval 91"/>
            <p:cNvSpPr>
              <a:spLocks noChangeArrowheads="1"/>
            </p:cNvSpPr>
            <p:nvPr/>
          </p:nvSpPr>
          <p:spPr bwMode="auto">
            <a:xfrm>
              <a:off x="1582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Line 92"/>
            <p:cNvSpPr>
              <a:spLocks noChangeShapeType="1"/>
            </p:cNvSpPr>
            <p:nvPr/>
          </p:nvSpPr>
          <p:spPr bwMode="auto">
            <a:xfrm>
              <a:off x="557" y="2034"/>
              <a:ext cx="25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Oval 93"/>
            <p:cNvSpPr>
              <a:spLocks noChangeArrowheads="1"/>
            </p:cNvSpPr>
            <p:nvPr/>
          </p:nvSpPr>
          <p:spPr bwMode="auto">
            <a:xfrm>
              <a:off x="715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Text Box 94"/>
            <p:cNvSpPr txBox="1">
              <a:spLocks noChangeArrowheads="1"/>
            </p:cNvSpPr>
            <p:nvPr/>
          </p:nvSpPr>
          <p:spPr bwMode="auto">
            <a:xfrm>
              <a:off x="1726" y="2119"/>
              <a:ext cx="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6242" name="Text Box 95"/>
            <p:cNvSpPr txBox="1">
              <a:spLocks noChangeArrowheads="1"/>
            </p:cNvSpPr>
            <p:nvPr/>
          </p:nvSpPr>
          <p:spPr bwMode="auto">
            <a:xfrm>
              <a:off x="1534" y="2119"/>
              <a:ext cx="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6243" name="Text Box 96"/>
            <p:cNvSpPr txBox="1">
              <a:spLocks noChangeArrowheads="1"/>
            </p:cNvSpPr>
            <p:nvPr/>
          </p:nvSpPr>
          <p:spPr bwMode="auto">
            <a:xfrm>
              <a:off x="1281" y="2119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6244" name="Text Box 97"/>
            <p:cNvSpPr txBox="1">
              <a:spLocks noChangeArrowheads="1"/>
            </p:cNvSpPr>
            <p:nvPr/>
          </p:nvSpPr>
          <p:spPr bwMode="auto">
            <a:xfrm>
              <a:off x="1062" y="2119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6245" name="Text Box 98"/>
            <p:cNvSpPr txBox="1">
              <a:spLocks noChangeArrowheads="1"/>
            </p:cNvSpPr>
            <p:nvPr/>
          </p:nvSpPr>
          <p:spPr bwMode="auto">
            <a:xfrm>
              <a:off x="846" y="211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6246" name="Text Box 99"/>
            <p:cNvSpPr txBox="1">
              <a:spLocks noChangeArrowheads="1"/>
            </p:cNvSpPr>
            <p:nvPr/>
          </p:nvSpPr>
          <p:spPr bwMode="auto">
            <a:xfrm>
              <a:off x="630" y="211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6247" name="Text Box 100"/>
            <p:cNvSpPr txBox="1">
              <a:spLocks noChangeArrowheads="1"/>
            </p:cNvSpPr>
            <p:nvPr/>
          </p:nvSpPr>
          <p:spPr bwMode="auto">
            <a:xfrm>
              <a:off x="308" y="2119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6248" name="Text Box 105"/>
            <p:cNvSpPr txBox="1">
              <a:spLocks noChangeArrowheads="1"/>
            </p:cNvSpPr>
            <p:nvPr/>
          </p:nvSpPr>
          <p:spPr bwMode="auto">
            <a:xfrm>
              <a:off x="2352" y="21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6249" name="Line 106"/>
            <p:cNvSpPr>
              <a:spLocks noChangeShapeType="1"/>
            </p:cNvSpPr>
            <p:nvPr/>
          </p:nvSpPr>
          <p:spPr bwMode="auto">
            <a:xfrm>
              <a:off x="2469" y="2034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107"/>
            <p:cNvSpPr>
              <a:spLocks noChangeShapeType="1"/>
            </p:cNvSpPr>
            <p:nvPr/>
          </p:nvSpPr>
          <p:spPr bwMode="auto">
            <a:xfrm flipH="1">
              <a:off x="209" y="2034"/>
              <a:ext cx="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Oval 108"/>
            <p:cNvSpPr>
              <a:spLocks noChangeArrowheads="1"/>
            </p:cNvSpPr>
            <p:nvPr/>
          </p:nvSpPr>
          <p:spPr bwMode="auto">
            <a:xfrm>
              <a:off x="497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" name="Line 109"/>
            <p:cNvSpPr>
              <a:spLocks noChangeShapeType="1"/>
            </p:cNvSpPr>
            <p:nvPr/>
          </p:nvSpPr>
          <p:spPr bwMode="auto">
            <a:xfrm flipH="1">
              <a:off x="2256" y="2034"/>
              <a:ext cx="19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Oval 110"/>
            <p:cNvSpPr>
              <a:spLocks noChangeArrowheads="1"/>
            </p:cNvSpPr>
            <p:nvPr/>
          </p:nvSpPr>
          <p:spPr bwMode="auto">
            <a:xfrm>
              <a:off x="2232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Oval 111"/>
            <p:cNvSpPr>
              <a:spLocks noChangeArrowheads="1"/>
            </p:cNvSpPr>
            <p:nvPr/>
          </p:nvSpPr>
          <p:spPr bwMode="auto">
            <a:xfrm>
              <a:off x="2425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" name="Text Box 112"/>
            <p:cNvSpPr txBox="1">
              <a:spLocks noChangeArrowheads="1"/>
            </p:cNvSpPr>
            <p:nvPr/>
          </p:nvSpPr>
          <p:spPr bwMode="auto">
            <a:xfrm>
              <a:off x="2180" y="211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6256" name="Line 113"/>
            <p:cNvSpPr>
              <a:spLocks noChangeShapeType="1"/>
            </p:cNvSpPr>
            <p:nvPr/>
          </p:nvSpPr>
          <p:spPr bwMode="auto">
            <a:xfrm>
              <a:off x="2029" y="2034"/>
              <a:ext cx="2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Oval 117"/>
            <p:cNvSpPr>
              <a:spLocks noChangeArrowheads="1"/>
            </p:cNvSpPr>
            <p:nvPr/>
          </p:nvSpPr>
          <p:spPr bwMode="auto">
            <a:xfrm rot="2140421">
              <a:off x="2858" y="2535"/>
              <a:ext cx="233" cy="4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" name="AutoShape 121"/>
            <p:cNvSpPr>
              <a:spLocks noChangeArrowheads="1"/>
            </p:cNvSpPr>
            <p:nvPr/>
          </p:nvSpPr>
          <p:spPr bwMode="auto">
            <a:xfrm rot="-3259579">
              <a:off x="1917" y="1413"/>
              <a:ext cx="43" cy="77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" name="Freeform 126"/>
            <p:cNvSpPr>
              <a:spLocks/>
            </p:cNvSpPr>
            <p:nvPr/>
          </p:nvSpPr>
          <p:spPr bwMode="auto">
            <a:xfrm>
              <a:off x="1196" y="2482"/>
              <a:ext cx="2453" cy="1138"/>
            </a:xfrm>
            <a:custGeom>
              <a:avLst/>
              <a:gdLst>
                <a:gd name="T0" fmla="*/ 2412 w 2453"/>
                <a:gd name="T1" fmla="*/ 446 h 1138"/>
                <a:gd name="T2" fmla="*/ 2376 w 2453"/>
                <a:gd name="T3" fmla="*/ 362 h 1138"/>
                <a:gd name="T4" fmla="*/ 2268 w 2453"/>
                <a:gd name="T5" fmla="*/ 230 h 1138"/>
                <a:gd name="T6" fmla="*/ 2184 w 2453"/>
                <a:gd name="T7" fmla="*/ 134 h 1138"/>
                <a:gd name="T8" fmla="*/ 2124 w 2453"/>
                <a:gd name="T9" fmla="*/ 74 h 1138"/>
                <a:gd name="T10" fmla="*/ 2100 w 2453"/>
                <a:gd name="T11" fmla="*/ 38 h 1138"/>
                <a:gd name="T12" fmla="*/ 2028 w 2453"/>
                <a:gd name="T13" fmla="*/ 2 h 1138"/>
                <a:gd name="T14" fmla="*/ 1788 w 2453"/>
                <a:gd name="T15" fmla="*/ 14 h 1138"/>
                <a:gd name="T16" fmla="*/ 1776 w 2453"/>
                <a:gd name="T17" fmla="*/ 86 h 1138"/>
                <a:gd name="T18" fmla="*/ 1812 w 2453"/>
                <a:gd name="T19" fmla="*/ 98 h 1138"/>
                <a:gd name="T20" fmla="*/ 1872 w 2453"/>
                <a:gd name="T21" fmla="*/ 302 h 1138"/>
                <a:gd name="T22" fmla="*/ 1980 w 2453"/>
                <a:gd name="T23" fmla="*/ 386 h 1138"/>
                <a:gd name="T24" fmla="*/ 2052 w 2453"/>
                <a:gd name="T25" fmla="*/ 458 h 1138"/>
                <a:gd name="T26" fmla="*/ 2136 w 2453"/>
                <a:gd name="T27" fmla="*/ 494 h 1138"/>
                <a:gd name="T28" fmla="*/ 2172 w 2453"/>
                <a:gd name="T29" fmla="*/ 578 h 1138"/>
                <a:gd name="T30" fmla="*/ 2160 w 2453"/>
                <a:gd name="T31" fmla="*/ 842 h 1138"/>
                <a:gd name="T32" fmla="*/ 2064 w 2453"/>
                <a:gd name="T33" fmla="*/ 926 h 1138"/>
                <a:gd name="T34" fmla="*/ 2028 w 2453"/>
                <a:gd name="T35" fmla="*/ 938 h 1138"/>
                <a:gd name="T36" fmla="*/ 1992 w 2453"/>
                <a:gd name="T37" fmla="*/ 962 h 1138"/>
                <a:gd name="T38" fmla="*/ 1896 w 2453"/>
                <a:gd name="T39" fmla="*/ 986 h 1138"/>
                <a:gd name="T40" fmla="*/ 1680 w 2453"/>
                <a:gd name="T41" fmla="*/ 1046 h 1138"/>
                <a:gd name="T42" fmla="*/ 1104 w 2453"/>
                <a:gd name="T43" fmla="*/ 998 h 1138"/>
                <a:gd name="T44" fmla="*/ 828 w 2453"/>
                <a:gd name="T45" fmla="*/ 878 h 1138"/>
                <a:gd name="T46" fmla="*/ 696 w 2453"/>
                <a:gd name="T47" fmla="*/ 782 h 1138"/>
                <a:gd name="T48" fmla="*/ 732 w 2453"/>
                <a:gd name="T49" fmla="*/ 602 h 1138"/>
                <a:gd name="T50" fmla="*/ 1092 w 2453"/>
                <a:gd name="T51" fmla="*/ 614 h 1138"/>
                <a:gd name="T52" fmla="*/ 1152 w 2453"/>
                <a:gd name="T53" fmla="*/ 566 h 1138"/>
                <a:gd name="T54" fmla="*/ 1128 w 2453"/>
                <a:gd name="T55" fmla="*/ 446 h 1138"/>
                <a:gd name="T56" fmla="*/ 984 w 2453"/>
                <a:gd name="T57" fmla="*/ 398 h 1138"/>
                <a:gd name="T58" fmla="*/ 660 w 2453"/>
                <a:gd name="T59" fmla="*/ 338 h 1138"/>
                <a:gd name="T60" fmla="*/ 204 w 2453"/>
                <a:gd name="T61" fmla="*/ 362 h 1138"/>
                <a:gd name="T62" fmla="*/ 84 w 2453"/>
                <a:gd name="T63" fmla="*/ 554 h 1138"/>
                <a:gd name="T64" fmla="*/ 48 w 2453"/>
                <a:gd name="T65" fmla="*/ 674 h 1138"/>
                <a:gd name="T66" fmla="*/ 24 w 2453"/>
                <a:gd name="T67" fmla="*/ 758 h 1138"/>
                <a:gd name="T68" fmla="*/ 0 w 2453"/>
                <a:gd name="T69" fmla="*/ 830 h 1138"/>
                <a:gd name="T70" fmla="*/ 12 w 2453"/>
                <a:gd name="T71" fmla="*/ 914 h 1138"/>
                <a:gd name="T72" fmla="*/ 120 w 2453"/>
                <a:gd name="T73" fmla="*/ 986 h 1138"/>
                <a:gd name="T74" fmla="*/ 204 w 2453"/>
                <a:gd name="T75" fmla="*/ 1034 h 1138"/>
                <a:gd name="T76" fmla="*/ 240 w 2453"/>
                <a:gd name="T77" fmla="*/ 1046 h 1138"/>
                <a:gd name="T78" fmla="*/ 204 w 2453"/>
                <a:gd name="T79" fmla="*/ 1022 h 1138"/>
                <a:gd name="T80" fmla="*/ 276 w 2453"/>
                <a:gd name="T81" fmla="*/ 1082 h 1138"/>
                <a:gd name="T82" fmla="*/ 264 w 2453"/>
                <a:gd name="T83" fmla="*/ 1046 h 1138"/>
                <a:gd name="T84" fmla="*/ 228 w 2453"/>
                <a:gd name="T85" fmla="*/ 1058 h 1138"/>
                <a:gd name="T86" fmla="*/ 204 w 2453"/>
                <a:gd name="T87" fmla="*/ 1058 h 1138"/>
                <a:gd name="T88" fmla="*/ 240 w 2453"/>
                <a:gd name="T89" fmla="*/ 1082 h 1138"/>
                <a:gd name="T90" fmla="*/ 252 w 2453"/>
                <a:gd name="T91" fmla="*/ 1046 h 1138"/>
                <a:gd name="T92" fmla="*/ 216 w 2453"/>
                <a:gd name="T93" fmla="*/ 1034 h 1138"/>
                <a:gd name="T94" fmla="*/ 192 w 2453"/>
                <a:gd name="T95" fmla="*/ 1070 h 1138"/>
                <a:gd name="T96" fmla="*/ 240 w 2453"/>
                <a:gd name="T97" fmla="*/ 1046 h 1138"/>
                <a:gd name="T98" fmla="*/ 192 w 2453"/>
                <a:gd name="T99" fmla="*/ 1058 h 1138"/>
                <a:gd name="T100" fmla="*/ 204 w 2453"/>
                <a:gd name="T101" fmla="*/ 1094 h 1138"/>
                <a:gd name="T102" fmla="*/ 216 w 2453"/>
                <a:gd name="T103" fmla="*/ 1058 h 1138"/>
                <a:gd name="T104" fmla="*/ 228 w 2453"/>
                <a:gd name="T105" fmla="*/ 1106 h 1138"/>
                <a:gd name="T106" fmla="*/ 264 w 2453"/>
                <a:gd name="T107" fmla="*/ 1130 h 1138"/>
                <a:gd name="T108" fmla="*/ 324 w 2453"/>
                <a:gd name="T109" fmla="*/ 1118 h 1138"/>
                <a:gd name="T110" fmla="*/ 264 w 2453"/>
                <a:gd name="T111" fmla="*/ 1058 h 1138"/>
                <a:gd name="T112" fmla="*/ 252 w 2453"/>
                <a:gd name="T113" fmla="*/ 1094 h 1138"/>
                <a:gd name="T114" fmla="*/ 288 w 2453"/>
                <a:gd name="T115" fmla="*/ 1106 h 1138"/>
                <a:gd name="T116" fmla="*/ 276 w 2453"/>
                <a:gd name="T117" fmla="*/ 1046 h 1138"/>
                <a:gd name="T118" fmla="*/ 264 w 2453"/>
                <a:gd name="T119" fmla="*/ 1046 h 1138"/>
                <a:gd name="T120" fmla="*/ 240 w 2453"/>
                <a:gd name="T121" fmla="*/ 1070 h 11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3"/>
                <a:gd name="T184" fmla="*/ 0 h 1138"/>
                <a:gd name="T185" fmla="*/ 2453 w 2453"/>
                <a:gd name="T186" fmla="*/ 1138 h 11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3" h="1138">
                  <a:moveTo>
                    <a:pt x="2412" y="446"/>
                  </a:moveTo>
                  <a:cubicBezTo>
                    <a:pt x="2325" y="315"/>
                    <a:pt x="2453" y="517"/>
                    <a:pt x="2376" y="362"/>
                  </a:cubicBezTo>
                  <a:cubicBezTo>
                    <a:pt x="2348" y="307"/>
                    <a:pt x="2318" y="263"/>
                    <a:pt x="2268" y="230"/>
                  </a:cubicBezTo>
                  <a:cubicBezTo>
                    <a:pt x="2212" y="146"/>
                    <a:pt x="2244" y="174"/>
                    <a:pt x="2184" y="134"/>
                  </a:cubicBezTo>
                  <a:cubicBezTo>
                    <a:pt x="2120" y="38"/>
                    <a:pt x="2204" y="154"/>
                    <a:pt x="2124" y="74"/>
                  </a:cubicBezTo>
                  <a:cubicBezTo>
                    <a:pt x="2114" y="64"/>
                    <a:pt x="2110" y="48"/>
                    <a:pt x="2100" y="38"/>
                  </a:cubicBezTo>
                  <a:cubicBezTo>
                    <a:pt x="2077" y="15"/>
                    <a:pt x="2057" y="12"/>
                    <a:pt x="2028" y="2"/>
                  </a:cubicBezTo>
                  <a:cubicBezTo>
                    <a:pt x="1948" y="6"/>
                    <a:pt x="1867" y="0"/>
                    <a:pt x="1788" y="14"/>
                  </a:cubicBezTo>
                  <a:cubicBezTo>
                    <a:pt x="1754" y="20"/>
                    <a:pt x="1762" y="72"/>
                    <a:pt x="1776" y="86"/>
                  </a:cubicBezTo>
                  <a:cubicBezTo>
                    <a:pt x="1785" y="95"/>
                    <a:pt x="1800" y="94"/>
                    <a:pt x="1812" y="98"/>
                  </a:cubicBezTo>
                  <a:cubicBezTo>
                    <a:pt x="1861" y="171"/>
                    <a:pt x="1838" y="242"/>
                    <a:pt x="1872" y="302"/>
                  </a:cubicBezTo>
                  <a:cubicBezTo>
                    <a:pt x="1889" y="332"/>
                    <a:pt x="1960" y="373"/>
                    <a:pt x="1980" y="386"/>
                  </a:cubicBezTo>
                  <a:cubicBezTo>
                    <a:pt x="2113" y="475"/>
                    <a:pt x="1896" y="324"/>
                    <a:pt x="2052" y="458"/>
                  </a:cubicBezTo>
                  <a:cubicBezTo>
                    <a:pt x="2071" y="474"/>
                    <a:pt x="2112" y="486"/>
                    <a:pt x="2136" y="494"/>
                  </a:cubicBezTo>
                  <a:cubicBezTo>
                    <a:pt x="2141" y="503"/>
                    <a:pt x="2172" y="560"/>
                    <a:pt x="2172" y="578"/>
                  </a:cubicBezTo>
                  <a:cubicBezTo>
                    <a:pt x="2172" y="666"/>
                    <a:pt x="2170" y="755"/>
                    <a:pt x="2160" y="842"/>
                  </a:cubicBezTo>
                  <a:cubicBezTo>
                    <a:pt x="2156" y="876"/>
                    <a:pt x="2076" y="922"/>
                    <a:pt x="2064" y="926"/>
                  </a:cubicBezTo>
                  <a:cubicBezTo>
                    <a:pt x="2052" y="930"/>
                    <a:pt x="2039" y="932"/>
                    <a:pt x="2028" y="938"/>
                  </a:cubicBezTo>
                  <a:cubicBezTo>
                    <a:pt x="2015" y="944"/>
                    <a:pt x="2006" y="957"/>
                    <a:pt x="1992" y="962"/>
                  </a:cubicBezTo>
                  <a:cubicBezTo>
                    <a:pt x="1842" y="1018"/>
                    <a:pt x="2000" y="942"/>
                    <a:pt x="1896" y="986"/>
                  </a:cubicBezTo>
                  <a:cubicBezTo>
                    <a:pt x="1814" y="1021"/>
                    <a:pt x="1774" y="1036"/>
                    <a:pt x="1680" y="1046"/>
                  </a:cubicBezTo>
                  <a:cubicBezTo>
                    <a:pt x="1480" y="1040"/>
                    <a:pt x="1293" y="1055"/>
                    <a:pt x="1104" y="998"/>
                  </a:cubicBezTo>
                  <a:cubicBezTo>
                    <a:pt x="1003" y="968"/>
                    <a:pt x="929" y="895"/>
                    <a:pt x="828" y="878"/>
                  </a:cubicBezTo>
                  <a:cubicBezTo>
                    <a:pt x="718" y="809"/>
                    <a:pt x="759" y="845"/>
                    <a:pt x="696" y="782"/>
                  </a:cubicBezTo>
                  <a:cubicBezTo>
                    <a:pt x="671" y="708"/>
                    <a:pt x="662" y="649"/>
                    <a:pt x="732" y="602"/>
                  </a:cubicBezTo>
                  <a:cubicBezTo>
                    <a:pt x="852" y="606"/>
                    <a:pt x="972" y="614"/>
                    <a:pt x="1092" y="614"/>
                  </a:cubicBezTo>
                  <a:cubicBezTo>
                    <a:pt x="1147" y="614"/>
                    <a:pt x="1139" y="606"/>
                    <a:pt x="1152" y="566"/>
                  </a:cubicBezTo>
                  <a:cubicBezTo>
                    <a:pt x="1146" y="526"/>
                    <a:pt x="1157" y="475"/>
                    <a:pt x="1128" y="446"/>
                  </a:cubicBezTo>
                  <a:cubicBezTo>
                    <a:pt x="1104" y="422"/>
                    <a:pt x="1011" y="403"/>
                    <a:pt x="984" y="398"/>
                  </a:cubicBezTo>
                  <a:cubicBezTo>
                    <a:pt x="844" y="370"/>
                    <a:pt x="805" y="350"/>
                    <a:pt x="660" y="338"/>
                  </a:cubicBezTo>
                  <a:cubicBezTo>
                    <a:pt x="510" y="301"/>
                    <a:pt x="354" y="337"/>
                    <a:pt x="204" y="362"/>
                  </a:cubicBezTo>
                  <a:cubicBezTo>
                    <a:pt x="164" y="422"/>
                    <a:pt x="110" y="485"/>
                    <a:pt x="84" y="554"/>
                  </a:cubicBezTo>
                  <a:cubicBezTo>
                    <a:pt x="69" y="593"/>
                    <a:pt x="61" y="634"/>
                    <a:pt x="48" y="674"/>
                  </a:cubicBezTo>
                  <a:cubicBezTo>
                    <a:pt x="8" y="795"/>
                    <a:pt x="69" y="607"/>
                    <a:pt x="24" y="758"/>
                  </a:cubicBezTo>
                  <a:cubicBezTo>
                    <a:pt x="17" y="782"/>
                    <a:pt x="0" y="830"/>
                    <a:pt x="0" y="830"/>
                  </a:cubicBezTo>
                  <a:cubicBezTo>
                    <a:pt x="4" y="858"/>
                    <a:pt x="1" y="888"/>
                    <a:pt x="12" y="914"/>
                  </a:cubicBezTo>
                  <a:cubicBezTo>
                    <a:pt x="29" y="957"/>
                    <a:pt x="88" y="960"/>
                    <a:pt x="120" y="986"/>
                  </a:cubicBezTo>
                  <a:cubicBezTo>
                    <a:pt x="186" y="1041"/>
                    <a:pt x="121" y="1010"/>
                    <a:pt x="204" y="1034"/>
                  </a:cubicBezTo>
                  <a:cubicBezTo>
                    <a:pt x="216" y="1037"/>
                    <a:pt x="240" y="1059"/>
                    <a:pt x="240" y="1046"/>
                  </a:cubicBezTo>
                  <a:cubicBezTo>
                    <a:pt x="240" y="1032"/>
                    <a:pt x="216" y="1030"/>
                    <a:pt x="204" y="1022"/>
                  </a:cubicBezTo>
                  <a:cubicBezTo>
                    <a:pt x="233" y="1110"/>
                    <a:pt x="203" y="1100"/>
                    <a:pt x="276" y="1082"/>
                  </a:cubicBezTo>
                  <a:cubicBezTo>
                    <a:pt x="272" y="1070"/>
                    <a:pt x="275" y="1052"/>
                    <a:pt x="264" y="1046"/>
                  </a:cubicBezTo>
                  <a:cubicBezTo>
                    <a:pt x="253" y="1040"/>
                    <a:pt x="237" y="1067"/>
                    <a:pt x="228" y="1058"/>
                  </a:cubicBezTo>
                  <a:cubicBezTo>
                    <a:pt x="211" y="1041"/>
                    <a:pt x="296" y="966"/>
                    <a:pt x="204" y="1058"/>
                  </a:cubicBezTo>
                  <a:cubicBezTo>
                    <a:pt x="216" y="1066"/>
                    <a:pt x="226" y="1085"/>
                    <a:pt x="240" y="1082"/>
                  </a:cubicBezTo>
                  <a:cubicBezTo>
                    <a:pt x="252" y="1079"/>
                    <a:pt x="258" y="1057"/>
                    <a:pt x="252" y="1046"/>
                  </a:cubicBezTo>
                  <a:cubicBezTo>
                    <a:pt x="246" y="1035"/>
                    <a:pt x="228" y="1038"/>
                    <a:pt x="216" y="1034"/>
                  </a:cubicBezTo>
                  <a:cubicBezTo>
                    <a:pt x="208" y="1046"/>
                    <a:pt x="189" y="1056"/>
                    <a:pt x="192" y="1070"/>
                  </a:cubicBezTo>
                  <a:cubicBezTo>
                    <a:pt x="205" y="1121"/>
                    <a:pt x="259" y="1059"/>
                    <a:pt x="240" y="1046"/>
                  </a:cubicBezTo>
                  <a:cubicBezTo>
                    <a:pt x="226" y="1037"/>
                    <a:pt x="208" y="1054"/>
                    <a:pt x="192" y="1058"/>
                  </a:cubicBezTo>
                  <a:cubicBezTo>
                    <a:pt x="196" y="1070"/>
                    <a:pt x="191" y="1094"/>
                    <a:pt x="204" y="1094"/>
                  </a:cubicBezTo>
                  <a:cubicBezTo>
                    <a:pt x="217" y="1094"/>
                    <a:pt x="205" y="1052"/>
                    <a:pt x="216" y="1058"/>
                  </a:cubicBezTo>
                  <a:cubicBezTo>
                    <a:pt x="231" y="1065"/>
                    <a:pt x="219" y="1092"/>
                    <a:pt x="228" y="1106"/>
                  </a:cubicBezTo>
                  <a:cubicBezTo>
                    <a:pt x="236" y="1118"/>
                    <a:pt x="252" y="1122"/>
                    <a:pt x="264" y="1130"/>
                  </a:cubicBezTo>
                  <a:cubicBezTo>
                    <a:pt x="284" y="1126"/>
                    <a:pt x="312" y="1134"/>
                    <a:pt x="324" y="1118"/>
                  </a:cubicBezTo>
                  <a:cubicBezTo>
                    <a:pt x="337" y="1100"/>
                    <a:pt x="267" y="1060"/>
                    <a:pt x="264" y="1058"/>
                  </a:cubicBezTo>
                  <a:cubicBezTo>
                    <a:pt x="260" y="1070"/>
                    <a:pt x="246" y="1083"/>
                    <a:pt x="252" y="1094"/>
                  </a:cubicBezTo>
                  <a:cubicBezTo>
                    <a:pt x="258" y="1105"/>
                    <a:pt x="282" y="1117"/>
                    <a:pt x="288" y="1106"/>
                  </a:cubicBezTo>
                  <a:cubicBezTo>
                    <a:pt x="297" y="1088"/>
                    <a:pt x="280" y="1066"/>
                    <a:pt x="276" y="1046"/>
                  </a:cubicBezTo>
                  <a:cubicBezTo>
                    <a:pt x="215" y="1138"/>
                    <a:pt x="274" y="1056"/>
                    <a:pt x="264" y="1046"/>
                  </a:cubicBezTo>
                  <a:cubicBezTo>
                    <a:pt x="256" y="1038"/>
                    <a:pt x="248" y="1062"/>
                    <a:pt x="240" y="1070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288"/>
          <p:cNvGrpSpPr>
            <a:grpSpLocks/>
          </p:cNvGrpSpPr>
          <p:nvPr/>
        </p:nvGrpSpPr>
        <p:grpSpPr bwMode="auto">
          <a:xfrm>
            <a:off x="5257800" y="2211388"/>
            <a:ext cx="4665663" cy="4137025"/>
            <a:chOff x="3312" y="1393"/>
            <a:chExt cx="2939" cy="2606"/>
          </a:xfrm>
        </p:grpSpPr>
        <p:sp>
          <p:nvSpPr>
            <p:cNvPr id="6188" name="Rectangle 168"/>
            <p:cNvSpPr>
              <a:spLocks noChangeArrowheads="1"/>
            </p:cNvSpPr>
            <p:nvPr/>
          </p:nvSpPr>
          <p:spPr bwMode="auto">
            <a:xfrm>
              <a:off x="3312" y="1393"/>
              <a:ext cx="2598" cy="13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Text Box 169"/>
            <p:cNvSpPr txBox="1">
              <a:spLocks noChangeArrowheads="1"/>
            </p:cNvSpPr>
            <p:nvPr/>
          </p:nvSpPr>
          <p:spPr bwMode="auto">
            <a:xfrm>
              <a:off x="5051" y="211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6190" name="Line 170"/>
            <p:cNvSpPr>
              <a:spLocks noChangeShapeType="1"/>
            </p:cNvSpPr>
            <p:nvPr/>
          </p:nvSpPr>
          <p:spPr bwMode="auto">
            <a:xfrm>
              <a:off x="3798" y="193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171"/>
            <p:cNvSpPr>
              <a:spLocks noChangeShapeType="1"/>
            </p:cNvSpPr>
            <p:nvPr/>
          </p:nvSpPr>
          <p:spPr bwMode="auto">
            <a:xfrm>
              <a:off x="4882" y="2034"/>
              <a:ext cx="24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172"/>
            <p:cNvSpPr>
              <a:spLocks noChangeShapeType="1"/>
            </p:cNvSpPr>
            <p:nvPr/>
          </p:nvSpPr>
          <p:spPr bwMode="auto">
            <a:xfrm>
              <a:off x="4370" y="2034"/>
              <a:ext cx="2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173"/>
            <p:cNvSpPr>
              <a:spLocks noChangeShapeType="1"/>
            </p:cNvSpPr>
            <p:nvPr/>
          </p:nvSpPr>
          <p:spPr bwMode="auto">
            <a:xfrm>
              <a:off x="4159" y="2034"/>
              <a:ext cx="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174"/>
            <p:cNvSpPr>
              <a:spLocks noChangeShapeType="1"/>
            </p:cNvSpPr>
            <p:nvPr/>
          </p:nvSpPr>
          <p:spPr bwMode="auto">
            <a:xfrm>
              <a:off x="3900" y="2034"/>
              <a:ext cx="25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175"/>
            <p:cNvSpPr>
              <a:spLocks noChangeShapeType="1"/>
            </p:cNvSpPr>
            <p:nvPr/>
          </p:nvSpPr>
          <p:spPr bwMode="auto">
            <a:xfrm>
              <a:off x="4642" y="2034"/>
              <a:ext cx="24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Oval 176"/>
            <p:cNvSpPr>
              <a:spLocks noChangeArrowheads="1"/>
            </p:cNvSpPr>
            <p:nvPr/>
          </p:nvSpPr>
          <p:spPr bwMode="auto">
            <a:xfrm>
              <a:off x="4040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177"/>
            <p:cNvSpPr>
              <a:spLocks noChangeArrowheads="1"/>
            </p:cNvSpPr>
            <p:nvPr/>
          </p:nvSpPr>
          <p:spPr bwMode="auto">
            <a:xfrm>
              <a:off x="4256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178"/>
            <p:cNvSpPr>
              <a:spLocks noChangeArrowheads="1"/>
            </p:cNvSpPr>
            <p:nvPr/>
          </p:nvSpPr>
          <p:spPr bwMode="auto">
            <a:xfrm>
              <a:off x="4472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179"/>
            <p:cNvSpPr>
              <a:spLocks noChangeArrowheads="1"/>
            </p:cNvSpPr>
            <p:nvPr/>
          </p:nvSpPr>
          <p:spPr bwMode="auto">
            <a:xfrm>
              <a:off x="4906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Oval 180"/>
            <p:cNvSpPr>
              <a:spLocks noChangeArrowheads="1"/>
            </p:cNvSpPr>
            <p:nvPr/>
          </p:nvSpPr>
          <p:spPr bwMode="auto">
            <a:xfrm>
              <a:off x="5123" y="200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181"/>
            <p:cNvSpPr>
              <a:spLocks noChangeArrowheads="1"/>
            </p:cNvSpPr>
            <p:nvPr/>
          </p:nvSpPr>
          <p:spPr bwMode="auto">
            <a:xfrm>
              <a:off x="4690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182"/>
            <p:cNvSpPr>
              <a:spLocks noChangeShapeType="1"/>
            </p:cNvSpPr>
            <p:nvPr/>
          </p:nvSpPr>
          <p:spPr bwMode="auto">
            <a:xfrm>
              <a:off x="3665" y="2034"/>
              <a:ext cx="25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Oval 183"/>
            <p:cNvSpPr>
              <a:spLocks noChangeArrowheads="1"/>
            </p:cNvSpPr>
            <p:nvPr/>
          </p:nvSpPr>
          <p:spPr bwMode="auto">
            <a:xfrm>
              <a:off x="3823" y="200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Text Box 184"/>
            <p:cNvSpPr txBox="1">
              <a:spLocks noChangeArrowheads="1"/>
            </p:cNvSpPr>
            <p:nvPr/>
          </p:nvSpPr>
          <p:spPr bwMode="auto">
            <a:xfrm>
              <a:off x="4834" y="2119"/>
              <a:ext cx="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6205" name="Text Box 185"/>
            <p:cNvSpPr txBox="1">
              <a:spLocks noChangeArrowheads="1"/>
            </p:cNvSpPr>
            <p:nvPr/>
          </p:nvSpPr>
          <p:spPr bwMode="auto">
            <a:xfrm>
              <a:off x="4642" y="2119"/>
              <a:ext cx="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6206" name="Text Box 186"/>
            <p:cNvSpPr txBox="1">
              <a:spLocks noChangeArrowheads="1"/>
            </p:cNvSpPr>
            <p:nvPr/>
          </p:nvSpPr>
          <p:spPr bwMode="auto">
            <a:xfrm>
              <a:off x="4389" y="2119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6207" name="Text Box 187"/>
            <p:cNvSpPr txBox="1">
              <a:spLocks noChangeArrowheads="1"/>
            </p:cNvSpPr>
            <p:nvPr/>
          </p:nvSpPr>
          <p:spPr bwMode="auto">
            <a:xfrm>
              <a:off x="4170" y="2119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6208" name="Text Box 188"/>
            <p:cNvSpPr txBox="1">
              <a:spLocks noChangeArrowheads="1"/>
            </p:cNvSpPr>
            <p:nvPr/>
          </p:nvSpPr>
          <p:spPr bwMode="auto">
            <a:xfrm>
              <a:off x="3954" y="211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6209" name="Text Box 189"/>
            <p:cNvSpPr txBox="1">
              <a:spLocks noChangeArrowheads="1"/>
            </p:cNvSpPr>
            <p:nvPr/>
          </p:nvSpPr>
          <p:spPr bwMode="auto">
            <a:xfrm>
              <a:off x="3738" y="211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6210" name="Text Box 190"/>
            <p:cNvSpPr txBox="1">
              <a:spLocks noChangeArrowheads="1"/>
            </p:cNvSpPr>
            <p:nvPr/>
          </p:nvSpPr>
          <p:spPr bwMode="auto">
            <a:xfrm>
              <a:off x="3416" y="2119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6211" name="Text Box 194"/>
            <p:cNvSpPr txBox="1">
              <a:spLocks noChangeArrowheads="1"/>
            </p:cNvSpPr>
            <p:nvPr/>
          </p:nvSpPr>
          <p:spPr bwMode="auto">
            <a:xfrm>
              <a:off x="5460" y="21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6212" name="Line 195"/>
            <p:cNvSpPr>
              <a:spLocks noChangeShapeType="1"/>
            </p:cNvSpPr>
            <p:nvPr/>
          </p:nvSpPr>
          <p:spPr bwMode="auto">
            <a:xfrm>
              <a:off x="5577" y="2034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196"/>
            <p:cNvSpPr>
              <a:spLocks noChangeShapeType="1"/>
            </p:cNvSpPr>
            <p:nvPr/>
          </p:nvSpPr>
          <p:spPr bwMode="auto">
            <a:xfrm flipH="1">
              <a:off x="3317" y="2034"/>
              <a:ext cx="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Oval 197"/>
            <p:cNvSpPr>
              <a:spLocks noChangeArrowheads="1"/>
            </p:cNvSpPr>
            <p:nvPr/>
          </p:nvSpPr>
          <p:spPr bwMode="auto">
            <a:xfrm>
              <a:off x="3605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198"/>
            <p:cNvSpPr>
              <a:spLocks noChangeShapeType="1"/>
            </p:cNvSpPr>
            <p:nvPr/>
          </p:nvSpPr>
          <p:spPr bwMode="auto">
            <a:xfrm flipH="1">
              <a:off x="5364" y="2034"/>
              <a:ext cx="19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Oval 199"/>
            <p:cNvSpPr>
              <a:spLocks noChangeArrowheads="1"/>
            </p:cNvSpPr>
            <p:nvPr/>
          </p:nvSpPr>
          <p:spPr bwMode="auto">
            <a:xfrm>
              <a:off x="5340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00"/>
            <p:cNvSpPr>
              <a:spLocks noChangeArrowheads="1"/>
            </p:cNvSpPr>
            <p:nvPr/>
          </p:nvSpPr>
          <p:spPr bwMode="auto">
            <a:xfrm>
              <a:off x="5533" y="200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Text Box 201"/>
            <p:cNvSpPr txBox="1">
              <a:spLocks noChangeArrowheads="1"/>
            </p:cNvSpPr>
            <p:nvPr/>
          </p:nvSpPr>
          <p:spPr bwMode="auto">
            <a:xfrm>
              <a:off x="5288" y="211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6219" name="Line 202"/>
            <p:cNvSpPr>
              <a:spLocks noChangeShapeType="1"/>
            </p:cNvSpPr>
            <p:nvPr/>
          </p:nvSpPr>
          <p:spPr bwMode="auto">
            <a:xfrm>
              <a:off x="5137" y="2034"/>
              <a:ext cx="2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20" name="Group 286"/>
            <p:cNvGrpSpPr>
              <a:grpSpLocks/>
            </p:cNvGrpSpPr>
            <p:nvPr/>
          </p:nvGrpSpPr>
          <p:grpSpPr bwMode="auto">
            <a:xfrm>
              <a:off x="5605" y="2018"/>
              <a:ext cx="161" cy="1766"/>
              <a:chOff x="5605" y="2018"/>
              <a:chExt cx="161" cy="1766"/>
            </a:xfrm>
          </p:grpSpPr>
          <p:sp>
            <p:nvSpPr>
              <p:cNvPr id="6222" name="Oval 207"/>
              <p:cNvSpPr>
                <a:spLocks noChangeArrowheads="1"/>
              </p:cNvSpPr>
              <p:nvPr/>
            </p:nvSpPr>
            <p:spPr bwMode="auto">
              <a:xfrm rot="4964094">
                <a:off x="5597" y="3614"/>
                <a:ext cx="288" cy="51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AutoShape 258"/>
              <p:cNvSpPr>
                <a:spLocks noChangeArrowheads="1"/>
              </p:cNvSpPr>
              <p:nvPr/>
            </p:nvSpPr>
            <p:spPr bwMode="auto">
              <a:xfrm rot="-435906">
                <a:off x="5605" y="2018"/>
                <a:ext cx="48" cy="148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21" name="Freeform 268"/>
            <p:cNvSpPr>
              <a:spLocks/>
            </p:cNvSpPr>
            <p:nvPr/>
          </p:nvSpPr>
          <p:spPr bwMode="auto">
            <a:xfrm>
              <a:off x="5136" y="1536"/>
              <a:ext cx="1115" cy="2463"/>
            </a:xfrm>
            <a:custGeom>
              <a:avLst/>
              <a:gdLst>
                <a:gd name="T0" fmla="*/ 220 w 1115"/>
                <a:gd name="T1" fmla="*/ 459 h 2463"/>
                <a:gd name="T2" fmla="*/ 268 w 1115"/>
                <a:gd name="T3" fmla="*/ 267 h 2463"/>
                <a:gd name="T4" fmla="*/ 232 w 1115"/>
                <a:gd name="T5" fmla="*/ 243 h 2463"/>
                <a:gd name="T6" fmla="*/ 64 w 1115"/>
                <a:gd name="T7" fmla="*/ 231 h 2463"/>
                <a:gd name="T8" fmla="*/ 28 w 1115"/>
                <a:gd name="T9" fmla="*/ 207 h 2463"/>
                <a:gd name="T10" fmla="*/ 184 w 1115"/>
                <a:gd name="T11" fmla="*/ 3 h 2463"/>
                <a:gd name="T12" fmla="*/ 412 w 1115"/>
                <a:gd name="T13" fmla="*/ 15 h 2463"/>
                <a:gd name="T14" fmla="*/ 472 w 1115"/>
                <a:gd name="T15" fmla="*/ 27 h 2463"/>
                <a:gd name="T16" fmla="*/ 544 w 1115"/>
                <a:gd name="T17" fmla="*/ 51 h 2463"/>
                <a:gd name="T18" fmla="*/ 592 w 1115"/>
                <a:gd name="T19" fmla="*/ 159 h 2463"/>
                <a:gd name="T20" fmla="*/ 724 w 1115"/>
                <a:gd name="T21" fmla="*/ 303 h 2463"/>
                <a:gd name="T22" fmla="*/ 796 w 1115"/>
                <a:gd name="T23" fmla="*/ 267 h 2463"/>
                <a:gd name="T24" fmla="*/ 892 w 1115"/>
                <a:gd name="T25" fmla="*/ 183 h 2463"/>
                <a:gd name="T26" fmla="*/ 1024 w 1115"/>
                <a:gd name="T27" fmla="*/ 219 h 2463"/>
                <a:gd name="T28" fmla="*/ 1000 w 1115"/>
                <a:gd name="T29" fmla="*/ 699 h 2463"/>
                <a:gd name="T30" fmla="*/ 880 w 1115"/>
                <a:gd name="T31" fmla="*/ 999 h 2463"/>
                <a:gd name="T32" fmla="*/ 952 w 1115"/>
                <a:gd name="T33" fmla="*/ 1635 h 2463"/>
                <a:gd name="T34" fmla="*/ 928 w 1115"/>
                <a:gd name="T35" fmla="*/ 1959 h 2463"/>
                <a:gd name="T36" fmla="*/ 844 w 1115"/>
                <a:gd name="T37" fmla="*/ 2079 h 2463"/>
                <a:gd name="T38" fmla="*/ 820 w 1115"/>
                <a:gd name="T39" fmla="*/ 2115 h 2463"/>
                <a:gd name="T40" fmla="*/ 820 w 1115"/>
                <a:gd name="T41" fmla="*/ 2391 h 2463"/>
                <a:gd name="T42" fmla="*/ 748 w 1115"/>
                <a:gd name="T43" fmla="*/ 2439 h 2463"/>
                <a:gd name="T44" fmla="*/ 676 w 1115"/>
                <a:gd name="T45" fmla="*/ 2463 h 2463"/>
                <a:gd name="T46" fmla="*/ 400 w 1115"/>
                <a:gd name="T47" fmla="*/ 2451 h 2463"/>
                <a:gd name="T48" fmla="*/ 280 w 1115"/>
                <a:gd name="T49" fmla="*/ 2391 h 2463"/>
                <a:gd name="T50" fmla="*/ 244 w 1115"/>
                <a:gd name="T51" fmla="*/ 2271 h 2463"/>
                <a:gd name="T52" fmla="*/ 304 w 1115"/>
                <a:gd name="T53" fmla="*/ 2055 h 2463"/>
                <a:gd name="T54" fmla="*/ 316 w 1115"/>
                <a:gd name="T55" fmla="*/ 2019 h 2463"/>
                <a:gd name="T56" fmla="*/ 388 w 1115"/>
                <a:gd name="T57" fmla="*/ 1995 h 2463"/>
                <a:gd name="T58" fmla="*/ 604 w 1115"/>
                <a:gd name="T59" fmla="*/ 2055 h 2463"/>
                <a:gd name="T60" fmla="*/ 592 w 1115"/>
                <a:gd name="T61" fmla="*/ 2127 h 2463"/>
                <a:gd name="T62" fmla="*/ 388 w 1115"/>
                <a:gd name="T63" fmla="*/ 2151 h 2463"/>
                <a:gd name="T64" fmla="*/ 436 w 1115"/>
                <a:gd name="T65" fmla="*/ 2415 h 2463"/>
                <a:gd name="T66" fmla="*/ 496 w 1115"/>
                <a:gd name="T67" fmla="*/ 2427 h 2463"/>
                <a:gd name="T68" fmla="*/ 628 w 1115"/>
                <a:gd name="T69" fmla="*/ 2415 h 2463"/>
                <a:gd name="T70" fmla="*/ 664 w 1115"/>
                <a:gd name="T71" fmla="*/ 2403 h 2463"/>
                <a:gd name="T72" fmla="*/ 712 w 1115"/>
                <a:gd name="T73" fmla="*/ 2331 h 2463"/>
                <a:gd name="T74" fmla="*/ 724 w 1115"/>
                <a:gd name="T75" fmla="*/ 1935 h 2463"/>
                <a:gd name="T76" fmla="*/ 820 w 1115"/>
                <a:gd name="T77" fmla="*/ 1827 h 2463"/>
                <a:gd name="T78" fmla="*/ 820 w 1115"/>
                <a:gd name="T79" fmla="*/ 1755 h 24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15"/>
                <a:gd name="T121" fmla="*/ 0 h 2463"/>
                <a:gd name="T122" fmla="*/ 1115 w 1115"/>
                <a:gd name="T123" fmla="*/ 2463 h 24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15" h="2463">
                  <a:moveTo>
                    <a:pt x="220" y="459"/>
                  </a:moveTo>
                  <a:cubicBezTo>
                    <a:pt x="283" y="396"/>
                    <a:pt x="304" y="374"/>
                    <a:pt x="268" y="267"/>
                  </a:cubicBezTo>
                  <a:cubicBezTo>
                    <a:pt x="263" y="253"/>
                    <a:pt x="246" y="246"/>
                    <a:pt x="232" y="243"/>
                  </a:cubicBezTo>
                  <a:cubicBezTo>
                    <a:pt x="177" y="233"/>
                    <a:pt x="120" y="235"/>
                    <a:pt x="64" y="231"/>
                  </a:cubicBezTo>
                  <a:cubicBezTo>
                    <a:pt x="52" y="223"/>
                    <a:pt x="30" y="221"/>
                    <a:pt x="28" y="207"/>
                  </a:cubicBezTo>
                  <a:cubicBezTo>
                    <a:pt x="0" y="0"/>
                    <a:pt x="52" y="47"/>
                    <a:pt x="184" y="3"/>
                  </a:cubicBezTo>
                  <a:cubicBezTo>
                    <a:pt x="260" y="7"/>
                    <a:pt x="336" y="9"/>
                    <a:pt x="412" y="15"/>
                  </a:cubicBezTo>
                  <a:cubicBezTo>
                    <a:pt x="432" y="17"/>
                    <a:pt x="452" y="22"/>
                    <a:pt x="472" y="27"/>
                  </a:cubicBezTo>
                  <a:cubicBezTo>
                    <a:pt x="496" y="34"/>
                    <a:pt x="544" y="51"/>
                    <a:pt x="544" y="51"/>
                  </a:cubicBezTo>
                  <a:cubicBezTo>
                    <a:pt x="557" y="90"/>
                    <a:pt x="579" y="120"/>
                    <a:pt x="592" y="159"/>
                  </a:cubicBezTo>
                  <a:cubicBezTo>
                    <a:pt x="606" y="316"/>
                    <a:pt x="577" y="324"/>
                    <a:pt x="724" y="303"/>
                  </a:cubicBezTo>
                  <a:cubicBezTo>
                    <a:pt x="760" y="291"/>
                    <a:pt x="765" y="293"/>
                    <a:pt x="796" y="267"/>
                  </a:cubicBezTo>
                  <a:cubicBezTo>
                    <a:pt x="841" y="229"/>
                    <a:pt x="835" y="202"/>
                    <a:pt x="892" y="183"/>
                  </a:cubicBezTo>
                  <a:cubicBezTo>
                    <a:pt x="936" y="198"/>
                    <a:pt x="980" y="204"/>
                    <a:pt x="1024" y="219"/>
                  </a:cubicBezTo>
                  <a:cubicBezTo>
                    <a:pt x="1115" y="356"/>
                    <a:pt x="1089" y="565"/>
                    <a:pt x="1000" y="699"/>
                  </a:cubicBezTo>
                  <a:cubicBezTo>
                    <a:pt x="973" y="805"/>
                    <a:pt x="941" y="907"/>
                    <a:pt x="880" y="999"/>
                  </a:cubicBezTo>
                  <a:cubicBezTo>
                    <a:pt x="838" y="1210"/>
                    <a:pt x="901" y="1430"/>
                    <a:pt x="952" y="1635"/>
                  </a:cubicBezTo>
                  <a:cubicBezTo>
                    <a:pt x="947" y="1743"/>
                    <a:pt x="982" y="1865"/>
                    <a:pt x="928" y="1959"/>
                  </a:cubicBezTo>
                  <a:cubicBezTo>
                    <a:pt x="904" y="2001"/>
                    <a:pt x="871" y="2038"/>
                    <a:pt x="844" y="2079"/>
                  </a:cubicBezTo>
                  <a:cubicBezTo>
                    <a:pt x="836" y="2091"/>
                    <a:pt x="820" y="2115"/>
                    <a:pt x="820" y="2115"/>
                  </a:cubicBezTo>
                  <a:cubicBezTo>
                    <a:pt x="833" y="2206"/>
                    <a:pt x="852" y="2299"/>
                    <a:pt x="820" y="2391"/>
                  </a:cubicBezTo>
                  <a:cubicBezTo>
                    <a:pt x="810" y="2418"/>
                    <a:pt x="772" y="2423"/>
                    <a:pt x="748" y="2439"/>
                  </a:cubicBezTo>
                  <a:cubicBezTo>
                    <a:pt x="727" y="2453"/>
                    <a:pt x="676" y="2463"/>
                    <a:pt x="676" y="2463"/>
                  </a:cubicBezTo>
                  <a:cubicBezTo>
                    <a:pt x="584" y="2459"/>
                    <a:pt x="492" y="2458"/>
                    <a:pt x="400" y="2451"/>
                  </a:cubicBezTo>
                  <a:cubicBezTo>
                    <a:pt x="355" y="2448"/>
                    <a:pt x="280" y="2391"/>
                    <a:pt x="280" y="2391"/>
                  </a:cubicBezTo>
                  <a:cubicBezTo>
                    <a:pt x="267" y="2351"/>
                    <a:pt x="257" y="2311"/>
                    <a:pt x="244" y="2271"/>
                  </a:cubicBezTo>
                  <a:cubicBezTo>
                    <a:pt x="250" y="2190"/>
                    <a:pt x="219" y="2083"/>
                    <a:pt x="304" y="2055"/>
                  </a:cubicBezTo>
                  <a:cubicBezTo>
                    <a:pt x="308" y="2043"/>
                    <a:pt x="306" y="2026"/>
                    <a:pt x="316" y="2019"/>
                  </a:cubicBezTo>
                  <a:cubicBezTo>
                    <a:pt x="337" y="2004"/>
                    <a:pt x="388" y="1995"/>
                    <a:pt x="388" y="1995"/>
                  </a:cubicBezTo>
                  <a:cubicBezTo>
                    <a:pt x="474" y="2002"/>
                    <a:pt x="556" y="1982"/>
                    <a:pt x="604" y="2055"/>
                  </a:cubicBezTo>
                  <a:cubicBezTo>
                    <a:pt x="600" y="2079"/>
                    <a:pt x="614" y="2117"/>
                    <a:pt x="592" y="2127"/>
                  </a:cubicBezTo>
                  <a:cubicBezTo>
                    <a:pt x="530" y="2156"/>
                    <a:pt x="453" y="2129"/>
                    <a:pt x="388" y="2151"/>
                  </a:cubicBezTo>
                  <a:cubicBezTo>
                    <a:pt x="360" y="2234"/>
                    <a:pt x="329" y="2375"/>
                    <a:pt x="436" y="2415"/>
                  </a:cubicBezTo>
                  <a:cubicBezTo>
                    <a:pt x="455" y="2422"/>
                    <a:pt x="476" y="2423"/>
                    <a:pt x="496" y="2427"/>
                  </a:cubicBezTo>
                  <a:cubicBezTo>
                    <a:pt x="540" y="2423"/>
                    <a:pt x="584" y="2421"/>
                    <a:pt x="628" y="2415"/>
                  </a:cubicBezTo>
                  <a:cubicBezTo>
                    <a:pt x="641" y="2413"/>
                    <a:pt x="655" y="2412"/>
                    <a:pt x="664" y="2403"/>
                  </a:cubicBezTo>
                  <a:cubicBezTo>
                    <a:pt x="684" y="2383"/>
                    <a:pt x="712" y="2331"/>
                    <a:pt x="712" y="2331"/>
                  </a:cubicBezTo>
                  <a:cubicBezTo>
                    <a:pt x="716" y="2199"/>
                    <a:pt x="701" y="2065"/>
                    <a:pt x="724" y="1935"/>
                  </a:cubicBezTo>
                  <a:cubicBezTo>
                    <a:pt x="738" y="1859"/>
                    <a:pt x="806" y="1889"/>
                    <a:pt x="820" y="1827"/>
                  </a:cubicBezTo>
                  <a:cubicBezTo>
                    <a:pt x="825" y="1804"/>
                    <a:pt x="820" y="1779"/>
                    <a:pt x="820" y="1755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1" name="Rectangle 216"/>
          <p:cNvSpPr>
            <a:spLocks noChangeArrowheads="1"/>
          </p:cNvSpPr>
          <p:nvPr/>
        </p:nvSpPr>
        <p:spPr bwMode="auto">
          <a:xfrm>
            <a:off x="2838450" y="4554538"/>
            <a:ext cx="4124325" cy="2138362"/>
          </a:xfrm>
          <a:prstGeom prst="rect">
            <a:avLst/>
          </a:prstGeom>
          <a:solidFill>
            <a:schemeClr val="bg1"/>
          </a:solidFill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217"/>
          <p:cNvSpPr txBox="1">
            <a:spLocks noChangeArrowheads="1"/>
          </p:cNvSpPr>
          <p:nvPr/>
        </p:nvSpPr>
        <p:spPr bwMode="auto">
          <a:xfrm>
            <a:off x="5599113" y="5707063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153" name="Line 218"/>
          <p:cNvSpPr>
            <a:spLocks noChangeShapeType="1"/>
          </p:cNvSpPr>
          <p:nvPr/>
        </p:nvSpPr>
        <p:spPr bwMode="auto">
          <a:xfrm>
            <a:off x="3609975" y="54197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220"/>
          <p:cNvSpPr>
            <a:spLocks noChangeShapeType="1"/>
          </p:cNvSpPr>
          <p:nvPr/>
        </p:nvSpPr>
        <p:spPr bwMode="auto">
          <a:xfrm>
            <a:off x="4518025" y="5572125"/>
            <a:ext cx="4476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221"/>
          <p:cNvSpPr>
            <a:spLocks noChangeShapeType="1"/>
          </p:cNvSpPr>
          <p:nvPr/>
        </p:nvSpPr>
        <p:spPr bwMode="auto">
          <a:xfrm>
            <a:off x="4183063" y="5572125"/>
            <a:ext cx="4095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222"/>
          <p:cNvSpPr>
            <a:spLocks noChangeShapeType="1"/>
          </p:cNvSpPr>
          <p:nvPr/>
        </p:nvSpPr>
        <p:spPr bwMode="auto">
          <a:xfrm>
            <a:off x="3771900" y="5572125"/>
            <a:ext cx="4111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223"/>
          <p:cNvSpPr>
            <a:spLocks noChangeShapeType="1"/>
          </p:cNvSpPr>
          <p:nvPr/>
        </p:nvSpPr>
        <p:spPr bwMode="auto">
          <a:xfrm>
            <a:off x="4949825" y="5572125"/>
            <a:ext cx="3889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Oval 224"/>
          <p:cNvSpPr>
            <a:spLocks noChangeArrowheads="1"/>
          </p:cNvSpPr>
          <p:nvPr/>
        </p:nvSpPr>
        <p:spPr bwMode="auto">
          <a:xfrm>
            <a:off x="3994150" y="5521325"/>
            <a:ext cx="74613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225"/>
          <p:cNvSpPr>
            <a:spLocks noChangeArrowheads="1"/>
          </p:cNvSpPr>
          <p:nvPr/>
        </p:nvSpPr>
        <p:spPr bwMode="auto">
          <a:xfrm>
            <a:off x="4337050" y="5521325"/>
            <a:ext cx="76200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226"/>
          <p:cNvSpPr>
            <a:spLocks noChangeArrowheads="1"/>
          </p:cNvSpPr>
          <p:nvPr/>
        </p:nvSpPr>
        <p:spPr bwMode="auto">
          <a:xfrm>
            <a:off x="4679950" y="5521325"/>
            <a:ext cx="77788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229"/>
          <p:cNvSpPr>
            <a:spLocks noChangeArrowheads="1"/>
          </p:cNvSpPr>
          <p:nvPr/>
        </p:nvSpPr>
        <p:spPr bwMode="auto">
          <a:xfrm>
            <a:off x="5026025" y="5521325"/>
            <a:ext cx="74613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230"/>
          <p:cNvSpPr>
            <a:spLocks noChangeShapeType="1"/>
          </p:cNvSpPr>
          <p:nvPr/>
        </p:nvSpPr>
        <p:spPr bwMode="auto">
          <a:xfrm>
            <a:off x="3398838" y="5572125"/>
            <a:ext cx="40163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Oval 231"/>
          <p:cNvSpPr>
            <a:spLocks noChangeArrowheads="1"/>
          </p:cNvSpPr>
          <p:nvPr/>
        </p:nvSpPr>
        <p:spPr bwMode="auto">
          <a:xfrm>
            <a:off x="3649663" y="5521325"/>
            <a:ext cx="74612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232"/>
          <p:cNvSpPr txBox="1">
            <a:spLocks noChangeArrowheads="1"/>
          </p:cNvSpPr>
          <p:nvPr/>
        </p:nvSpPr>
        <p:spPr bwMode="auto">
          <a:xfrm>
            <a:off x="5254625" y="5707063"/>
            <a:ext cx="23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165" name="Text Box 233"/>
          <p:cNvSpPr txBox="1">
            <a:spLocks noChangeArrowheads="1"/>
          </p:cNvSpPr>
          <p:nvPr/>
        </p:nvSpPr>
        <p:spPr bwMode="auto">
          <a:xfrm>
            <a:off x="4949825" y="5707063"/>
            <a:ext cx="192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66" name="Text Box 234"/>
          <p:cNvSpPr txBox="1">
            <a:spLocks noChangeArrowheads="1"/>
          </p:cNvSpPr>
          <p:nvPr/>
        </p:nvSpPr>
        <p:spPr bwMode="auto">
          <a:xfrm>
            <a:off x="4548188" y="5707063"/>
            <a:ext cx="227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167" name="Text Box 235"/>
          <p:cNvSpPr txBox="1">
            <a:spLocks noChangeArrowheads="1"/>
          </p:cNvSpPr>
          <p:nvPr/>
        </p:nvSpPr>
        <p:spPr bwMode="auto">
          <a:xfrm>
            <a:off x="4200525" y="5707063"/>
            <a:ext cx="26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168" name="Text Box 236"/>
          <p:cNvSpPr txBox="1">
            <a:spLocks noChangeArrowheads="1"/>
          </p:cNvSpPr>
          <p:nvPr/>
        </p:nvSpPr>
        <p:spPr bwMode="auto">
          <a:xfrm>
            <a:off x="3857625" y="570706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169" name="Text Box 237"/>
          <p:cNvSpPr txBox="1">
            <a:spLocks noChangeArrowheads="1"/>
          </p:cNvSpPr>
          <p:nvPr/>
        </p:nvSpPr>
        <p:spPr bwMode="auto">
          <a:xfrm>
            <a:off x="3514725" y="5707063"/>
            <a:ext cx="26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170" name="Text Box 238"/>
          <p:cNvSpPr txBox="1">
            <a:spLocks noChangeArrowheads="1"/>
          </p:cNvSpPr>
          <p:nvPr/>
        </p:nvSpPr>
        <p:spPr bwMode="auto">
          <a:xfrm>
            <a:off x="3003550" y="5707063"/>
            <a:ext cx="62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171" name="Text Box 242"/>
          <p:cNvSpPr txBox="1">
            <a:spLocks noChangeArrowheads="1"/>
          </p:cNvSpPr>
          <p:nvPr/>
        </p:nvSpPr>
        <p:spPr bwMode="auto">
          <a:xfrm>
            <a:off x="6229350" y="5715000"/>
            <a:ext cx="30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6172" name="Line 243"/>
          <p:cNvSpPr>
            <a:spLocks noChangeShapeType="1"/>
          </p:cNvSpPr>
          <p:nvPr/>
        </p:nvSpPr>
        <p:spPr bwMode="auto">
          <a:xfrm>
            <a:off x="6434138" y="5572125"/>
            <a:ext cx="5365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244"/>
          <p:cNvSpPr>
            <a:spLocks noChangeShapeType="1"/>
          </p:cNvSpPr>
          <p:nvPr/>
        </p:nvSpPr>
        <p:spPr bwMode="auto">
          <a:xfrm flipH="1">
            <a:off x="2846388" y="5572125"/>
            <a:ext cx="571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Oval 245"/>
          <p:cNvSpPr>
            <a:spLocks noChangeArrowheads="1"/>
          </p:cNvSpPr>
          <p:nvPr/>
        </p:nvSpPr>
        <p:spPr bwMode="auto">
          <a:xfrm>
            <a:off x="3303588" y="5521325"/>
            <a:ext cx="76200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Text Box 249"/>
          <p:cNvSpPr txBox="1">
            <a:spLocks noChangeArrowheads="1"/>
          </p:cNvSpPr>
          <p:nvPr/>
        </p:nvSpPr>
        <p:spPr bwMode="auto">
          <a:xfrm>
            <a:off x="5975350" y="5707063"/>
            <a:ext cx="26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176" name="Oval 227"/>
          <p:cNvSpPr>
            <a:spLocks noChangeArrowheads="1"/>
          </p:cNvSpPr>
          <p:nvPr/>
        </p:nvSpPr>
        <p:spPr bwMode="auto">
          <a:xfrm>
            <a:off x="5368925" y="5521325"/>
            <a:ext cx="77788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228"/>
          <p:cNvSpPr>
            <a:spLocks noChangeArrowheads="1"/>
          </p:cNvSpPr>
          <p:nvPr/>
        </p:nvSpPr>
        <p:spPr bwMode="auto">
          <a:xfrm>
            <a:off x="5713413" y="5521325"/>
            <a:ext cx="77787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247"/>
          <p:cNvSpPr>
            <a:spLocks noChangeArrowheads="1"/>
          </p:cNvSpPr>
          <p:nvPr/>
        </p:nvSpPr>
        <p:spPr bwMode="auto">
          <a:xfrm>
            <a:off x="6057900" y="5521325"/>
            <a:ext cx="76200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248"/>
          <p:cNvSpPr>
            <a:spLocks noChangeArrowheads="1"/>
          </p:cNvSpPr>
          <p:nvPr/>
        </p:nvSpPr>
        <p:spPr bwMode="auto">
          <a:xfrm>
            <a:off x="6364288" y="5521325"/>
            <a:ext cx="76200" cy="101600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Line 219"/>
          <p:cNvSpPr>
            <a:spLocks noChangeShapeType="1"/>
          </p:cNvSpPr>
          <p:nvPr/>
        </p:nvSpPr>
        <p:spPr bwMode="auto">
          <a:xfrm>
            <a:off x="5349875" y="5580063"/>
            <a:ext cx="3825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246"/>
          <p:cNvSpPr>
            <a:spLocks noChangeShapeType="1"/>
          </p:cNvSpPr>
          <p:nvPr/>
        </p:nvSpPr>
        <p:spPr bwMode="auto">
          <a:xfrm flipH="1">
            <a:off x="6115050" y="5580063"/>
            <a:ext cx="307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250"/>
          <p:cNvSpPr>
            <a:spLocks noChangeShapeType="1"/>
          </p:cNvSpPr>
          <p:nvPr/>
        </p:nvSpPr>
        <p:spPr bwMode="auto">
          <a:xfrm>
            <a:off x="5754688" y="5580063"/>
            <a:ext cx="369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AutoShape 270"/>
          <p:cNvSpPr>
            <a:spLocks noChangeArrowheads="1"/>
          </p:cNvSpPr>
          <p:nvPr/>
        </p:nvSpPr>
        <p:spPr bwMode="auto">
          <a:xfrm rot="-5318945">
            <a:off x="4629150" y="4838700"/>
            <a:ext cx="76200" cy="1447800"/>
          </a:xfrm>
          <a:prstGeom prst="flowChartExtract">
            <a:avLst/>
          </a:prstGeom>
          <a:solidFill>
            <a:srgbClr val="FFFF99"/>
          </a:solidFill>
          <a:ln w="63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4" name="Group 277"/>
          <p:cNvGrpSpPr>
            <a:grpSpLocks/>
          </p:cNvGrpSpPr>
          <p:nvPr/>
        </p:nvGrpSpPr>
        <p:grpSpPr bwMode="auto">
          <a:xfrm>
            <a:off x="6438900" y="5543550"/>
            <a:ext cx="1219200" cy="76200"/>
            <a:chOff x="3936" y="3504"/>
            <a:chExt cx="1080" cy="48"/>
          </a:xfrm>
        </p:grpSpPr>
        <p:sp>
          <p:nvSpPr>
            <p:cNvPr id="6186" name="Oval 263"/>
            <p:cNvSpPr>
              <a:spLocks noChangeArrowheads="1"/>
            </p:cNvSpPr>
            <p:nvPr/>
          </p:nvSpPr>
          <p:spPr bwMode="auto">
            <a:xfrm rot="81055">
              <a:off x="4704" y="3504"/>
              <a:ext cx="312" cy="4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AutoShape 276"/>
            <p:cNvSpPr>
              <a:spLocks noChangeArrowheads="1"/>
            </p:cNvSpPr>
            <p:nvPr/>
          </p:nvSpPr>
          <p:spPr bwMode="auto">
            <a:xfrm>
              <a:off x="3936" y="3504"/>
              <a:ext cx="816" cy="48"/>
            </a:xfrm>
            <a:prstGeom prst="flowChartTerminator">
              <a:avLst/>
            </a:prstGeom>
            <a:solidFill>
              <a:srgbClr val="FFFF99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5" name="Freeform 278"/>
          <p:cNvSpPr>
            <a:spLocks/>
          </p:cNvSpPr>
          <p:nvPr/>
        </p:nvSpPr>
        <p:spPr bwMode="auto">
          <a:xfrm>
            <a:off x="6115050" y="4972050"/>
            <a:ext cx="2405063" cy="2386013"/>
          </a:xfrm>
          <a:custGeom>
            <a:avLst/>
            <a:gdLst>
              <a:gd name="T0" fmla="*/ 0 w 1659"/>
              <a:gd name="T1" fmla="*/ 658813 h 1503"/>
              <a:gd name="T2" fmla="*/ 34793 w 1659"/>
              <a:gd name="T3" fmla="*/ 925513 h 1503"/>
              <a:gd name="T4" fmla="*/ 139172 w 1659"/>
              <a:gd name="T5" fmla="*/ 1001713 h 1503"/>
              <a:gd name="T6" fmla="*/ 243551 w 1659"/>
              <a:gd name="T7" fmla="*/ 1077913 h 1503"/>
              <a:gd name="T8" fmla="*/ 539291 w 1659"/>
              <a:gd name="T9" fmla="*/ 1154113 h 1503"/>
              <a:gd name="T10" fmla="*/ 817634 w 1659"/>
              <a:gd name="T11" fmla="*/ 1249363 h 1503"/>
              <a:gd name="T12" fmla="*/ 922013 w 1659"/>
              <a:gd name="T13" fmla="*/ 1439863 h 1503"/>
              <a:gd name="T14" fmla="*/ 904617 w 1659"/>
              <a:gd name="T15" fmla="*/ 1706563 h 1503"/>
              <a:gd name="T16" fmla="*/ 852427 w 1659"/>
              <a:gd name="T17" fmla="*/ 1725613 h 1503"/>
              <a:gd name="T18" fmla="*/ 730652 w 1659"/>
              <a:gd name="T19" fmla="*/ 1763713 h 1503"/>
              <a:gd name="T20" fmla="*/ 382723 w 1659"/>
              <a:gd name="T21" fmla="*/ 1744663 h 1503"/>
              <a:gd name="T22" fmla="*/ 278344 w 1659"/>
              <a:gd name="T23" fmla="*/ 1706563 h 1503"/>
              <a:gd name="T24" fmla="*/ 226154 w 1659"/>
              <a:gd name="T25" fmla="*/ 1687513 h 1503"/>
              <a:gd name="T26" fmla="*/ 86982 w 1659"/>
              <a:gd name="T27" fmla="*/ 1706563 h 1503"/>
              <a:gd name="T28" fmla="*/ 69586 w 1659"/>
              <a:gd name="T29" fmla="*/ 1858963 h 1503"/>
              <a:gd name="T30" fmla="*/ 139172 w 1659"/>
              <a:gd name="T31" fmla="*/ 2239963 h 1503"/>
              <a:gd name="T32" fmla="*/ 713256 w 1659"/>
              <a:gd name="T33" fmla="*/ 2373313 h 1503"/>
              <a:gd name="T34" fmla="*/ 1165564 w 1659"/>
              <a:gd name="T35" fmla="*/ 2354263 h 1503"/>
              <a:gd name="T36" fmla="*/ 1356925 w 1659"/>
              <a:gd name="T37" fmla="*/ 2278063 h 1503"/>
              <a:gd name="T38" fmla="*/ 1496097 w 1659"/>
              <a:gd name="T39" fmla="*/ 2259013 h 1503"/>
              <a:gd name="T40" fmla="*/ 1548286 w 1659"/>
              <a:gd name="T41" fmla="*/ 2201863 h 1503"/>
              <a:gd name="T42" fmla="*/ 1565683 w 1659"/>
              <a:gd name="T43" fmla="*/ 2125663 h 1503"/>
              <a:gd name="T44" fmla="*/ 1617872 w 1659"/>
              <a:gd name="T45" fmla="*/ 1935163 h 1503"/>
              <a:gd name="T46" fmla="*/ 1530890 w 1659"/>
              <a:gd name="T47" fmla="*/ 1477963 h 1503"/>
              <a:gd name="T48" fmla="*/ 1409115 w 1659"/>
              <a:gd name="T49" fmla="*/ 1344613 h 1503"/>
              <a:gd name="T50" fmla="*/ 1322132 w 1659"/>
              <a:gd name="T51" fmla="*/ 1268413 h 1503"/>
              <a:gd name="T52" fmla="*/ 1287339 w 1659"/>
              <a:gd name="T53" fmla="*/ 1211263 h 1503"/>
              <a:gd name="T54" fmla="*/ 1148168 w 1659"/>
              <a:gd name="T55" fmla="*/ 1058863 h 1503"/>
              <a:gd name="T56" fmla="*/ 1165564 w 1659"/>
              <a:gd name="T57" fmla="*/ 963613 h 1503"/>
              <a:gd name="T58" fmla="*/ 1217753 w 1659"/>
              <a:gd name="T59" fmla="*/ 944563 h 1503"/>
              <a:gd name="T60" fmla="*/ 1896216 w 1659"/>
              <a:gd name="T61" fmla="*/ 925513 h 1503"/>
              <a:gd name="T62" fmla="*/ 1948405 w 1659"/>
              <a:gd name="T63" fmla="*/ 887413 h 1503"/>
              <a:gd name="T64" fmla="*/ 2000595 w 1659"/>
              <a:gd name="T65" fmla="*/ 868363 h 1503"/>
              <a:gd name="T66" fmla="*/ 2087577 w 1659"/>
              <a:gd name="T67" fmla="*/ 696913 h 1503"/>
              <a:gd name="T68" fmla="*/ 1913613 w 1659"/>
              <a:gd name="T69" fmla="*/ 277813 h 1503"/>
              <a:gd name="T70" fmla="*/ 1530890 w 1659"/>
              <a:gd name="T71" fmla="*/ 239713 h 1503"/>
              <a:gd name="T72" fmla="*/ 1478701 w 1659"/>
              <a:gd name="T73" fmla="*/ 258763 h 1503"/>
              <a:gd name="T74" fmla="*/ 1443908 w 1659"/>
              <a:gd name="T75" fmla="*/ 373063 h 1503"/>
              <a:gd name="T76" fmla="*/ 1565683 w 1659"/>
              <a:gd name="T77" fmla="*/ 620713 h 1503"/>
              <a:gd name="T78" fmla="*/ 1687458 w 1659"/>
              <a:gd name="T79" fmla="*/ 601663 h 1503"/>
              <a:gd name="T80" fmla="*/ 1652665 w 1659"/>
              <a:gd name="T81" fmla="*/ 430213 h 1503"/>
              <a:gd name="T82" fmla="*/ 1844027 w 1659"/>
              <a:gd name="T83" fmla="*/ 11113 h 1503"/>
              <a:gd name="T84" fmla="*/ 2348524 w 1659"/>
              <a:gd name="T85" fmla="*/ 163513 h 1503"/>
              <a:gd name="T86" fmla="*/ 2365921 w 1659"/>
              <a:gd name="T87" fmla="*/ 506413 h 1503"/>
              <a:gd name="T88" fmla="*/ 2278939 w 1659"/>
              <a:gd name="T89" fmla="*/ 563563 h 15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59"/>
              <a:gd name="T136" fmla="*/ 0 h 1503"/>
              <a:gd name="T137" fmla="*/ 1659 w 1659"/>
              <a:gd name="T138" fmla="*/ 1503 h 150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59" h="1503">
                <a:moveTo>
                  <a:pt x="0" y="415"/>
                </a:moveTo>
                <a:cubicBezTo>
                  <a:pt x="9" y="471"/>
                  <a:pt x="5" y="530"/>
                  <a:pt x="24" y="583"/>
                </a:cubicBezTo>
                <a:cubicBezTo>
                  <a:pt x="40" y="627"/>
                  <a:pt x="65" y="614"/>
                  <a:pt x="96" y="631"/>
                </a:cubicBezTo>
                <a:cubicBezTo>
                  <a:pt x="121" y="645"/>
                  <a:pt x="144" y="663"/>
                  <a:pt x="168" y="679"/>
                </a:cubicBezTo>
                <a:cubicBezTo>
                  <a:pt x="219" y="713"/>
                  <a:pt x="317" y="716"/>
                  <a:pt x="372" y="727"/>
                </a:cubicBezTo>
                <a:cubicBezTo>
                  <a:pt x="441" y="741"/>
                  <a:pt x="499" y="765"/>
                  <a:pt x="564" y="787"/>
                </a:cubicBezTo>
                <a:cubicBezTo>
                  <a:pt x="587" y="833"/>
                  <a:pt x="620" y="860"/>
                  <a:pt x="636" y="907"/>
                </a:cubicBezTo>
                <a:cubicBezTo>
                  <a:pt x="632" y="963"/>
                  <a:pt x="638" y="1021"/>
                  <a:pt x="624" y="1075"/>
                </a:cubicBezTo>
                <a:cubicBezTo>
                  <a:pt x="621" y="1087"/>
                  <a:pt x="600" y="1084"/>
                  <a:pt x="588" y="1087"/>
                </a:cubicBezTo>
                <a:cubicBezTo>
                  <a:pt x="483" y="1117"/>
                  <a:pt x="590" y="1082"/>
                  <a:pt x="504" y="1111"/>
                </a:cubicBezTo>
                <a:cubicBezTo>
                  <a:pt x="424" y="1107"/>
                  <a:pt x="344" y="1108"/>
                  <a:pt x="264" y="1099"/>
                </a:cubicBezTo>
                <a:cubicBezTo>
                  <a:pt x="239" y="1096"/>
                  <a:pt x="216" y="1083"/>
                  <a:pt x="192" y="1075"/>
                </a:cubicBezTo>
                <a:cubicBezTo>
                  <a:pt x="180" y="1071"/>
                  <a:pt x="156" y="1063"/>
                  <a:pt x="156" y="1063"/>
                </a:cubicBezTo>
                <a:cubicBezTo>
                  <a:pt x="124" y="1067"/>
                  <a:pt x="83" y="1052"/>
                  <a:pt x="60" y="1075"/>
                </a:cubicBezTo>
                <a:cubicBezTo>
                  <a:pt x="37" y="1098"/>
                  <a:pt x="48" y="1139"/>
                  <a:pt x="48" y="1171"/>
                </a:cubicBezTo>
                <a:cubicBezTo>
                  <a:pt x="48" y="1290"/>
                  <a:pt x="26" y="1341"/>
                  <a:pt x="96" y="1411"/>
                </a:cubicBezTo>
                <a:cubicBezTo>
                  <a:pt x="188" y="1503"/>
                  <a:pt x="394" y="1490"/>
                  <a:pt x="492" y="1495"/>
                </a:cubicBezTo>
                <a:cubicBezTo>
                  <a:pt x="596" y="1491"/>
                  <a:pt x="700" y="1490"/>
                  <a:pt x="804" y="1483"/>
                </a:cubicBezTo>
                <a:cubicBezTo>
                  <a:pt x="850" y="1480"/>
                  <a:pt x="893" y="1446"/>
                  <a:pt x="936" y="1435"/>
                </a:cubicBezTo>
                <a:cubicBezTo>
                  <a:pt x="967" y="1427"/>
                  <a:pt x="1000" y="1427"/>
                  <a:pt x="1032" y="1423"/>
                </a:cubicBezTo>
                <a:cubicBezTo>
                  <a:pt x="1044" y="1411"/>
                  <a:pt x="1060" y="1402"/>
                  <a:pt x="1068" y="1387"/>
                </a:cubicBezTo>
                <a:cubicBezTo>
                  <a:pt x="1076" y="1373"/>
                  <a:pt x="1075" y="1355"/>
                  <a:pt x="1080" y="1339"/>
                </a:cubicBezTo>
                <a:cubicBezTo>
                  <a:pt x="1124" y="1193"/>
                  <a:pt x="1088" y="1330"/>
                  <a:pt x="1116" y="1219"/>
                </a:cubicBezTo>
                <a:cubicBezTo>
                  <a:pt x="1104" y="999"/>
                  <a:pt x="1142" y="1042"/>
                  <a:pt x="1056" y="931"/>
                </a:cubicBezTo>
                <a:cubicBezTo>
                  <a:pt x="989" y="844"/>
                  <a:pt x="1041" y="870"/>
                  <a:pt x="972" y="847"/>
                </a:cubicBezTo>
                <a:cubicBezTo>
                  <a:pt x="903" y="744"/>
                  <a:pt x="995" y="865"/>
                  <a:pt x="912" y="799"/>
                </a:cubicBezTo>
                <a:cubicBezTo>
                  <a:pt x="901" y="790"/>
                  <a:pt x="897" y="774"/>
                  <a:pt x="888" y="763"/>
                </a:cubicBezTo>
                <a:cubicBezTo>
                  <a:pt x="858" y="727"/>
                  <a:pt x="830" y="693"/>
                  <a:pt x="792" y="667"/>
                </a:cubicBezTo>
                <a:cubicBezTo>
                  <a:pt x="796" y="647"/>
                  <a:pt x="793" y="624"/>
                  <a:pt x="804" y="607"/>
                </a:cubicBezTo>
                <a:cubicBezTo>
                  <a:pt x="811" y="596"/>
                  <a:pt x="827" y="596"/>
                  <a:pt x="840" y="595"/>
                </a:cubicBezTo>
                <a:cubicBezTo>
                  <a:pt x="996" y="588"/>
                  <a:pt x="1152" y="587"/>
                  <a:pt x="1308" y="583"/>
                </a:cubicBezTo>
                <a:cubicBezTo>
                  <a:pt x="1320" y="575"/>
                  <a:pt x="1331" y="565"/>
                  <a:pt x="1344" y="559"/>
                </a:cubicBezTo>
                <a:cubicBezTo>
                  <a:pt x="1355" y="553"/>
                  <a:pt x="1371" y="556"/>
                  <a:pt x="1380" y="547"/>
                </a:cubicBezTo>
                <a:cubicBezTo>
                  <a:pt x="1421" y="506"/>
                  <a:pt x="1425" y="484"/>
                  <a:pt x="1440" y="439"/>
                </a:cubicBezTo>
                <a:cubicBezTo>
                  <a:pt x="1430" y="278"/>
                  <a:pt x="1469" y="212"/>
                  <a:pt x="1320" y="175"/>
                </a:cubicBezTo>
                <a:cubicBezTo>
                  <a:pt x="1226" y="113"/>
                  <a:pt x="1200" y="142"/>
                  <a:pt x="1056" y="151"/>
                </a:cubicBezTo>
                <a:cubicBezTo>
                  <a:pt x="1044" y="155"/>
                  <a:pt x="1027" y="153"/>
                  <a:pt x="1020" y="163"/>
                </a:cubicBezTo>
                <a:cubicBezTo>
                  <a:pt x="1005" y="184"/>
                  <a:pt x="996" y="235"/>
                  <a:pt x="996" y="235"/>
                </a:cubicBezTo>
                <a:cubicBezTo>
                  <a:pt x="1007" y="337"/>
                  <a:pt x="985" y="367"/>
                  <a:pt x="1080" y="391"/>
                </a:cubicBezTo>
                <a:cubicBezTo>
                  <a:pt x="1108" y="387"/>
                  <a:pt x="1146" y="400"/>
                  <a:pt x="1164" y="379"/>
                </a:cubicBezTo>
                <a:cubicBezTo>
                  <a:pt x="1174" y="367"/>
                  <a:pt x="1147" y="292"/>
                  <a:pt x="1140" y="271"/>
                </a:cubicBezTo>
                <a:cubicBezTo>
                  <a:pt x="1151" y="128"/>
                  <a:pt x="1129" y="55"/>
                  <a:pt x="1272" y="7"/>
                </a:cubicBezTo>
                <a:cubicBezTo>
                  <a:pt x="1427" y="16"/>
                  <a:pt x="1517" y="0"/>
                  <a:pt x="1620" y="103"/>
                </a:cubicBezTo>
                <a:cubicBezTo>
                  <a:pt x="1645" y="179"/>
                  <a:pt x="1659" y="232"/>
                  <a:pt x="1632" y="319"/>
                </a:cubicBezTo>
                <a:cubicBezTo>
                  <a:pt x="1629" y="328"/>
                  <a:pt x="1584" y="349"/>
                  <a:pt x="1572" y="355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285750" y="1524000"/>
            <a:ext cx="9391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300" b="1">
                <a:solidFill>
                  <a:schemeClr val="tx1"/>
                </a:solidFill>
              </a:rPr>
              <a:t>Quy trình khâu đột thưa mũi thứ 2 tương tự mũi thứ nhất và cứ thế khâu cho đến mũi khâu cuối cùng.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5367338" y="2835275"/>
            <a:ext cx="4905375" cy="2879725"/>
            <a:chOff x="3381" y="1786"/>
            <a:chExt cx="3090" cy="1814"/>
          </a:xfrm>
        </p:grpSpPr>
        <p:sp>
          <p:nvSpPr>
            <p:cNvPr id="7211" name="Rectangle 87"/>
            <p:cNvSpPr>
              <a:spLocks noChangeArrowheads="1"/>
            </p:cNvSpPr>
            <p:nvPr/>
          </p:nvSpPr>
          <p:spPr bwMode="auto">
            <a:xfrm>
              <a:off x="3381" y="1786"/>
              <a:ext cx="2598" cy="13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Text Box 88"/>
            <p:cNvSpPr txBox="1">
              <a:spLocks noChangeArrowheads="1"/>
            </p:cNvSpPr>
            <p:nvPr/>
          </p:nvSpPr>
          <p:spPr bwMode="auto">
            <a:xfrm>
              <a:off x="5120" y="251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7213" name="Line 89"/>
            <p:cNvSpPr>
              <a:spLocks noChangeShapeType="1"/>
            </p:cNvSpPr>
            <p:nvPr/>
          </p:nvSpPr>
          <p:spPr bwMode="auto">
            <a:xfrm>
              <a:off x="3867" y="233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90"/>
            <p:cNvSpPr>
              <a:spLocks noChangeShapeType="1"/>
            </p:cNvSpPr>
            <p:nvPr/>
          </p:nvSpPr>
          <p:spPr bwMode="auto">
            <a:xfrm>
              <a:off x="4439" y="2427"/>
              <a:ext cx="2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91"/>
            <p:cNvSpPr>
              <a:spLocks noChangeShapeType="1"/>
            </p:cNvSpPr>
            <p:nvPr/>
          </p:nvSpPr>
          <p:spPr bwMode="auto">
            <a:xfrm>
              <a:off x="4228" y="2427"/>
              <a:ext cx="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92"/>
            <p:cNvSpPr>
              <a:spLocks noChangeShapeType="1"/>
            </p:cNvSpPr>
            <p:nvPr/>
          </p:nvSpPr>
          <p:spPr bwMode="auto">
            <a:xfrm>
              <a:off x="3969" y="2427"/>
              <a:ext cx="25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93"/>
            <p:cNvSpPr>
              <a:spLocks noChangeShapeType="1"/>
            </p:cNvSpPr>
            <p:nvPr/>
          </p:nvSpPr>
          <p:spPr bwMode="auto">
            <a:xfrm>
              <a:off x="4711" y="2427"/>
              <a:ext cx="24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Oval 94"/>
            <p:cNvSpPr>
              <a:spLocks noChangeArrowheads="1"/>
            </p:cNvSpPr>
            <p:nvPr/>
          </p:nvSpPr>
          <p:spPr bwMode="auto">
            <a:xfrm>
              <a:off x="4109" y="2395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Oval 95"/>
            <p:cNvSpPr>
              <a:spLocks noChangeArrowheads="1"/>
            </p:cNvSpPr>
            <p:nvPr/>
          </p:nvSpPr>
          <p:spPr bwMode="auto">
            <a:xfrm>
              <a:off x="4325" y="2395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Oval 96"/>
            <p:cNvSpPr>
              <a:spLocks noChangeArrowheads="1"/>
            </p:cNvSpPr>
            <p:nvPr/>
          </p:nvSpPr>
          <p:spPr bwMode="auto">
            <a:xfrm>
              <a:off x="4541" y="2395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Oval 97"/>
            <p:cNvSpPr>
              <a:spLocks noChangeArrowheads="1"/>
            </p:cNvSpPr>
            <p:nvPr/>
          </p:nvSpPr>
          <p:spPr bwMode="auto">
            <a:xfrm>
              <a:off x="4759" y="2395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98"/>
            <p:cNvSpPr>
              <a:spLocks noChangeShapeType="1"/>
            </p:cNvSpPr>
            <p:nvPr/>
          </p:nvSpPr>
          <p:spPr bwMode="auto">
            <a:xfrm>
              <a:off x="3734" y="2427"/>
              <a:ext cx="25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Oval 99"/>
            <p:cNvSpPr>
              <a:spLocks noChangeArrowheads="1"/>
            </p:cNvSpPr>
            <p:nvPr/>
          </p:nvSpPr>
          <p:spPr bwMode="auto">
            <a:xfrm>
              <a:off x="3892" y="2395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Text Box 100"/>
            <p:cNvSpPr txBox="1">
              <a:spLocks noChangeArrowheads="1"/>
            </p:cNvSpPr>
            <p:nvPr/>
          </p:nvSpPr>
          <p:spPr bwMode="auto">
            <a:xfrm>
              <a:off x="4903" y="2512"/>
              <a:ext cx="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7225" name="Text Box 101"/>
            <p:cNvSpPr txBox="1">
              <a:spLocks noChangeArrowheads="1"/>
            </p:cNvSpPr>
            <p:nvPr/>
          </p:nvSpPr>
          <p:spPr bwMode="auto">
            <a:xfrm>
              <a:off x="4711" y="2512"/>
              <a:ext cx="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7226" name="Text Box 102"/>
            <p:cNvSpPr txBox="1">
              <a:spLocks noChangeArrowheads="1"/>
            </p:cNvSpPr>
            <p:nvPr/>
          </p:nvSpPr>
          <p:spPr bwMode="auto">
            <a:xfrm>
              <a:off x="4458" y="2512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7227" name="Text Box 103"/>
            <p:cNvSpPr txBox="1">
              <a:spLocks noChangeArrowheads="1"/>
            </p:cNvSpPr>
            <p:nvPr/>
          </p:nvSpPr>
          <p:spPr bwMode="auto">
            <a:xfrm>
              <a:off x="4239" y="2512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7228" name="Text Box 104"/>
            <p:cNvSpPr txBox="1">
              <a:spLocks noChangeArrowheads="1"/>
            </p:cNvSpPr>
            <p:nvPr/>
          </p:nvSpPr>
          <p:spPr bwMode="auto">
            <a:xfrm>
              <a:off x="4023" y="251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7229" name="Text Box 105"/>
            <p:cNvSpPr txBox="1">
              <a:spLocks noChangeArrowheads="1"/>
            </p:cNvSpPr>
            <p:nvPr/>
          </p:nvSpPr>
          <p:spPr bwMode="auto">
            <a:xfrm>
              <a:off x="3807" y="2512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7230" name="Text Box 106"/>
            <p:cNvSpPr txBox="1">
              <a:spLocks noChangeArrowheads="1"/>
            </p:cNvSpPr>
            <p:nvPr/>
          </p:nvSpPr>
          <p:spPr bwMode="auto">
            <a:xfrm>
              <a:off x="3485" y="2512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7231" name="Text Box 110"/>
            <p:cNvSpPr txBox="1">
              <a:spLocks noChangeArrowheads="1"/>
            </p:cNvSpPr>
            <p:nvPr/>
          </p:nvSpPr>
          <p:spPr bwMode="auto">
            <a:xfrm>
              <a:off x="5544" y="2520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7232" name="Line 111"/>
            <p:cNvSpPr>
              <a:spLocks noChangeShapeType="1"/>
            </p:cNvSpPr>
            <p:nvPr/>
          </p:nvSpPr>
          <p:spPr bwMode="auto">
            <a:xfrm>
              <a:off x="5646" y="2427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112"/>
            <p:cNvSpPr>
              <a:spLocks noChangeShapeType="1"/>
            </p:cNvSpPr>
            <p:nvPr/>
          </p:nvSpPr>
          <p:spPr bwMode="auto">
            <a:xfrm flipH="1">
              <a:off x="3386" y="2427"/>
              <a:ext cx="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Oval 113"/>
            <p:cNvSpPr>
              <a:spLocks noChangeArrowheads="1"/>
            </p:cNvSpPr>
            <p:nvPr/>
          </p:nvSpPr>
          <p:spPr bwMode="auto">
            <a:xfrm>
              <a:off x="3674" y="2395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Text Box 114"/>
            <p:cNvSpPr txBox="1">
              <a:spLocks noChangeArrowheads="1"/>
            </p:cNvSpPr>
            <p:nvPr/>
          </p:nvSpPr>
          <p:spPr bwMode="auto">
            <a:xfrm>
              <a:off x="5357" y="2512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7236" name="Oval 115"/>
            <p:cNvSpPr>
              <a:spLocks noChangeArrowheads="1"/>
            </p:cNvSpPr>
            <p:nvPr/>
          </p:nvSpPr>
          <p:spPr bwMode="auto">
            <a:xfrm>
              <a:off x="4975" y="2395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Oval 116"/>
            <p:cNvSpPr>
              <a:spLocks noChangeArrowheads="1"/>
            </p:cNvSpPr>
            <p:nvPr/>
          </p:nvSpPr>
          <p:spPr bwMode="auto">
            <a:xfrm>
              <a:off x="5192" y="2395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Oval 117"/>
            <p:cNvSpPr>
              <a:spLocks noChangeArrowheads="1"/>
            </p:cNvSpPr>
            <p:nvPr/>
          </p:nvSpPr>
          <p:spPr bwMode="auto">
            <a:xfrm>
              <a:off x="5409" y="2395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" name="Oval 118"/>
            <p:cNvSpPr>
              <a:spLocks noChangeArrowheads="1"/>
            </p:cNvSpPr>
            <p:nvPr/>
          </p:nvSpPr>
          <p:spPr bwMode="auto">
            <a:xfrm>
              <a:off x="5602" y="2395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" name="Line 119"/>
            <p:cNvSpPr>
              <a:spLocks noChangeShapeType="1"/>
            </p:cNvSpPr>
            <p:nvPr/>
          </p:nvSpPr>
          <p:spPr bwMode="auto">
            <a:xfrm>
              <a:off x="4963" y="2432"/>
              <a:ext cx="24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120"/>
            <p:cNvSpPr>
              <a:spLocks noChangeShapeType="1"/>
            </p:cNvSpPr>
            <p:nvPr/>
          </p:nvSpPr>
          <p:spPr bwMode="auto">
            <a:xfrm flipH="1">
              <a:off x="5445" y="2432"/>
              <a:ext cx="19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121"/>
            <p:cNvSpPr>
              <a:spLocks noChangeShapeType="1"/>
            </p:cNvSpPr>
            <p:nvPr/>
          </p:nvSpPr>
          <p:spPr bwMode="auto">
            <a:xfrm>
              <a:off x="5218" y="2432"/>
              <a:ext cx="2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AutoShape 122"/>
            <p:cNvSpPr>
              <a:spLocks noChangeArrowheads="1"/>
            </p:cNvSpPr>
            <p:nvPr/>
          </p:nvSpPr>
          <p:spPr bwMode="auto">
            <a:xfrm rot="-5318945">
              <a:off x="4080" y="1965"/>
              <a:ext cx="48" cy="912"/>
            </a:xfrm>
            <a:prstGeom prst="flowChartExtract">
              <a:avLst/>
            </a:prstGeom>
            <a:solidFill>
              <a:srgbClr val="FFFF99"/>
            </a:solidFill>
            <a:ln w="63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44" name="Group 123"/>
            <p:cNvGrpSpPr>
              <a:grpSpLocks/>
            </p:cNvGrpSpPr>
            <p:nvPr/>
          </p:nvGrpSpPr>
          <p:grpSpPr bwMode="auto">
            <a:xfrm>
              <a:off x="5232" y="2397"/>
              <a:ext cx="768" cy="48"/>
              <a:chOff x="3936" y="3504"/>
              <a:chExt cx="1080" cy="48"/>
            </a:xfrm>
          </p:grpSpPr>
          <p:sp>
            <p:nvSpPr>
              <p:cNvPr id="7246" name="Oval 124"/>
              <p:cNvSpPr>
                <a:spLocks noChangeArrowheads="1"/>
              </p:cNvSpPr>
              <p:nvPr/>
            </p:nvSpPr>
            <p:spPr bwMode="auto">
              <a:xfrm rot="81055">
                <a:off x="4704" y="3504"/>
                <a:ext cx="312" cy="47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125"/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816" cy="48"/>
              </a:xfrm>
              <a:prstGeom prst="flowChartTerminator">
                <a:avLst/>
              </a:prstGeom>
              <a:solidFill>
                <a:srgbClr val="FFFF99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5" name="Freeform 126"/>
            <p:cNvSpPr>
              <a:spLocks/>
            </p:cNvSpPr>
            <p:nvPr/>
          </p:nvSpPr>
          <p:spPr bwMode="auto">
            <a:xfrm>
              <a:off x="4992" y="2025"/>
              <a:ext cx="1479" cy="1575"/>
            </a:xfrm>
            <a:custGeom>
              <a:avLst/>
              <a:gdLst>
                <a:gd name="T0" fmla="*/ 0 w 1659"/>
                <a:gd name="T1" fmla="*/ 435 h 1503"/>
                <a:gd name="T2" fmla="*/ 21 w 1659"/>
                <a:gd name="T3" fmla="*/ 611 h 1503"/>
                <a:gd name="T4" fmla="*/ 86 w 1659"/>
                <a:gd name="T5" fmla="*/ 661 h 1503"/>
                <a:gd name="T6" fmla="*/ 150 w 1659"/>
                <a:gd name="T7" fmla="*/ 712 h 1503"/>
                <a:gd name="T8" fmla="*/ 332 w 1659"/>
                <a:gd name="T9" fmla="*/ 762 h 1503"/>
                <a:gd name="T10" fmla="*/ 503 w 1659"/>
                <a:gd name="T11" fmla="*/ 825 h 1503"/>
                <a:gd name="T12" fmla="*/ 567 w 1659"/>
                <a:gd name="T13" fmla="*/ 950 h 1503"/>
                <a:gd name="T14" fmla="*/ 556 w 1659"/>
                <a:gd name="T15" fmla="*/ 1126 h 1503"/>
                <a:gd name="T16" fmla="*/ 524 w 1659"/>
                <a:gd name="T17" fmla="*/ 1139 h 1503"/>
                <a:gd name="T18" fmla="*/ 449 w 1659"/>
                <a:gd name="T19" fmla="*/ 1164 h 1503"/>
                <a:gd name="T20" fmla="*/ 235 w 1659"/>
                <a:gd name="T21" fmla="*/ 1152 h 1503"/>
                <a:gd name="T22" fmla="*/ 171 w 1659"/>
                <a:gd name="T23" fmla="*/ 1126 h 1503"/>
                <a:gd name="T24" fmla="*/ 139 w 1659"/>
                <a:gd name="T25" fmla="*/ 1114 h 1503"/>
                <a:gd name="T26" fmla="*/ 53 w 1659"/>
                <a:gd name="T27" fmla="*/ 1126 h 1503"/>
                <a:gd name="T28" fmla="*/ 43 w 1659"/>
                <a:gd name="T29" fmla="*/ 1227 h 1503"/>
                <a:gd name="T30" fmla="*/ 86 w 1659"/>
                <a:gd name="T31" fmla="*/ 1479 h 1503"/>
                <a:gd name="T32" fmla="*/ 439 w 1659"/>
                <a:gd name="T33" fmla="*/ 1567 h 1503"/>
                <a:gd name="T34" fmla="*/ 717 w 1659"/>
                <a:gd name="T35" fmla="*/ 1554 h 1503"/>
                <a:gd name="T36" fmla="*/ 834 w 1659"/>
                <a:gd name="T37" fmla="*/ 1504 h 1503"/>
                <a:gd name="T38" fmla="*/ 920 w 1659"/>
                <a:gd name="T39" fmla="*/ 1491 h 1503"/>
                <a:gd name="T40" fmla="*/ 952 w 1659"/>
                <a:gd name="T41" fmla="*/ 1453 h 1503"/>
                <a:gd name="T42" fmla="*/ 963 w 1659"/>
                <a:gd name="T43" fmla="*/ 1403 h 1503"/>
                <a:gd name="T44" fmla="*/ 995 w 1659"/>
                <a:gd name="T45" fmla="*/ 1277 h 1503"/>
                <a:gd name="T46" fmla="*/ 941 w 1659"/>
                <a:gd name="T47" fmla="*/ 976 h 1503"/>
                <a:gd name="T48" fmla="*/ 867 w 1659"/>
                <a:gd name="T49" fmla="*/ 888 h 1503"/>
                <a:gd name="T50" fmla="*/ 813 w 1659"/>
                <a:gd name="T51" fmla="*/ 837 h 1503"/>
                <a:gd name="T52" fmla="*/ 792 w 1659"/>
                <a:gd name="T53" fmla="*/ 800 h 1503"/>
                <a:gd name="T54" fmla="*/ 706 w 1659"/>
                <a:gd name="T55" fmla="*/ 699 h 1503"/>
                <a:gd name="T56" fmla="*/ 717 w 1659"/>
                <a:gd name="T57" fmla="*/ 636 h 1503"/>
                <a:gd name="T58" fmla="*/ 749 w 1659"/>
                <a:gd name="T59" fmla="*/ 624 h 1503"/>
                <a:gd name="T60" fmla="*/ 1166 w 1659"/>
                <a:gd name="T61" fmla="*/ 611 h 1503"/>
                <a:gd name="T62" fmla="*/ 1198 w 1659"/>
                <a:gd name="T63" fmla="*/ 586 h 1503"/>
                <a:gd name="T64" fmla="*/ 1230 w 1659"/>
                <a:gd name="T65" fmla="*/ 573 h 1503"/>
                <a:gd name="T66" fmla="*/ 1284 w 1659"/>
                <a:gd name="T67" fmla="*/ 460 h 1503"/>
                <a:gd name="T68" fmla="*/ 1177 w 1659"/>
                <a:gd name="T69" fmla="*/ 183 h 1503"/>
                <a:gd name="T70" fmla="*/ 941 w 1659"/>
                <a:gd name="T71" fmla="*/ 158 h 1503"/>
                <a:gd name="T72" fmla="*/ 909 w 1659"/>
                <a:gd name="T73" fmla="*/ 171 h 1503"/>
                <a:gd name="T74" fmla="*/ 888 w 1659"/>
                <a:gd name="T75" fmla="*/ 246 h 1503"/>
                <a:gd name="T76" fmla="*/ 963 w 1659"/>
                <a:gd name="T77" fmla="*/ 410 h 1503"/>
                <a:gd name="T78" fmla="*/ 1038 w 1659"/>
                <a:gd name="T79" fmla="*/ 397 h 1503"/>
                <a:gd name="T80" fmla="*/ 1016 w 1659"/>
                <a:gd name="T81" fmla="*/ 284 h 1503"/>
                <a:gd name="T82" fmla="*/ 1134 w 1659"/>
                <a:gd name="T83" fmla="*/ 7 h 1503"/>
                <a:gd name="T84" fmla="*/ 1444 w 1659"/>
                <a:gd name="T85" fmla="*/ 108 h 1503"/>
                <a:gd name="T86" fmla="*/ 1455 w 1659"/>
                <a:gd name="T87" fmla="*/ 334 h 1503"/>
                <a:gd name="T88" fmla="*/ 1401 w 1659"/>
                <a:gd name="T89" fmla="*/ 372 h 1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59"/>
                <a:gd name="T136" fmla="*/ 0 h 1503"/>
                <a:gd name="T137" fmla="*/ 1659 w 1659"/>
                <a:gd name="T138" fmla="*/ 1503 h 15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59" h="1503">
                  <a:moveTo>
                    <a:pt x="0" y="415"/>
                  </a:moveTo>
                  <a:cubicBezTo>
                    <a:pt x="9" y="471"/>
                    <a:pt x="5" y="530"/>
                    <a:pt x="24" y="583"/>
                  </a:cubicBezTo>
                  <a:cubicBezTo>
                    <a:pt x="40" y="627"/>
                    <a:pt x="65" y="614"/>
                    <a:pt x="96" y="631"/>
                  </a:cubicBezTo>
                  <a:cubicBezTo>
                    <a:pt x="121" y="645"/>
                    <a:pt x="144" y="663"/>
                    <a:pt x="168" y="679"/>
                  </a:cubicBezTo>
                  <a:cubicBezTo>
                    <a:pt x="219" y="713"/>
                    <a:pt x="317" y="716"/>
                    <a:pt x="372" y="727"/>
                  </a:cubicBezTo>
                  <a:cubicBezTo>
                    <a:pt x="441" y="741"/>
                    <a:pt x="499" y="765"/>
                    <a:pt x="564" y="787"/>
                  </a:cubicBezTo>
                  <a:cubicBezTo>
                    <a:pt x="587" y="833"/>
                    <a:pt x="620" y="860"/>
                    <a:pt x="636" y="907"/>
                  </a:cubicBezTo>
                  <a:cubicBezTo>
                    <a:pt x="632" y="963"/>
                    <a:pt x="638" y="1021"/>
                    <a:pt x="624" y="1075"/>
                  </a:cubicBezTo>
                  <a:cubicBezTo>
                    <a:pt x="621" y="1087"/>
                    <a:pt x="600" y="1084"/>
                    <a:pt x="588" y="1087"/>
                  </a:cubicBezTo>
                  <a:cubicBezTo>
                    <a:pt x="483" y="1117"/>
                    <a:pt x="590" y="1082"/>
                    <a:pt x="504" y="1111"/>
                  </a:cubicBezTo>
                  <a:cubicBezTo>
                    <a:pt x="424" y="1107"/>
                    <a:pt x="344" y="1108"/>
                    <a:pt x="264" y="1099"/>
                  </a:cubicBezTo>
                  <a:cubicBezTo>
                    <a:pt x="239" y="1096"/>
                    <a:pt x="216" y="1083"/>
                    <a:pt x="192" y="1075"/>
                  </a:cubicBezTo>
                  <a:cubicBezTo>
                    <a:pt x="180" y="1071"/>
                    <a:pt x="156" y="1063"/>
                    <a:pt x="156" y="1063"/>
                  </a:cubicBezTo>
                  <a:cubicBezTo>
                    <a:pt x="124" y="1067"/>
                    <a:pt x="83" y="1052"/>
                    <a:pt x="60" y="1075"/>
                  </a:cubicBezTo>
                  <a:cubicBezTo>
                    <a:pt x="37" y="1098"/>
                    <a:pt x="48" y="1139"/>
                    <a:pt x="48" y="1171"/>
                  </a:cubicBezTo>
                  <a:cubicBezTo>
                    <a:pt x="48" y="1290"/>
                    <a:pt x="26" y="1341"/>
                    <a:pt x="96" y="1411"/>
                  </a:cubicBezTo>
                  <a:cubicBezTo>
                    <a:pt x="188" y="1503"/>
                    <a:pt x="394" y="1490"/>
                    <a:pt x="492" y="1495"/>
                  </a:cubicBezTo>
                  <a:cubicBezTo>
                    <a:pt x="596" y="1491"/>
                    <a:pt x="700" y="1490"/>
                    <a:pt x="804" y="1483"/>
                  </a:cubicBezTo>
                  <a:cubicBezTo>
                    <a:pt x="850" y="1480"/>
                    <a:pt x="893" y="1446"/>
                    <a:pt x="936" y="1435"/>
                  </a:cubicBezTo>
                  <a:cubicBezTo>
                    <a:pt x="967" y="1427"/>
                    <a:pt x="1000" y="1427"/>
                    <a:pt x="1032" y="1423"/>
                  </a:cubicBezTo>
                  <a:cubicBezTo>
                    <a:pt x="1044" y="1411"/>
                    <a:pt x="1060" y="1402"/>
                    <a:pt x="1068" y="1387"/>
                  </a:cubicBezTo>
                  <a:cubicBezTo>
                    <a:pt x="1076" y="1373"/>
                    <a:pt x="1075" y="1355"/>
                    <a:pt x="1080" y="1339"/>
                  </a:cubicBezTo>
                  <a:cubicBezTo>
                    <a:pt x="1124" y="1193"/>
                    <a:pt x="1088" y="1330"/>
                    <a:pt x="1116" y="1219"/>
                  </a:cubicBezTo>
                  <a:cubicBezTo>
                    <a:pt x="1104" y="999"/>
                    <a:pt x="1142" y="1042"/>
                    <a:pt x="1056" y="931"/>
                  </a:cubicBezTo>
                  <a:cubicBezTo>
                    <a:pt x="989" y="844"/>
                    <a:pt x="1041" y="870"/>
                    <a:pt x="972" y="847"/>
                  </a:cubicBezTo>
                  <a:cubicBezTo>
                    <a:pt x="903" y="744"/>
                    <a:pt x="995" y="865"/>
                    <a:pt x="912" y="799"/>
                  </a:cubicBezTo>
                  <a:cubicBezTo>
                    <a:pt x="901" y="790"/>
                    <a:pt x="897" y="774"/>
                    <a:pt x="888" y="763"/>
                  </a:cubicBezTo>
                  <a:cubicBezTo>
                    <a:pt x="858" y="727"/>
                    <a:pt x="830" y="693"/>
                    <a:pt x="792" y="667"/>
                  </a:cubicBezTo>
                  <a:cubicBezTo>
                    <a:pt x="796" y="647"/>
                    <a:pt x="793" y="624"/>
                    <a:pt x="804" y="607"/>
                  </a:cubicBezTo>
                  <a:cubicBezTo>
                    <a:pt x="811" y="596"/>
                    <a:pt x="827" y="596"/>
                    <a:pt x="840" y="595"/>
                  </a:cubicBezTo>
                  <a:cubicBezTo>
                    <a:pt x="996" y="588"/>
                    <a:pt x="1152" y="587"/>
                    <a:pt x="1308" y="583"/>
                  </a:cubicBezTo>
                  <a:cubicBezTo>
                    <a:pt x="1320" y="575"/>
                    <a:pt x="1331" y="565"/>
                    <a:pt x="1344" y="559"/>
                  </a:cubicBezTo>
                  <a:cubicBezTo>
                    <a:pt x="1355" y="553"/>
                    <a:pt x="1371" y="556"/>
                    <a:pt x="1380" y="547"/>
                  </a:cubicBezTo>
                  <a:cubicBezTo>
                    <a:pt x="1421" y="506"/>
                    <a:pt x="1425" y="484"/>
                    <a:pt x="1440" y="439"/>
                  </a:cubicBezTo>
                  <a:cubicBezTo>
                    <a:pt x="1430" y="278"/>
                    <a:pt x="1469" y="212"/>
                    <a:pt x="1320" y="175"/>
                  </a:cubicBezTo>
                  <a:cubicBezTo>
                    <a:pt x="1226" y="113"/>
                    <a:pt x="1200" y="142"/>
                    <a:pt x="1056" y="151"/>
                  </a:cubicBezTo>
                  <a:cubicBezTo>
                    <a:pt x="1044" y="155"/>
                    <a:pt x="1027" y="153"/>
                    <a:pt x="1020" y="163"/>
                  </a:cubicBezTo>
                  <a:cubicBezTo>
                    <a:pt x="1005" y="184"/>
                    <a:pt x="996" y="235"/>
                    <a:pt x="996" y="235"/>
                  </a:cubicBezTo>
                  <a:cubicBezTo>
                    <a:pt x="1007" y="337"/>
                    <a:pt x="985" y="367"/>
                    <a:pt x="1080" y="391"/>
                  </a:cubicBezTo>
                  <a:cubicBezTo>
                    <a:pt x="1108" y="387"/>
                    <a:pt x="1146" y="400"/>
                    <a:pt x="1164" y="379"/>
                  </a:cubicBezTo>
                  <a:cubicBezTo>
                    <a:pt x="1174" y="367"/>
                    <a:pt x="1147" y="292"/>
                    <a:pt x="1140" y="271"/>
                  </a:cubicBezTo>
                  <a:cubicBezTo>
                    <a:pt x="1151" y="128"/>
                    <a:pt x="1129" y="55"/>
                    <a:pt x="1272" y="7"/>
                  </a:cubicBezTo>
                  <a:cubicBezTo>
                    <a:pt x="1427" y="16"/>
                    <a:pt x="1517" y="0"/>
                    <a:pt x="1620" y="103"/>
                  </a:cubicBezTo>
                  <a:cubicBezTo>
                    <a:pt x="1645" y="179"/>
                    <a:pt x="1659" y="232"/>
                    <a:pt x="1632" y="319"/>
                  </a:cubicBezTo>
                  <a:cubicBezTo>
                    <a:pt x="1629" y="328"/>
                    <a:pt x="1584" y="349"/>
                    <a:pt x="1572" y="355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457200" y="2744788"/>
            <a:ext cx="4330700" cy="4037012"/>
            <a:chOff x="288" y="1729"/>
            <a:chExt cx="2728" cy="2543"/>
          </a:xfrm>
        </p:grpSpPr>
        <p:sp>
          <p:nvSpPr>
            <p:cNvPr id="7175" name="Rectangle 47"/>
            <p:cNvSpPr>
              <a:spLocks noChangeArrowheads="1"/>
            </p:cNvSpPr>
            <p:nvPr/>
          </p:nvSpPr>
          <p:spPr bwMode="auto">
            <a:xfrm>
              <a:off x="288" y="1729"/>
              <a:ext cx="2598" cy="13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Text Box 48"/>
            <p:cNvSpPr txBox="1">
              <a:spLocks noChangeArrowheads="1"/>
            </p:cNvSpPr>
            <p:nvPr/>
          </p:nvSpPr>
          <p:spPr bwMode="auto">
            <a:xfrm>
              <a:off x="2027" y="2455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7177" name="Line 49"/>
            <p:cNvSpPr>
              <a:spLocks noChangeShapeType="1"/>
            </p:cNvSpPr>
            <p:nvPr/>
          </p:nvSpPr>
          <p:spPr bwMode="auto">
            <a:xfrm>
              <a:off x="774" y="2274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50"/>
            <p:cNvSpPr>
              <a:spLocks noChangeShapeType="1"/>
            </p:cNvSpPr>
            <p:nvPr/>
          </p:nvSpPr>
          <p:spPr bwMode="auto">
            <a:xfrm>
              <a:off x="1858" y="2370"/>
              <a:ext cx="24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51"/>
            <p:cNvSpPr>
              <a:spLocks noChangeShapeType="1"/>
            </p:cNvSpPr>
            <p:nvPr/>
          </p:nvSpPr>
          <p:spPr bwMode="auto">
            <a:xfrm>
              <a:off x="1346" y="2370"/>
              <a:ext cx="2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52"/>
            <p:cNvSpPr>
              <a:spLocks noChangeShapeType="1"/>
            </p:cNvSpPr>
            <p:nvPr/>
          </p:nvSpPr>
          <p:spPr bwMode="auto">
            <a:xfrm>
              <a:off x="1135" y="2370"/>
              <a:ext cx="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53"/>
            <p:cNvSpPr>
              <a:spLocks noChangeShapeType="1"/>
            </p:cNvSpPr>
            <p:nvPr/>
          </p:nvSpPr>
          <p:spPr bwMode="auto">
            <a:xfrm>
              <a:off x="876" y="2370"/>
              <a:ext cx="25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54"/>
            <p:cNvSpPr>
              <a:spLocks noChangeShapeType="1"/>
            </p:cNvSpPr>
            <p:nvPr/>
          </p:nvSpPr>
          <p:spPr bwMode="auto">
            <a:xfrm>
              <a:off x="1618" y="2370"/>
              <a:ext cx="24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Oval 55"/>
            <p:cNvSpPr>
              <a:spLocks noChangeArrowheads="1"/>
            </p:cNvSpPr>
            <p:nvPr/>
          </p:nvSpPr>
          <p:spPr bwMode="auto">
            <a:xfrm>
              <a:off x="1016" y="2338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56"/>
            <p:cNvSpPr>
              <a:spLocks noChangeArrowheads="1"/>
            </p:cNvSpPr>
            <p:nvPr/>
          </p:nvSpPr>
          <p:spPr bwMode="auto">
            <a:xfrm>
              <a:off x="1232" y="2338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57"/>
            <p:cNvSpPr>
              <a:spLocks noChangeArrowheads="1"/>
            </p:cNvSpPr>
            <p:nvPr/>
          </p:nvSpPr>
          <p:spPr bwMode="auto">
            <a:xfrm>
              <a:off x="1448" y="2338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58"/>
            <p:cNvSpPr>
              <a:spLocks noChangeArrowheads="1"/>
            </p:cNvSpPr>
            <p:nvPr/>
          </p:nvSpPr>
          <p:spPr bwMode="auto">
            <a:xfrm>
              <a:off x="1882" y="2338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59"/>
            <p:cNvSpPr>
              <a:spLocks noChangeArrowheads="1"/>
            </p:cNvSpPr>
            <p:nvPr/>
          </p:nvSpPr>
          <p:spPr bwMode="auto">
            <a:xfrm>
              <a:off x="2099" y="2338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60"/>
            <p:cNvSpPr>
              <a:spLocks noChangeArrowheads="1"/>
            </p:cNvSpPr>
            <p:nvPr/>
          </p:nvSpPr>
          <p:spPr bwMode="auto">
            <a:xfrm>
              <a:off x="1666" y="2338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61"/>
            <p:cNvSpPr>
              <a:spLocks noChangeShapeType="1"/>
            </p:cNvSpPr>
            <p:nvPr/>
          </p:nvSpPr>
          <p:spPr bwMode="auto">
            <a:xfrm>
              <a:off x="641" y="2370"/>
              <a:ext cx="25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Oval 62"/>
            <p:cNvSpPr>
              <a:spLocks noChangeArrowheads="1"/>
            </p:cNvSpPr>
            <p:nvPr/>
          </p:nvSpPr>
          <p:spPr bwMode="auto">
            <a:xfrm>
              <a:off x="799" y="2338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63"/>
            <p:cNvSpPr txBox="1">
              <a:spLocks noChangeArrowheads="1"/>
            </p:cNvSpPr>
            <p:nvPr/>
          </p:nvSpPr>
          <p:spPr bwMode="auto">
            <a:xfrm>
              <a:off x="1810" y="2455"/>
              <a:ext cx="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7192" name="Text Box 64"/>
            <p:cNvSpPr txBox="1">
              <a:spLocks noChangeArrowheads="1"/>
            </p:cNvSpPr>
            <p:nvPr/>
          </p:nvSpPr>
          <p:spPr bwMode="auto">
            <a:xfrm>
              <a:off x="1618" y="2455"/>
              <a:ext cx="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7193" name="Text Box 65"/>
            <p:cNvSpPr txBox="1">
              <a:spLocks noChangeArrowheads="1"/>
            </p:cNvSpPr>
            <p:nvPr/>
          </p:nvSpPr>
          <p:spPr bwMode="auto">
            <a:xfrm>
              <a:off x="1365" y="2455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7194" name="Text Box 66"/>
            <p:cNvSpPr txBox="1">
              <a:spLocks noChangeArrowheads="1"/>
            </p:cNvSpPr>
            <p:nvPr/>
          </p:nvSpPr>
          <p:spPr bwMode="auto">
            <a:xfrm>
              <a:off x="1146" y="2455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7195" name="Text Box 67"/>
            <p:cNvSpPr txBox="1">
              <a:spLocks noChangeArrowheads="1"/>
            </p:cNvSpPr>
            <p:nvPr/>
          </p:nvSpPr>
          <p:spPr bwMode="auto">
            <a:xfrm>
              <a:off x="930" y="2455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7196" name="Text Box 68"/>
            <p:cNvSpPr txBox="1">
              <a:spLocks noChangeArrowheads="1"/>
            </p:cNvSpPr>
            <p:nvPr/>
          </p:nvSpPr>
          <p:spPr bwMode="auto">
            <a:xfrm>
              <a:off x="714" y="2455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7197" name="Text Box 69"/>
            <p:cNvSpPr txBox="1">
              <a:spLocks noChangeArrowheads="1"/>
            </p:cNvSpPr>
            <p:nvPr/>
          </p:nvSpPr>
          <p:spPr bwMode="auto">
            <a:xfrm>
              <a:off x="392" y="2455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7198" name="Text Box 73"/>
            <p:cNvSpPr txBox="1">
              <a:spLocks noChangeArrowheads="1"/>
            </p:cNvSpPr>
            <p:nvPr/>
          </p:nvSpPr>
          <p:spPr bwMode="auto">
            <a:xfrm>
              <a:off x="2434" y="2455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7199" name="Line 74"/>
            <p:cNvSpPr>
              <a:spLocks noChangeShapeType="1"/>
            </p:cNvSpPr>
            <p:nvPr/>
          </p:nvSpPr>
          <p:spPr bwMode="auto">
            <a:xfrm>
              <a:off x="2553" y="2370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75"/>
            <p:cNvSpPr>
              <a:spLocks noChangeShapeType="1"/>
            </p:cNvSpPr>
            <p:nvPr/>
          </p:nvSpPr>
          <p:spPr bwMode="auto">
            <a:xfrm flipH="1">
              <a:off x="293" y="2370"/>
              <a:ext cx="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Oval 76"/>
            <p:cNvSpPr>
              <a:spLocks noChangeArrowheads="1"/>
            </p:cNvSpPr>
            <p:nvPr/>
          </p:nvSpPr>
          <p:spPr bwMode="auto">
            <a:xfrm>
              <a:off x="581" y="2338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77"/>
            <p:cNvSpPr>
              <a:spLocks noChangeShapeType="1"/>
            </p:cNvSpPr>
            <p:nvPr/>
          </p:nvSpPr>
          <p:spPr bwMode="auto">
            <a:xfrm flipH="1">
              <a:off x="2340" y="2370"/>
              <a:ext cx="19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Oval 78"/>
            <p:cNvSpPr>
              <a:spLocks noChangeArrowheads="1"/>
            </p:cNvSpPr>
            <p:nvPr/>
          </p:nvSpPr>
          <p:spPr bwMode="auto">
            <a:xfrm>
              <a:off x="2316" y="2338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79"/>
            <p:cNvSpPr>
              <a:spLocks noChangeArrowheads="1"/>
            </p:cNvSpPr>
            <p:nvPr/>
          </p:nvSpPr>
          <p:spPr bwMode="auto">
            <a:xfrm>
              <a:off x="2509" y="2338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80"/>
            <p:cNvSpPr txBox="1">
              <a:spLocks noChangeArrowheads="1"/>
            </p:cNvSpPr>
            <p:nvPr/>
          </p:nvSpPr>
          <p:spPr bwMode="auto">
            <a:xfrm>
              <a:off x="2264" y="2455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7206" name="Line 81"/>
            <p:cNvSpPr>
              <a:spLocks noChangeShapeType="1"/>
            </p:cNvSpPr>
            <p:nvPr/>
          </p:nvSpPr>
          <p:spPr bwMode="auto">
            <a:xfrm>
              <a:off x="2113" y="2370"/>
              <a:ext cx="2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7" name="Group 82"/>
            <p:cNvGrpSpPr>
              <a:grpSpLocks/>
            </p:cNvGrpSpPr>
            <p:nvPr/>
          </p:nvGrpSpPr>
          <p:grpSpPr bwMode="auto">
            <a:xfrm>
              <a:off x="2184" y="2316"/>
              <a:ext cx="161" cy="1766"/>
              <a:chOff x="5605" y="2018"/>
              <a:chExt cx="161" cy="1766"/>
            </a:xfrm>
          </p:grpSpPr>
          <p:sp>
            <p:nvSpPr>
              <p:cNvPr id="7209" name="Oval 83"/>
              <p:cNvSpPr>
                <a:spLocks noChangeArrowheads="1"/>
              </p:cNvSpPr>
              <p:nvPr/>
            </p:nvSpPr>
            <p:spPr bwMode="auto">
              <a:xfrm rot="4964094">
                <a:off x="5597" y="3614"/>
                <a:ext cx="288" cy="51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AutoShape 84"/>
              <p:cNvSpPr>
                <a:spLocks noChangeArrowheads="1"/>
              </p:cNvSpPr>
              <p:nvPr/>
            </p:nvSpPr>
            <p:spPr bwMode="auto">
              <a:xfrm rot="-435906">
                <a:off x="5605" y="2018"/>
                <a:ext cx="48" cy="148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8" name="Freeform 128"/>
            <p:cNvSpPr>
              <a:spLocks/>
            </p:cNvSpPr>
            <p:nvPr/>
          </p:nvSpPr>
          <p:spPr bwMode="auto">
            <a:xfrm>
              <a:off x="1788" y="2400"/>
              <a:ext cx="1228" cy="1872"/>
            </a:xfrm>
            <a:custGeom>
              <a:avLst/>
              <a:gdLst>
                <a:gd name="T0" fmla="*/ 108 w 1228"/>
                <a:gd name="T1" fmla="*/ 0 h 1872"/>
                <a:gd name="T2" fmla="*/ 132 w 1228"/>
                <a:gd name="T3" fmla="*/ 72 h 1872"/>
                <a:gd name="T4" fmla="*/ 276 w 1228"/>
                <a:gd name="T5" fmla="*/ 132 h 1872"/>
                <a:gd name="T6" fmla="*/ 312 w 1228"/>
                <a:gd name="T7" fmla="*/ 156 h 1872"/>
                <a:gd name="T8" fmla="*/ 540 w 1228"/>
                <a:gd name="T9" fmla="*/ 180 h 1872"/>
                <a:gd name="T10" fmla="*/ 756 w 1228"/>
                <a:gd name="T11" fmla="*/ 252 h 1872"/>
                <a:gd name="T12" fmla="*/ 804 w 1228"/>
                <a:gd name="T13" fmla="*/ 288 h 1872"/>
                <a:gd name="T14" fmla="*/ 852 w 1228"/>
                <a:gd name="T15" fmla="*/ 360 h 1872"/>
                <a:gd name="T16" fmla="*/ 816 w 1228"/>
                <a:gd name="T17" fmla="*/ 696 h 1872"/>
                <a:gd name="T18" fmla="*/ 444 w 1228"/>
                <a:gd name="T19" fmla="*/ 960 h 1872"/>
                <a:gd name="T20" fmla="*/ 300 w 1228"/>
                <a:gd name="T21" fmla="*/ 1056 h 1872"/>
                <a:gd name="T22" fmla="*/ 180 w 1228"/>
                <a:gd name="T23" fmla="*/ 1128 h 1872"/>
                <a:gd name="T24" fmla="*/ 144 w 1228"/>
                <a:gd name="T25" fmla="*/ 1164 h 1872"/>
                <a:gd name="T26" fmla="*/ 120 w 1228"/>
                <a:gd name="T27" fmla="*/ 1200 h 1872"/>
                <a:gd name="T28" fmla="*/ 48 w 1228"/>
                <a:gd name="T29" fmla="*/ 1272 h 1872"/>
                <a:gd name="T30" fmla="*/ 12 w 1228"/>
                <a:gd name="T31" fmla="*/ 1392 h 1872"/>
                <a:gd name="T32" fmla="*/ 0 w 1228"/>
                <a:gd name="T33" fmla="*/ 1428 h 1872"/>
                <a:gd name="T34" fmla="*/ 12 w 1228"/>
                <a:gd name="T35" fmla="*/ 1632 h 1872"/>
                <a:gd name="T36" fmla="*/ 348 w 1228"/>
                <a:gd name="T37" fmla="*/ 1872 h 1872"/>
                <a:gd name="T38" fmla="*/ 696 w 1228"/>
                <a:gd name="T39" fmla="*/ 1824 h 1872"/>
                <a:gd name="T40" fmla="*/ 648 w 1228"/>
                <a:gd name="T41" fmla="*/ 1488 h 1872"/>
                <a:gd name="T42" fmla="*/ 528 w 1228"/>
                <a:gd name="T43" fmla="*/ 1500 h 1872"/>
                <a:gd name="T44" fmla="*/ 576 w 1228"/>
                <a:gd name="T45" fmla="*/ 1596 h 1872"/>
                <a:gd name="T46" fmla="*/ 648 w 1228"/>
                <a:gd name="T47" fmla="*/ 1620 h 1872"/>
                <a:gd name="T48" fmla="*/ 948 w 1228"/>
                <a:gd name="T49" fmla="*/ 1608 h 1872"/>
                <a:gd name="T50" fmla="*/ 1164 w 1228"/>
                <a:gd name="T51" fmla="*/ 1392 h 1872"/>
                <a:gd name="T52" fmla="*/ 1224 w 1228"/>
                <a:gd name="T53" fmla="*/ 1332 h 1872"/>
                <a:gd name="T54" fmla="*/ 1224 w 1228"/>
                <a:gd name="T55" fmla="*/ 1320 h 18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28"/>
                <a:gd name="T85" fmla="*/ 0 h 1872"/>
                <a:gd name="T86" fmla="*/ 1228 w 1228"/>
                <a:gd name="T87" fmla="*/ 1872 h 18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28" h="1872">
                  <a:moveTo>
                    <a:pt x="108" y="0"/>
                  </a:moveTo>
                  <a:cubicBezTo>
                    <a:pt x="116" y="24"/>
                    <a:pt x="111" y="58"/>
                    <a:pt x="132" y="72"/>
                  </a:cubicBezTo>
                  <a:cubicBezTo>
                    <a:pt x="177" y="102"/>
                    <a:pt x="234" y="104"/>
                    <a:pt x="276" y="132"/>
                  </a:cubicBezTo>
                  <a:cubicBezTo>
                    <a:pt x="288" y="140"/>
                    <a:pt x="298" y="151"/>
                    <a:pt x="312" y="156"/>
                  </a:cubicBezTo>
                  <a:cubicBezTo>
                    <a:pt x="361" y="174"/>
                    <a:pt x="534" y="180"/>
                    <a:pt x="540" y="180"/>
                  </a:cubicBezTo>
                  <a:cubicBezTo>
                    <a:pt x="617" y="195"/>
                    <a:pt x="678" y="236"/>
                    <a:pt x="756" y="252"/>
                  </a:cubicBezTo>
                  <a:cubicBezTo>
                    <a:pt x="772" y="264"/>
                    <a:pt x="791" y="273"/>
                    <a:pt x="804" y="288"/>
                  </a:cubicBezTo>
                  <a:cubicBezTo>
                    <a:pt x="823" y="310"/>
                    <a:pt x="852" y="360"/>
                    <a:pt x="852" y="360"/>
                  </a:cubicBezTo>
                  <a:cubicBezTo>
                    <a:pt x="850" y="406"/>
                    <a:pt x="861" y="615"/>
                    <a:pt x="816" y="696"/>
                  </a:cubicBezTo>
                  <a:cubicBezTo>
                    <a:pt x="738" y="837"/>
                    <a:pt x="581" y="892"/>
                    <a:pt x="444" y="960"/>
                  </a:cubicBezTo>
                  <a:cubicBezTo>
                    <a:pt x="389" y="988"/>
                    <a:pt x="361" y="1036"/>
                    <a:pt x="300" y="1056"/>
                  </a:cubicBezTo>
                  <a:cubicBezTo>
                    <a:pt x="259" y="1086"/>
                    <a:pt x="228" y="1112"/>
                    <a:pt x="180" y="1128"/>
                  </a:cubicBezTo>
                  <a:cubicBezTo>
                    <a:pt x="168" y="1140"/>
                    <a:pt x="155" y="1151"/>
                    <a:pt x="144" y="1164"/>
                  </a:cubicBezTo>
                  <a:cubicBezTo>
                    <a:pt x="135" y="1175"/>
                    <a:pt x="130" y="1189"/>
                    <a:pt x="120" y="1200"/>
                  </a:cubicBezTo>
                  <a:cubicBezTo>
                    <a:pt x="97" y="1225"/>
                    <a:pt x="48" y="1272"/>
                    <a:pt x="48" y="1272"/>
                  </a:cubicBezTo>
                  <a:cubicBezTo>
                    <a:pt x="30" y="1345"/>
                    <a:pt x="41" y="1304"/>
                    <a:pt x="12" y="1392"/>
                  </a:cubicBezTo>
                  <a:cubicBezTo>
                    <a:pt x="8" y="1404"/>
                    <a:pt x="0" y="1428"/>
                    <a:pt x="0" y="1428"/>
                  </a:cubicBezTo>
                  <a:cubicBezTo>
                    <a:pt x="4" y="1496"/>
                    <a:pt x="5" y="1564"/>
                    <a:pt x="12" y="1632"/>
                  </a:cubicBezTo>
                  <a:cubicBezTo>
                    <a:pt x="29" y="1803"/>
                    <a:pt x="222" y="1830"/>
                    <a:pt x="348" y="1872"/>
                  </a:cubicBezTo>
                  <a:cubicBezTo>
                    <a:pt x="741" y="1854"/>
                    <a:pt x="505" y="1872"/>
                    <a:pt x="696" y="1824"/>
                  </a:cubicBezTo>
                  <a:cubicBezTo>
                    <a:pt x="767" y="1717"/>
                    <a:pt x="800" y="1539"/>
                    <a:pt x="648" y="1488"/>
                  </a:cubicBezTo>
                  <a:cubicBezTo>
                    <a:pt x="608" y="1492"/>
                    <a:pt x="560" y="1475"/>
                    <a:pt x="528" y="1500"/>
                  </a:cubicBezTo>
                  <a:cubicBezTo>
                    <a:pt x="480" y="1537"/>
                    <a:pt x="557" y="1587"/>
                    <a:pt x="576" y="1596"/>
                  </a:cubicBezTo>
                  <a:cubicBezTo>
                    <a:pt x="599" y="1606"/>
                    <a:pt x="648" y="1620"/>
                    <a:pt x="648" y="1620"/>
                  </a:cubicBezTo>
                  <a:cubicBezTo>
                    <a:pt x="748" y="1616"/>
                    <a:pt x="848" y="1615"/>
                    <a:pt x="948" y="1608"/>
                  </a:cubicBezTo>
                  <a:cubicBezTo>
                    <a:pt x="1028" y="1602"/>
                    <a:pt x="1125" y="1450"/>
                    <a:pt x="1164" y="1392"/>
                  </a:cubicBezTo>
                  <a:cubicBezTo>
                    <a:pt x="1228" y="1296"/>
                    <a:pt x="1144" y="1412"/>
                    <a:pt x="1224" y="1332"/>
                  </a:cubicBezTo>
                  <a:cubicBezTo>
                    <a:pt x="1227" y="1329"/>
                    <a:pt x="1224" y="1324"/>
                    <a:pt x="1224" y="132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85750" y="152400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Mũi khâu cuối cùng.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57200" y="2767013"/>
            <a:ext cx="4132263" cy="3938587"/>
            <a:chOff x="288" y="1743"/>
            <a:chExt cx="2603" cy="2481"/>
          </a:xfrm>
        </p:grpSpPr>
        <p:sp>
          <p:nvSpPr>
            <p:cNvPr id="8217" name="Rectangle 48"/>
            <p:cNvSpPr>
              <a:spLocks noChangeArrowheads="1"/>
            </p:cNvSpPr>
            <p:nvPr/>
          </p:nvSpPr>
          <p:spPr bwMode="auto">
            <a:xfrm>
              <a:off x="288" y="1743"/>
              <a:ext cx="2598" cy="13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87"/>
            <p:cNvSpPr>
              <a:spLocks noChangeShapeType="1"/>
            </p:cNvSpPr>
            <p:nvPr/>
          </p:nvSpPr>
          <p:spPr bwMode="auto">
            <a:xfrm>
              <a:off x="576" y="239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2027" y="246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8220" name="Line 50"/>
            <p:cNvSpPr>
              <a:spLocks noChangeShapeType="1"/>
            </p:cNvSpPr>
            <p:nvPr/>
          </p:nvSpPr>
          <p:spPr bwMode="auto">
            <a:xfrm>
              <a:off x="774" y="228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51"/>
            <p:cNvSpPr>
              <a:spLocks noChangeShapeType="1"/>
            </p:cNvSpPr>
            <p:nvPr/>
          </p:nvSpPr>
          <p:spPr bwMode="auto">
            <a:xfrm>
              <a:off x="1858" y="2384"/>
              <a:ext cx="241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52"/>
            <p:cNvSpPr>
              <a:spLocks noChangeShapeType="1"/>
            </p:cNvSpPr>
            <p:nvPr/>
          </p:nvSpPr>
          <p:spPr bwMode="auto">
            <a:xfrm>
              <a:off x="1430" y="2384"/>
              <a:ext cx="282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53"/>
            <p:cNvSpPr>
              <a:spLocks noChangeShapeType="1"/>
            </p:cNvSpPr>
            <p:nvPr/>
          </p:nvSpPr>
          <p:spPr bwMode="auto">
            <a:xfrm>
              <a:off x="1219" y="2384"/>
              <a:ext cx="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54"/>
            <p:cNvSpPr>
              <a:spLocks noChangeShapeType="1"/>
            </p:cNvSpPr>
            <p:nvPr/>
          </p:nvSpPr>
          <p:spPr bwMode="auto">
            <a:xfrm>
              <a:off x="1008" y="2384"/>
              <a:ext cx="259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55"/>
            <p:cNvSpPr>
              <a:spLocks noChangeShapeType="1"/>
            </p:cNvSpPr>
            <p:nvPr/>
          </p:nvSpPr>
          <p:spPr bwMode="auto">
            <a:xfrm>
              <a:off x="1680" y="2390"/>
              <a:ext cx="23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Oval 56"/>
            <p:cNvSpPr>
              <a:spLocks noChangeArrowheads="1"/>
            </p:cNvSpPr>
            <p:nvPr/>
          </p:nvSpPr>
          <p:spPr bwMode="auto">
            <a:xfrm>
              <a:off x="1016" y="235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Oval 57"/>
            <p:cNvSpPr>
              <a:spLocks noChangeArrowheads="1"/>
            </p:cNvSpPr>
            <p:nvPr/>
          </p:nvSpPr>
          <p:spPr bwMode="auto">
            <a:xfrm>
              <a:off x="1232" y="235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Oval 58"/>
            <p:cNvSpPr>
              <a:spLocks noChangeArrowheads="1"/>
            </p:cNvSpPr>
            <p:nvPr/>
          </p:nvSpPr>
          <p:spPr bwMode="auto">
            <a:xfrm>
              <a:off x="1448" y="235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Oval 59"/>
            <p:cNvSpPr>
              <a:spLocks noChangeArrowheads="1"/>
            </p:cNvSpPr>
            <p:nvPr/>
          </p:nvSpPr>
          <p:spPr bwMode="auto">
            <a:xfrm>
              <a:off x="1882" y="235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Oval 60"/>
            <p:cNvSpPr>
              <a:spLocks noChangeArrowheads="1"/>
            </p:cNvSpPr>
            <p:nvPr/>
          </p:nvSpPr>
          <p:spPr bwMode="auto">
            <a:xfrm>
              <a:off x="2099" y="2352"/>
              <a:ext cx="49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Oval 61"/>
            <p:cNvSpPr>
              <a:spLocks noChangeArrowheads="1"/>
            </p:cNvSpPr>
            <p:nvPr/>
          </p:nvSpPr>
          <p:spPr bwMode="auto">
            <a:xfrm>
              <a:off x="1666" y="235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Line 62"/>
            <p:cNvSpPr>
              <a:spLocks noChangeShapeType="1"/>
            </p:cNvSpPr>
            <p:nvPr/>
          </p:nvSpPr>
          <p:spPr bwMode="auto">
            <a:xfrm>
              <a:off x="797" y="2384"/>
              <a:ext cx="25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Text Box 64"/>
            <p:cNvSpPr txBox="1">
              <a:spLocks noChangeArrowheads="1"/>
            </p:cNvSpPr>
            <p:nvPr/>
          </p:nvSpPr>
          <p:spPr bwMode="auto">
            <a:xfrm>
              <a:off x="1810" y="2469"/>
              <a:ext cx="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8234" name="Text Box 65"/>
            <p:cNvSpPr txBox="1">
              <a:spLocks noChangeArrowheads="1"/>
            </p:cNvSpPr>
            <p:nvPr/>
          </p:nvSpPr>
          <p:spPr bwMode="auto">
            <a:xfrm>
              <a:off x="1618" y="2469"/>
              <a:ext cx="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8235" name="Text Box 66"/>
            <p:cNvSpPr txBox="1">
              <a:spLocks noChangeArrowheads="1"/>
            </p:cNvSpPr>
            <p:nvPr/>
          </p:nvSpPr>
          <p:spPr bwMode="auto">
            <a:xfrm>
              <a:off x="1365" y="2469"/>
              <a:ext cx="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8236" name="Text Box 67"/>
            <p:cNvSpPr txBox="1">
              <a:spLocks noChangeArrowheads="1"/>
            </p:cNvSpPr>
            <p:nvPr/>
          </p:nvSpPr>
          <p:spPr bwMode="auto">
            <a:xfrm>
              <a:off x="1146" y="2469"/>
              <a:ext cx="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7</a:t>
              </a:r>
            </a:p>
          </p:txBody>
        </p:sp>
        <p:sp>
          <p:nvSpPr>
            <p:cNvPr id="8237" name="Text Box 68"/>
            <p:cNvSpPr txBox="1">
              <a:spLocks noChangeArrowheads="1"/>
            </p:cNvSpPr>
            <p:nvPr/>
          </p:nvSpPr>
          <p:spPr bwMode="auto">
            <a:xfrm>
              <a:off x="930" y="246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8</a:t>
              </a:r>
            </a:p>
          </p:txBody>
        </p:sp>
        <p:sp>
          <p:nvSpPr>
            <p:cNvPr id="8238" name="Text Box 69"/>
            <p:cNvSpPr txBox="1">
              <a:spLocks noChangeArrowheads="1"/>
            </p:cNvSpPr>
            <p:nvPr/>
          </p:nvSpPr>
          <p:spPr bwMode="auto">
            <a:xfrm>
              <a:off x="714" y="246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8239" name="Text Box 70"/>
            <p:cNvSpPr txBox="1">
              <a:spLocks noChangeArrowheads="1"/>
            </p:cNvSpPr>
            <p:nvPr/>
          </p:nvSpPr>
          <p:spPr bwMode="auto">
            <a:xfrm>
              <a:off x="392" y="2469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10</a:t>
              </a:r>
            </a:p>
          </p:txBody>
        </p:sp>
        <p:sp>
          <p:nvSpPr>
            <p:cNvPr id="8240" name="Text Box 74"/>
            <p:cNvSpPr txBox="1">
              <a:spLocks noChangeArrowheads="1"/>
            </p:cNvSpPr>
            <p:nvPr/>
          </p:nvSpPr>
          <p:spPr bwMode="auto">
            <a:xfrm>
              <a:off x="2434" y="2469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8241" name="Line 75"/>
            <p:cNvSpPr>
              <a:spLocks noChangeShapeType="1"/>
            </p:cNvSpPr>
            <p:nvPr/>
          </p:nvSpPr>
          <p:spPr bwMode="auto">
            <a:xfrm>
              <a:off x="2553" y="2384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76"/>
            <p:cNvSpPr>
              <a:spLocks noChangeShapeType="1"/>
            </p:cNvSpPr>
            <p:nvPr/>
          </p:nvSpPr>
          <p:spPr bwMode="auto">
            <a:xfrm flipH="1">
              <a:off x="293" y="2384"/>
              <a:ext cx="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78"/>
            <p:cNvSpPr>
              <a:spLocks noChangeShapeType="1"/>
            </p:cNvSpPr>
            <p:nvPr/>
          </p:nvSpPr>
          <p:spPr bwMode="auto">
            <a:xfrm flipH="1">
              <a:off x="2340" y="2384"/>
              <a:ext cx="19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Oval 79"/>
            <p:cNvSpPr>
              <a:spLocks noChangeArrowheads="1"/>
            </p:cNvSpPr>
            <p:nvPr/>
          </p:nvSpPr>
          <p:spPr bwMode="auto">
            <a:xfrm>
              <a:off x="2316" y="235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Oval 80"/>
            <p:cNvSpPr>
              <a:spLocks noChangeArrowheads="1"/>
            </p:cNvSpPr>
            <p:nvPr/>
          </p:nvSpPr>
          <p:spPr bwMode="auto">
            <a:xfrm>
              <a:off x="2509" y="235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Text Box 81"/>
            <p:cNvSpPr txBox="1">
              <a:spLocks noChangeArrowheads="1"/>
            </p:cNvSpPr>
            <p:nvPr/>
          </p:nvSpPr>
          <p:spPr bwMode="auto">
            <a:xfrm>
              <a:off x="2264" y="2469"/>
              <a:ext cx="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8247" name="Line 82"/>
            <p:cNvSpPr>
              <a:spLocks noChangeShapeType="1"/>
            </p:cNvSpPr>
            <p:nvPr/>
          </p:nvSpPr>
          <p:spPr bwMode="auto">
            <a:xfrm>
              <a:off x="2113" y="2384"/>
              <a:ext cx="2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Oval 63"/>
            <p:cNvSpPr>
              <a:spLocks noChangeArrowheads="1"/>
            </p:cNvSpPr>
            <p:nvPr/>
          </p:nvSpPr>
          <p:spPr bwMode="auto">
            <a:xfrm>
              <a:off x="799" y="2352"/>
              <a:ext cx="47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Oval 77"/>
            <p:cNvSpPr>
              <a:spLocks noChangeArrowheads="1"/>
            </p:cNvSpPr>
            <p:nvPr/>
          </p:nvSpPr>
          <p:spPr bwMode="auto">
            <a:xfrm>
              <a:off x="581" y="2352"/>
              <a:ext cx="48" cy="6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0" name="Group 89"/>
            <p:cNvGrpSpPr>
              <a:grpSpLocks/>
            </p:cNvGrpSpPr>
            <p:nvPr/>
          </p:nvGrpSpPr>
          <p:grpSpPr bwMode="auto">
            <a:xfrm rot="2297410">
              <a:off x="732" y="2594"/>
              <a:ext cx="768" cy="48"/>
              <a:chOff x="3936" y="3504"/>
              <a:chExt cx="1080" cy="48"/>
            </a:xfrm>
          </p:grpSpPr>
          <p:sp>
            <p:nvSpPr>
              <p:cNvPr id="8252" name="Oval 90"/>
              <p:cNvSpPr>
                <a:spLocks noChangeArrowheads="1"/>
              </p:cNvSpPr>
              <p:nvPr/>
            </p:nvSpPr>
            <p:spPr bwMode="auto">
              <a:xfrm rot="81055">
                <a:off x="4704" y="3504"/>
                <a:ext cx="312" cy="47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AutoShape 91"/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816" cy="48"/>
              </a:xfrm>
              <a:prstGeom prst="flowChartTerminator">
                <a:avLst/>
              </a:prstGeom>
              <a:solidFill>
                <a:srgbClr val="FFFF99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51" name="Freeform 93"/>
            <p:cNvSpPr>
              <a:spLocks/>
            </p:cNvSpPr>
            <p:nvPr/>
          </p:nvSpPr>
          <p:spPr bwMode="auto">
            <a:xfrm>
              <a:off x="612" y="2390"/>
              <a:ext cx="1767" cy="1834"/>
            </a:xfrm>
            <a:custGeom>
              <a:avLst/>
              <a:gdLst>
                <a:gd name="T0" fmla="*/ 0 w 1767"/>
                <a:gd name="T1" fmla="*/ 0 h 1834"/>
                <a:gd name="T2" fmla="*/ 36 w 1767"/>
                <a:gd name="T3" fmla="*/ 132 h 1834"/>
                <a:gd name="T4" fmla="*/ 108 w 1767"/>
                <a:gd name="T5" fmla="*/ 276 h 1834"/>
                <a:gd name="T6" fmla="*/ 156 w 1767"/>
                <a:gd name="T7" fmla="*/ 348 h 1834"/>
                <a:gd name="T8" fmla="*/ 252 w 1767"/>
                <a:gd name="T9" fmla="*/ 540 h 1834"/>
                <a:gd name="T10" fmla="*/ 264 w 1767"/>
                <a:gd name="T11" fmla="*/ 672 h 1834"/>
                <a:gd name="T12" fmla="*/ 492 w 1767"/>
                <a:gd name="T13" fmla="*/ 936 h 1834"/>
                <a:gd name="T14" fmla="*/ 588 w 1767"/>
                <a:gd name="T15" fmla="*/ 1044 h 1834"/>
                <a:gd name="T16" fmla="*/ 720 w 1767"/>
                <a:gd name="T17" fmla="*/ 1188 h 1834"/>
                <a:gd name="T18" fmla="*/ 708 w 1767"/>
                <a:gd name="T19" fmla="*/ 1368 h 1834"/>
                <a:gd name="T20" fmla="*/ 660 w 1767"/>
                <a:gd name="T21" fmla="*/ 1440 h 1834"/>
                <a:gd name="T22" fmla="*/ 528 w 1767"/>
                <a:gd name="T23" fmla="*/ 1584 h 1834"/>
                <a:gd name="T24" fmla="*/ 432 w 1767"/>
                <a:gd name="T25" fmla="*/ 1692 h 1834"/>
                <a:gd name="T26" fmla="*/ 240 w 1767"/>
                <a:gd name="T27" fmla="*/ 1752 h 1834"/>
                <a:gd name="T28" fmla="*/ 120 w 1767"/>
                <a:gd name="T29" fmla="*/ 1788 h 1834"/>
                <a:gd name="T30" fmla="*/ 12 w 1767"/>
                <a:gd name="T31" fmla="*/ 1644 h 1834"/>
                <a:gd name="T32" fmla="*/ 24 w 1767"/>
                <a:gd name="T33" fmla="*/ 1572 h 1834"/>
                <a:gd name="T34" fmla="*/ 252 w 1767"/>
                <a:gd name="T35" fmla="*/ 1464 h 1834"/>
                <a:gd name="T36" fmla="*/ 576 w 1767"/>
                <a:gd name="T37" fmla="*/ 1476 h 1834"/>
                <a:gd name="T38" fmla="*/ 852 w 1767"/>
                <a:gd name="T39" fmla="*/ 1572 h 1834"/>
                <a:gd name="T40" fmla="*/ 1056 w 1767"/>
                <a:gd name="T41" fmla="*/ 1620 h 1834"/>
                <a:gd name="T42" fmla="*/ 1272 w 1767"/>
                <a:gd name="T43" fmla="*/ 1608 h 1834"/>
                <a:gd name="T44" fmla="*/ 1380 w 1767"/>
                <a:gd name="T45" fmla="*/ 1440 h 1834"/>
                <a:gd name="T46" fmla="*/ 1488 w 1767"/>
                <a:gd name="T47" fmla="*/ 1284 h 1834"/>
                <a:gd name="T48" fmla="*/ 1536 w 1767"/>
                <a:gd name="T49" fmla="*/ 1176 h 1834"/>
                <a:gd name="T50" fmla="*/ 1572 w 1767"/>
                <a:gd name="T51" fmla="*/ 1008 h 1834"/>
                <a:gd name="T52" fmla="*/ 1416 w 1767"/>
                <a:gd name="T53" fmla="*/ 444 h 1834"/>
                <a:gd name="T54" fmla="*/ 1296 w 1767"/>
                <a:gd name="T55" fmla="*/ 360 h 1834"/>
                <a:gd name="T56" fmla="*/ 1260 w 1767"/>
                <a:gd name="T57" fmla="*/ 324 h 1834"/>
                <a:gd name="T58" fmla="*/ 1224 w 1767"/>
                <a:gd name="T59" fmla="*/ 312 h 1834"/>
                <a:gd name="T60" fmla="*/ 1068 w 1767"/>
                <a:gd name="T61" fmla="*/ 252 h 1834"/>
                <a:gd name="T62" fmla="*/ 672 w 1767"/>
                <a:gd name="T63" fmla="*/ 312 h 1834"/>
                <a:gd name="T64" fmla="*/ 696 w 1767"/>
                <a:gd name="T65" fmla="*/ 396 h 1834"/>
                <a:gd name="T66" fmla="*/ 768 w 1767"/>
                <a:gd name="T67" fmla="*/ 420 h 1834"/>
                <a:gd name="T68" fmla="*/ 1500 w 1767"/>
                <a:gd name="T69" fmla="*/ 420 h 1834"/>
                <a:gd name="T70" fmla="*/ 1704 w 1767"/>
                <a:gd name="T71" fmla="*/ 540 h 1834"/>
                <a:gd name="T72" fmla="*/ 1608 w 1767"/>
                <a:gd name="T73" fmla="*/ 936 h 1834"/>
                <a:gd name="T74" fmla="*/ 1560 w 1767"/>
                <a:gd name="T75" fmla="*/ 948 h 1834"/>
                <a:gd name="T76" fmla="*/ 1428 w 1767"/>
                <a:gd name="T77" fmla="*/ 1008 h 1834"/>
                <a:gd name="T78" fmla="*/ 1332 w 1767"/>
                <a:gd name="T79" fmla="*/ 1032 h 18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67"/>
                <a:gd name="T121" fmla="*/ 0 h 1834"/>
                <a:gd name="T122" fmla="*/ 1767 w 1767"/>
                <a:gd name="T123" fmla="*/ 1834 h 18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67" h="1834">
                  <a:moveTo>
                    <a:pt x="0" y="0"/>
                  </a:moveTo>
                  <a:cubicBezTo>
                    <a:pt x="10" y="38"/>
                    <a:pt x="19" y="97"/>
                    <a:pt x="36" y="132"/>
                  </a:cubicBezTo>
                  <a:cubicBezTo>
                    <a:pt x="129" y="318"/>
                    <a:pt x="48" y="95"/>
                    <a:pt x="108" y="276"/>
                  </a:cubicBezTo>
                  <a:cubicBezTo>
                    <a:pt x="117" y="303"/>
                    <a:pt x="140" y="324"/>
                    <a:pt x="156" y="348"/>
                  </a:cubicBezTo>
                  <a:cubicBezTo>
                    <a:pt x="201" y="415"/>
                    <a:pt x="232" y="462"/>
                    <a:pt x="252" y="540"/>
                  </a:cubicBezTo>
                  <a:cubicBezTo>
                    <a:pt x="256" y="584"/>
                    <a:pt x="256" y="628"/>
                    <a:pt x="264" y="672"/>
                  </a:cubicBezTo>
                  <a:cubicBezTo>
                    <a:pt x="291" y="824"/>
                    <a:pt x="379" y="851"/>
                    <a:pt x="492" y="936"/>
                  </a:cubicBezTo>
                  <a:cubicBezTo>
                    <a:pt x="511" y="993"/>
                    <a:pt x="545" y="1005"/>
                    <a:pt x="588" y="1044"/>
                  </a:cubicBezTo>
                  <a:cubicBezTo>
                    <a:pt x="641" y="1091"/>
                    <a:pt x="672" y="1140"/>
                    <a:pt x="720" y="1188"/>
                  </a:cubicBezTo>
                  <a:cubicBezTo>
                    <a:pt x="716" y="1248"/>
                    <a:pt x="722" y="1310"/>
                    <a:pt x="708" y="1368"/>
                  </a:cubicBezTo>
                  <a:cubicBezTo>
                    <a:pt x="701" y="1396"/>
                    <a:pt x="676" y="1416"/>
                    <a:pt x="660" y="1440"/>
                  </a:cubicBezTo>
                  <a:cubicBezTo>
                    <a:pt x="610" y="1516"/>
                    <a:pt x="591" y="1521"/>
                    <a:pt x="528" y="1584"/>
                  </a:cubicBezTo>
                  <a:cubicBezTo>
                    <a:pt x="489" y="1623"/>
                    <a:pt x="479" y="1661"/>
                    <a:pt x="432" y="1692"/>
                  </a:cubicBezTo>
                  <a:cubicBezTo>
                    <a:pt x="384" y="1764"/>
                    <a:pt x="333" y="1744"/>
                    <a:pt x="240" y="1752"/>
                  </a:cubicBezTo>
                  <a:cubicBezTo>
                    <a:pt x="295" y="1834"/>
                    <a:pt x="425" y="1808"/>
                    <a:pt x="120" y="1788"/>
                  </a:cubicBezTo>
                  <a:cubicBezTo>
                    <a:pt x="33" y="1745"/>
                    <a:pt x="40" y="1729"/>
                    <a:pt x="12" y="1644"/>
                  </a:cubicBezTo>
                  <a:cubicBezTo>
                    <a:pt x="16" y="1620"/>
                    <a:pt x="16" y="1595"/>
                    <a:pt x="24" y="1572"/>
                  </a:cubicBezTo>
                  <a:cubicBezTo>
                    <a:pt x="52" y="1488"/>
                    <a:pt x="183" y="1487"/>
                    <a:pt x="252" y="1464"/>
                  </a:cubicBezTo>
                  <a:cubicBezTo>
                    <a:pt x="360" y="1468"/>
                    <a:pt x="468" y="1469"/>
                    <a:pt x="576" y="1476"/>
                  </a:cubicBezTo>
                  <a:cubicBezTo>
                    <a:pt x="675" y="1483"/>
                    <a:pt x="765" y="1533"/>
                    <a:pt x="852" y="1572"/>
                  </a:cubicBezTo>
                  <a:cubicBezTo>
                    <a:pt x="917" y="1601"/>
                    <a:pt x="987" y="1606"/>
                    <a:pt x="1056" y="1620"/>
                  </a:cubicBezTo>
                  <a:cubicBezTo>
                    <a:pt x="1128" y="1616"/>
                    <a:pt x="1201" y="1621"/>
                    <a:pt x="1272" y="1608"/>
                  </a:cubicBezTo>
                  <a:cubicBezTo>
                    <a:pt x="1308" y="1601"/>
                    <a:pt x="1376" y="1448"/>
                    <a:pt x="1380" y="1440"/>
                  </a:cubicBezTo>
                  <a:cubicBezTo>
                    <a:pt x="1407" y="1386"/>
                    <a:pt x="1469" y="1342"/>
                    <a:pt x="1488" y="1284"/>
                  </a:cubicBezTo>
                  <a:cubicBezTo>
                    <a:pt x="1517" y="1198"/>
                    <a:pt x="1498" y="1233"/>
                    <a:pt x="1536" y="1176"/>
                  </a:cubicBezTo>
                  <a:cubicBezTo>
                    <a:pt x="1545" y="1115"/>
                    <a:pt x="1557" y="1067"/>
                    <a:pt x="1572" y="1008"/>
                  </a:cubicBezTo>
                  <a:cubicBezTo>
                    <a:pt x="1567" y="838"/>
                    <a:pt x="1647" y="521"/>
                    <a:pt x="1416" y="444"/>
                  </a:cubicBezTo>
                  <a:cubicBezTo>
                    <a:pt x="1378" y="406"/>
                    <a:pt x="1336" y="393"/>
                    <a:pt x="1296" y="360"/>
                  </a:cubicBezTo>
                  <a:cubicBezTo>
                    <a:pt x="1283" y="349"/>
                    <a:pt x="1274" y="333"/>
                    <a:pt x="1260" y="324"/>
                  </a:cubicBezTo>
                  <a:cubicBezTo>
                    <a:pt x="1249" y="317"/>
                    <a:pt x="1235" y="318"/>
                    <a:pt x="1224" y="312"/>
                  </a:cubicBezTo>
                  <a:cubicBezTo>
                    <a:pt x="1172" y="286"/>
                    <a:pt x="1125" y="266"/>
                    <a:pt x="1068" y="252"/>
                  </a:cubicBezTo>
                  <a:cubicBezTo>
                    <a:pt x="935" y="257"/>
                    <a:pt x="772" y="212"/>
                    <a:pt x="672" y="312"/>
                  </a:cubicBezTo>
                  <a:cubicBezTo>
                    <a:pt x="675" y="323"/>
                    <a:pt x="691" y="392"/>
                    <a:pt x="696" y="396"/>
                  </a:cubicBezTo>
                  <a:cubicBezTo>
                    <a:pt x="717" y="411"/>
                    <a:pt x="768" y="420"/>
                    <a:pt x="768" y="420"/>
                  </a:cubicBezTo>
                  <a:cubicBezTo>
                    <a:pt x="1102" y="410"/>
                    <a:pt x="1189" y="399"/>
                    <a:pt x="1500" y="420"/>
                  </a:cubicBezTo>
                  <a:cubicBezTo>
                    <a:pt x="1585" y="426"/>
                    <a:pt x="1640" y="497"/>
                    <a:pt x="1704" y="540"/>
                  </a:cubicBezTo>
                  <a:cubicBezTo>
                    <a:pt x="1767" y="730"/>
                    <a:pt x="1696" y="804"/>
                    <a:pt x="1608" y="936"/>
                  </a:cubicBezTo>
                  <a:cubicBezTo>
                    <a:pt x="1599" y="950"/>
                    <a:pt x="1575" y="942"/>
                    <a:pt x="1560" y="948"/>
                  </a:cubicBezTo>
                  <a:cubicBezTo>
                    <a:pt x="1510" y="967"/>
                    <a:pt x="1480" y="995"/>
                    <a:pt x="1428" y="1008"/>
                  </a:cubicBezTo>
                  <a:cubicBezTo>
                    <a:pt x="1375" y="1043"/>
                    <a:pt x="1406" y="1032"/>
                    <a:pt x="1332" y="10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3981450" y="2438400"/>
            <a:ext cx="5410200" cy="2438400"/>
            <a:chOff x="2352" y="1536"/>
            <a:chExt cx="3552" cy="1536"/>
          </a:xfrm>
        </p:grpSpPr>
        <p:sp>
          <p:nvSpPr>
            <p:cNvPr id="8202" name="Rectangle 95"/>
            <p:cNvSpPr>
              <a:spLocks noChangeArrowheads="1"/>
            </p:cNvSpPr>
            <p:nvPr/>
          </p:nvSpPr>
          <p:spPr bwMode="auto">
            <a:xfrm>
              <a:off x="3120" y="1728"/>
              <a:ext cx="2784" cy="13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97"/>
            <p:cNvSpPr>
              <a:spLocks noChangeShapeType="1"/>
            </p:cNvSpPr>
            <p:nvPr/>
          </p:nvSpPr>
          <p:spPr bwMode="auto">
            <a:xfrm>
              <a:off x="3336" y="2256"/>
              <a:ext cx="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98"/>
            <p:cNvSpPr>
              <a:spLocks noChangeShapeType="1"/>
            </p:cNvSpPr>
            <p:nvPr/>
          </p:nvSpPr>
          <p:spPr bwMode="auto">
            <a:xfrm>
              <a:off x="4863" y="2411"/>
              <a:ext cx="3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99"/>
            <p:cNvSpPr>
              <a:spLocks noChangeShapeType="1"/>
            </p:cNvSpPr>
            <p:nvPr/>
          </p:nvSpPr>
          <p:spPr bwMode="auto">
            <a:xfrm>
              <a:off x="4617" y="2426"/>
              <a:ext cx="3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00"/>
            <p:cNvSpPr>
              <a:spLocks noChangeShapeType="1"/>
            </p:cNvSpPr>
            <p:nvPr/>
          </p:nvSpPr>
          <p:spPr bwMode="auto">
            <a:xfrm>
              <a:off x="4124" y="2426"/>
              <a:ext cx="3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01"/>
            <p:cNvSpPr>
              <a:spLocks noChangeShapeType="1"/>
            </p:cNvSpPr>
            <p:nvPr/>
          </p:nvSpPr>
          <p:spPr bwMode="auto">
            <a:xfrm>
              <a:off x="3878" y="2411"/>
              <a:ext cx="3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02"/>
            <p:cNvSpPr>
              <a:spLocks noChangeShapeType="1"/>
            </p:cNvSpPr>
            <p:nvPr/>
          </p:nvSpPr>
          <p:spPr bwMode="auto">
            <a:xfrm>
              <a:off x="3632" y="2426"/>
              <a:ext cx="3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03"/>
            <p:cNvSpPr>
              <a:spLocks noChangeShapeType="1"/>
            </p:cNvSpPr>
            <p:nvPr/>
          </p:nvSpPr>
          <p:spPr bwMode="auto">
            <a:xfrm>
              <a:off x="5110" y="2426"/>
              <a:ext cx="3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04"/>
            <p:cNvSpPr>
              <a:spLocks noChangeShapeType="1"/>
            </p:cNvSpPr>
            <p:nvPr/>
          </p:nvSpPr>
          <p:spPr bwMode="auto">
            <a:xfrm>
              <a:off x="4371" y="2411"/>
              <a:ext cx="3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05"/>
            <p:cNvSpPr>
              <a:spLocks/>
            </p:cNvSpPr>
            <p:nvPr/>
          </p:nvSpPr>
          <p:spPr bwMode="auto">
            <a:xfrm>
              <a:off x="5356" y="2364"/>
              <a:ext cx="48" cy="72"/>
            </a:xfrm>
            <a:custGeom>
              <a:avLst/>
              <a:gdLst>
                <a:gd name="T0" fmla="*/ 48 w 93"/>
                <a:gd name="T1" fmla="*/ 72 h 112"/>
                <a:gd name="T2" fmla="*/ 23 w 93"/>
                <a:gd name="T3" fmla="*/ 31 h 112"/>
                <a:gd name="T4" fmla="*/ 3 w 93"/>
                <a:gd name="T5" fmla="*/ 51 h 112"/>
                <a:gd name="T6" fmla="*/ 15 w 93"/>
                <a:gd name="T7" fmla="*/ 62 h 112"/>
                <a:gd name="T8" fmla="*/ 27 w 93"/>
                <a:gd name="T9" fmla="*/ 15 h 112"/>
                <a:gd name="T10" fmla="*/ 31 w 93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12"/>
                <a:gd name="T20" fmla="*/ 93 w 93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12">
                  <a:moveTo>
                    <a:pt x="93" y="112"/>
                  </a:moveTo>
                  <a:cubicBezTo>
                    <a:pt x="83" y="82"/>
                    <a:pt x="63" y="75"/>
                    <a:pt x="45" y="48"/>
                  </a:cubicBezTo>
                  <a:cubicBezTo>
                    <a:pt x="34" y="52"/>
                    <a:pt x="0" y="57"/>
                    <a:pt x="5" y="80"/>
                  </a:cubicBezTo>
                  <a:cubicBezTo>
                    <a:pt x="7" y="89"/>
                    <a:pt x="21" y="91"/>
                    <a:pt x="29" y="96"/>
                  </a:cubicBezTo>
                  <a:cubicBezTo>
                    <a:pt x="37" y="72"/>
                    <a:pt x="45" y="48"/>
                    <a:pt x="53" y="24"/>
                  </a:cubicBezTo>
                  <a:cubicBezTo>
                    <a:pt x="56" y="16"/>
                    <a:pt x="61" y="0"/>
                    <a:pt x="61" y="0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07"/>
            <p:cNvSpPr>
              <a:spLocks noChangeShapeType="1"/>
            </p:cNvSpPr>
            <p:nvPr/>
          </p:nvSpPr>
          <p:spPr bwMode="auto">
            <a:xfrm>
              <a:off x="3779" y="2457"/>
              <a:ext cx="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3" name="Group 117"/>
            <p:cNvGrpSpPr>
              <a:grpSpLocks/>
            </p:cNvGrpSpPr>
            <p:nvPr/>
          </p:nvGrpSpPr>
          <p:grpSpPr bwMode="auto">
            <a:xfrm rot="897077">
              <a:off x="2352" y="1536"/>
              <a:ext cx="1985" cy="216"/>
              <a:chOff x="2784" y="1876"/>
              <a:chExt cx="1985" cy="216"/>
            </a:xfrm>
          </p:grpSpPr>
          <p:sp>
            <p:nvSpPr>
              <p:cNvPr id="8215" name="AutoShape 115"/>
              <p:cNvSpPr>
                <a:spLocks noChangeArrowheads="1"/>
              </p:cNvSpPr>
              <p:nvPr/>
            </p:nvSpPr>
            <p:spPr bwMode="auto">
              <a:xfrm rot="-4856580">
                <a:off x="3622" y="1038"/>
                <a:ext cx="52" cy="1728"/>
              </a:xfrm>
              <a:prstGeom prst="flowChartExtract">
                <a:avLst/>
              </a:prstGeom>
              <a:solidFill>
                <a:srgbClr val="FFFF99"/>
              </a:solidFill>
              <a:ln w="63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Oval 116"/>
              <p:cNvSpPr>
                <a:spLocks noChangeArrowheads="1"/>
              </p:cNvSpPr>
              <p:nvPr/>
            </p:nvSpPr>
            <p:spPr bwMode="auto">
              <a:xfrm rot="543420">
                <a:off x="4481" y="2041"/>
                <a:ext cx="288" cy="51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4" name="Freeform 118"/>
            <p:cNvSpPr>
              <a:spLocks/>
            </p:cNvSpPr>
            <p:nvPr/>
          </p:nvSpPr>
          <p:spPr bwMode="auto">
            <a:xfrm>
              <a:off x="3888" y="1925"/>
              <a:ext cx="1516" cy="994"/>
            </a:xfrm>
            <a:custGeom>
              <a:avLst/>
              <a:gdLst>
                <a:gd name="T0" fmla="*/ 0 w 1516"/>
                <a:gd name="T1" fmla="*/ 463 h 994"/>
                <a:gd name="T2" fmla="*/ 12 w 1516"/>
                <a:gd name="T3" fmla="*/ 751 h 994"/>
                <a:gd name="T4" fmla="*/ 384 w 1516"/>
                <a:gd name="T5" fmla="*/ 979 h 994"/>
                <a:gd name="T6" fmla="*/ 840 w 1516"/>
                <a:gd name="T7" fmla="*/ 895 h 994"/>
                <a:gd name="T8" fmla="*/ 912 w 1516"/>
                <a:gd name="T9" fmla="*/ 787 h 994"/>
                <a:gd name="T10" fmla="*/ 936 w 1516"/>
                <a:gd name="T11" fmla="*/ 751 h 994"/>
                <a:gd name="T12" fmla="*/ 996 w 1516"/>
                <a:gd name="T13" fmla="*/ 487 h 994"/>
                <a:gd name="T14" fmla="*/ 972 w 1516"/>
                <a:gd name="T15" fmla="*/ 259 h 994"/>
                <a:gd name="T16" fmla="*/ 828 w 1516"/>
                <a:gd name="T17" fmla="*/ 187 h 994"/>
                <a:gd name="T18" fmla="*/ 492 w 1516"/>
                <a:gd name="T19" fmla="*/ 211 h 994"/>
                <a:gd name="T20" fmla="*/ 216 w 1516"/>
                <a:gd name="T21" fmla="*/ 283 h 994"/>
                <a:gd name="T22" fmla="*/ 144 w 1516"/>
                <a:gd name="T23" fmla="*/ 271 h 994"/>
                <a:gd name="T24" fmla="*/ 168 w 1516"/>
                <a:gd name="T25" fmla="*/ 175 h 994"/>
                <a:gd name="T26" fmla="*/ 180 w 1516"/>
                <a:gd name="T27" fmla="*/ 115 h 994"/>
                <a:gd name="T28" fmla="*/ 192 w 1516"/>
                <a:gd name="T29" fmla="*/ 43 h 994"/>
                <a:gd name="T30" fmla="*/ 228 w 1516"/>
                <a:gd name="T31" fmla="*/ 19 h 994"/>
                <a:gd name="T32" fmla="*/ 336 w 1516"/>
                <a:gd name="T33" fmla="*/ 31 h 994"/>
                <a:gd name="T34" fmla="*/ 264 w 1516"/>
                <a:gd name="T35" fmla="*/ 295 h 994"/>
                <a:gd name="T36" fmla="*/ 324 w 1516"/>
                <a:gd name="T37" fmla="*/ 439 h 994"/>
                <a:gd name="T38" fmla="*/ 708 w 1516"/>
                <a:gd name="T39" fmla="*/ 427 h 994"/>
                <a:gd name="T40" fmla="*/ 732 w 1516"/>
                <a:gd name="T41" fmla="*/ 391 h 994"/>
                <a:gd name="T42" fmla="*/ 912 w 1516"/>
                <a:gd name="T43" fmla="*/ 343 h 994"/>
                <a:gd name="T44" fmla="*/ 1020 w 1516"/>
                <a:gd name="T45" fmla="*/ 307 h 994"/>
                <a:gd name="T46" fmla="*/ 1176 w 1516"/>
                <a:gd name="T47" fmla="*/ 211 h 994"/>
                <a:gd name="T48" fmla="*/ 1296 w 1516"/>
                <a:gd name="T49" fmla="*/ 139 h 994"/>
                <a:gd name="T50" fmla="*/ 1392 w 1516"/>
                <a:gd name="T51" fmla="*/ 91 h 994"/>
                <a:gd name="T52" fmla="*/ 1476 w 1516"/>
                <a:gd name="T53" fmla="*/ 43 h 994"/>
                <a:gd name="T54" fmla="*/ 1512 w 1516"/>
                <a:gd name="T55" fmla="*/ 19 h 9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16"/>
                <a:gd name="T85" fmla="*/ 0 h 994"/>
                <a:gd name="T86" fmla="*/ 1516 w 1516"/>
                <a:gd name="T87" fmla="*/ 994 h 9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16" h="994">
                  <a:moveTo>
                    <a:pt x="0" y="463"/>
                  </a:moveTo>
                  <a:cubicBezTo>
                    <a:pt x="4" y="559"/>
                    <a:pt x="2" y="655"/>
                    <a:pt x="12" y="751"/>
                  </a:cubicBezTo>
                  <a:cubicBezTo>
                    <a:pt x="30" y="930"/>
                    <a:pt x="242" y="955"/>
                    <a:pt x="384" y="979"/>
                  </a:cubicBezTo>
                  <a:cubicBezTo>
                    <a:pt x="582" y="971"/>
                    <a:pt x="692" y="994"/>
                    <a:pt x="840" y="895"/>
                  </a:cubicBezTo>
                  <a:cubicBezTo>
                    <a:pt x="864" y="859"/>
                    <a:pt x="888" y="823"/>
                    <a:pt x="912" y="787"/>
                  </a:cubicBezTo>
                  <a:cubicBezTo>
                    <a:pt x="920" y="775"/>
                    <a:pt x="936" y="751"/>
                    <a:pt x="936" y="751"/>
                  </a:cubicBezTo>
                  <a:cubicBezTo>
                    <a:pt x="958" y="662"/>
                    <a:pt x="983" y="578"/>
                    <a:pt x="996" y="487"/>
                  </a:cubicBezTo>
                  <a:cubicBezTo>
                    <a:pt x="991" y="411"/>
                    <a:pt x="1020" y="319"/>
                    <a:pt x="972" y="259"/>
                  </a:cubicBezTo>
                  <a:cubicBezTo>
                    <a:pt x="954" y="236"/>
                    <a:pt x="857" y="197"/>
                    <a:pt x="828" y="187"/>
                  </a:cubicBezTo>
                  <a:cubicBezTo>
                    <a:pt x="797" y="189"/>
                    <a:pt x="565" y="196"/>
                    <a:pt x="492" y="211"/>
                  </a:cubicBezTo>
                  <a:cubicBezTo>
                    <a:pt x="401" y="229"/>
                    <a:pt x="307" y="260"/>
                    <a:pt x="216" y="283"/>
                  </a:cubicBezTo>
                  <a:cubicBezTo>
                    <a:pt x="192" y="279"/>
                    <a:pt x="154" y="293"/>
                    <a:pt x="144" y="271"/>
                  </a:cubicBezTo>
                  <a:cubicBezTo>
                    <a:pt x="131" y="241"/>
                    <a:pt x="162" y="207"/>
                    <a:pt x="168" y="175"/>
                  </a:cubicBezTo>
                  <a:cubicBezTo>
                    <a:pt x="172" y="155"/>
                    <a:pt x="176" y="135"/>
                    <a:pt x="180" y="115"/>
                  </a:cubicBezTo>
                  <a:cubicBezTo>
                    <a:pt x="184" y="91"/>
                    <a:pt x="181" y="65"/>
                    <a:pt x="192" y="43"/>
                  </a:cubicBezTo>
                  <a:cubicBezTo>
                    <a:pt x="198" y="30"/>
                    <a:pt x="216" y="27"/>
                    <a:pt x="228" y="19"/>
                  </a:cubicBezTo>
                  <a:cubicBezTo>
                    <a:pt x="264" y="23"/>
                    <a:pt x="317" y="0"/>
                    <a:pt x="336" y="31"/>
                  </a:cubicBezTo>
                  <a:cubicBezTo>
                    <a:pt x="384" y="109"/>
                    <a:pt x="297" y="228"/>
                    <a:pt x="264" y="295"/>
                  </a:cubicBezTo>
                  <a:cubicBezTo>
                    <a:pt x="273" y="369"/>
                    <a:pt x="255" y="416"/>
                    <a:pt x="324" y="439"/>
                  </a:cubicBezTo>
                  <a:cubicBezTo>
                    <a:pt x="452" y="435"/>
                    <a:pt x="581" y="442"/>
                    <a:pt x="708" y="427"/>
                  </a:cubicBezTo>
                  <a:cubicBezTo>
                    <a:pt x="722" y="425"/>
                    <a:pt x="721" y="400"/>
                    <a:pt x="732" y="391"/>
                  </a:cubicBezTo>
                  <a:cubicBezTo>
                    <a:pt x="776" y="356"/>
                    <a:pt x="863" y="349"/>
                    <a:pt x="912" y="343"/>
                  </a:cubicBezTo>
                  <a:cubicBezTo>
                    <a:pt x="947" y="329"/>
                    <a:pt x="985" y="322"/>
                    <a:pt x="1020" y="307"/>
                  </a:cubicBezTo>
                  <a:cubicBezTo>
                    <a:pt x="1077" y="282"/>
                    <a:pt x="1115" y="231"/>
                    <a:pt x="1176" y="211"/>
                  </a:cubicBezTo>
                  <a:cubicBezTo>
                    <a:pt x="1214" y="173"/>
                    <a:pt x="1245" y="156"/>
                    <a:pt x="1296" y="139"/>
                  </a:cubicBezTo>
                  <a:cubicBezTo>
                    <a:pt x="1403" y="59"/>
                    <a:pt x="1287" y="136"/>
                    <a:pt x="1392" y="91"/>
                  </a:cubicBezTo>
                  <a:cubicBezTo>
                    <a:pt x="1422" y="78"/>
                    <a:pt x="1446" y="56"/>
                    <a:pt x="1476" y="43"/>
                  </a:cubicBezTo>
                  <a:cubicBezTo>
                    <a:pt x="1516" y="26"/>
                    <a:pt x="1512" y="45"/>
                    <a:pt x="1512" y="1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139" name="Text Box 123"/>
          <p:cNvSpPr txBox="1">
            <a:spLocks noChangeArrowheads="1"/>
          </p:cNvSpPr>
          <p:nvPr/>
        </p:nvSpPr>
        <p:spPr bwMode="auto">
          <a:xfrm>
            <a:off x="6096000" y="340995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14141" name="Text Box 125"/>
          <p:cNvSpPr txBox="1">
            <a:spLocks noChangeArrowheads="1"/>
          </p:cNvSpPr>
          <p:nvPr/>
        </p:nvSpPr>
        <p:spPr bwMode="auto">
          <a:xfrm>
            <a:off x="7829550" y="4419600"/>
            <a:ext cx="1828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Mặt trái</a:t>
            </a:r>
          </a:p>
        </p:txBody>
      </p:sp>
      <p:sp>
        <p:nvSpPr>
          <p:cNvPr id="214142" name="Text Box 126"/>
          <p:cNvSpPr txBox="1">
            <a:spLocks noChangeArrowheads="1"/>
          </p:cNvSpPr>
          <p:nvPr/>
        </p:nvSpPr>
        <p:spPr bwMode="auto">
          <a:xfrm>
            <a:off x="3009900" y="4438650"/>
            <a:ext cx="1828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Mặt phải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139" grpId="0"/>
      <p:bldP spid="214141" grpId="0"/>
      <p:bldP spid="214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285750" y="1466850"/>
            <a:ext cx="939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Cách chốt chỉ ở mũi khâu cuối cùng.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grpSp>
        <p:nvGrpSpPr>
          <p:cNvPr id="9221" name="Group 62"/>
          <p:cNvGrpSpPr>
            <a:grpSpLocks/>
          </p:cNvGrpSpPr>
          <p:nvPr/>
        </p:nvGrpSpPr>
        <p:grpSpPr bwMode="auto">
          <a:xfrm>
            <a:off x="1581150" y="2457450"/>
            <a:ext cx="6267450" cy="3638550"/>
            <a:chOff x="996" y="1548"/>
            <a:chExt cx="3948" cy="2292"/>
          </a:xfrm>
        </p:grpSpPr>
        <p:sp>
          <p:nvSpPr>
            <p:cNvPr id="9222" name="Rectangle 45"/>
            <p:cNvSpPr>
              <a:spLocks noChangeArrowheads="1"/>
            </p:cNvSpPr>
            <p:nvPr/>
          </p:nvSpPr>
          <p:spPr bwMode="auto">
            <a:xfrm>
              <a:off x="1370" y="1926"/>
              <a:ext cx="3574" cy="1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46"/>
            <p:cNvSpPr>
              <a:spLocks noChangeShapeType="1"/>
            </p:cNvSpPr>
            <p:nvPr/>
          </p:nvSpPr>
          <p:spPr bwMode="auto">
            <a:xfrm>
              <a:off x="1647" y="2603"/>
              <a:ext cx="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47"/>
            <p:cNvSpPr>
              <a:spLocks noChangeShapeType="1"/>
            </p:cNvSpPr>
            <p:nvPr/>
          </p:nvSpPr>
          <p:spPr bwMode="auto">
            <a:xfrm>
              <a:off x="3608" y="2801"/>
              <a:ext cx="47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48"/>
            <p:cNvSpPr>
              <a:spLocks noChangeShapeType="1"/>
            </p:cNvSpPr>
            <p:nvPr/>
          </p:nvSpPr>
          <p:spPr bwMode="auto">
            <a:xfrm>
              <a:off x="3292" y="2820"/>
              <a:ext cx="47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49"/>
            <p:cNvSpPr>
              <a:spLocks noChangeShapeType="1"/>
            </p:cNvSpPr>
            <p:nvPr/>
          </p:nvSpPr>
          <p:spPr bwMode="auto">
            <a:xfrm>
              <a:off x="2659" y="2820"/>
              <a:ext cx="47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52"/>
            <p:cNvSpPr>
              <a:spLocks noChangeShapeType="1"/>
            </p:cNvSpPr>
            <p:nvPr/>
          </p:nvSpPr>
          <p:spPr bwMode="auto">
            <a:xfrm>
              <a:off x="3925" y="2820"/>
              <a:ext cx="47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53"/>
            <p:cNvSpPr>
              <a:spLocks noChangeShapeType="1"/>
            </p:cNvSpPr>
            <p:nvPr/>
          </p:nvSpPr>
          <p:spPr bwMode="auto">
            <a:xfrm>
              <a:off x="2976" y="2801"/>
              <a:ext cx="47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54"/>
            <p:cNvSpPr>
              <a:spLocks/>
            </p:cNvSpPr>
            <p:nvPr/>
          </p:nvSpPr>
          <p:spPr bwMode="auto">
            <a:xfrm>
              <a:off x="4240" y="2741"/>
              <a:ext cx="62" cy="92"/>
            </a:xfrm>
            <a:custGeom>
              <a:avLst/>
              <a:gdLst>
                <a:gd name="T0" fmla="*/ 62 w 93"/>
                <a:gd name="T1" fmla="*/ 92 h 112"/>
                <a:gd name="T2" fmla="*/ 30 w 93"/>
                <a:gd name="T3" fmla="*/ 39 h 112"/>
                <a:gd name="T4" fmla="*/ 3 w 93"/>
                <a:gd name="T5" fmla="*/ 66 h 112"/>
                <a:gd name="T6" fmla="*/ 19 w 93"/>
                <a:gd name="T7" fmla="*/ 79 h 112"/>
                <a:gd name="T8" fmla="*/ 35 w 93"/>
                <a:gd name="T9" fmla="*/ 20 h 112"/>
                <a:gd name="T10" fmla="*/ 41 w 93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12"/>
                <a:gd name="T20" fmla="*/ 93 w 93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12">
                  <a:moveTo>
                    <a:pt x="93" y="112"/>
                  </a:moveTo>
                  <a:cubicBezTo>
                    <a:pt x="83" y="82"/>
                    <a:pt x="63" y="75"/>
                    <a:pt x="45" y="48"/>
                  </a:cubicBezTo>
                  <a:cubicBezTo>
                    <a:pt x="34" y="52"/>
                    <a:pt x="0" y="57"/>
                    <a:pt x="5" y="80"/>
                  </a:cubicBezTo>
                  <a:cubicBezTo>
                    <a:pt x="7" y="89"/>
                    <a:pt x="21" y="91"/>
                    <a:pt x="29" y="96"/>
                  </a:cubicBezTo>
                  <a:cubicBezTo>
                    <a:pt x="37" y="72"/>
                    <a:pt x="45" y="48"/>
                    <a:pt x="53" y="24"/>
                  </a:cubicBezTo>
                  <a:cubicBezTo>
                    <a:pt x="56" y="16"/>
                    <a:pt x="61" y="0"/>
                    <a:pt x="61" y="0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55"/>
            <p:cNvSpPr>
              <a:spLocks noChangeShapeType="1"/>
            </p:cNvSpPr>
            <p:nvPr/>
          </p:nvSpPr>
          <p:spPr bwMode="auto">
            <a:xfrm>
              <a:off x="2216" y="2860"/>
              <a:ext cx="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1" name="Group 56"/>
            <p:cNvGrpSpPr>
              <a:grpSpLocks/>
            </p:cNvGrpSpPr>
            <p:nvPr/>
          </p:nvGrpSpPr>
          <p:grpSpPr bwMode="auto">
            <a:xfrm rot="-7517751">
              <a:off x="1390" y="2638"/>
              <a:ext cx="2164" cy="240"/>
              <a:chOff x="2784" y="1876"/>
              <a:chExt cx="1985" cy="216"/>
            </a:xfrm>
          </p:grpSpPr>
          <p:sp>
            <p:nvSpPr>
              <p:cNvPr id="9236" name="AutoShape 57"/>
              <p:cNvSpPr>
                <a:spLocks noChangeArrowheads="1"/>
              </p:cNvSpPr>
              <p:nvPr/>
            </p:nvSpPr>
            <p:spPr bwMode="auto">
              <a:xfrm rot="-4856580">
                <a:off x="3622" y="1038"/>
                <a:ext cx="52" cy="1728"/>
              </a:xfrm>
              <a:prstGeom prst="flowChartExtract">
                <a:avLst/>
              </a:prstGeom>
              <a:solidFill>
                <a:srgbClr val="FFFF99"/>
              </a:solidFill>
              <a:ln w="63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Oval 58"/>
              <p:cNvSpPr>
                <a:spLocks noChangeArrowheads="1"/>
              </p:cNvSpPr>
              <p:nvPr/>
            </p:nvSpPr>
            <p:spPr bwMode="auto">
              <a:xfrm rot="543420">
                <a:off x="4481" y="2041"/>
                <a:ext cx="288" cy="51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Text Box 60"/>
            <p:cNvSpPr txBox="1">
              <a:spLocks noChangeArrowheads="1"/>
            </p:cNvSpPr>
            <p:nvPr/>
          </p:nvSpPr>
          <p:spPr bwMode="auto">
            <a:xfrm>
              <a:off x="2100" y="2556"/>
              <a:ext cx="33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9</a:t>
              </a:r>
            </a:p>
          </p:txBody>
        </p:sp>
        <p:sp>
          <p:nvSpPr>
            <p:cNvPr id="9233" name="Line 50"/>
            <p:cNvSpPr>
              <a:spLocks noChangeShapeType="1"/>
            </p:cNvSpPr>
            <p:nvPr/>
          </p:nvSpPr>
          <p:spPr bwMode="auto">
            <a:xfrm>
              <a:off x="2343" y="2801"/>
              <a:ext cx="47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51"/>
            <p:cNvSpPr>
              <a:spLocks noChangeShapeType="1"/>
            </p:cNvSpPr>
            <p:nvPr/>
          </p:nvSpPr>
          <p:spPr bwMode="auto">
            <a:xfrm>
              <a:off x="2027" y="2820"/>
              <a:ext cx="47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61"/>
            <p:cNvSpPr>
              <a:spLocks/>
            </p:cNvSpPr>
            <p:nvPr/>
          </p:nvSpPr>
          <p:spPr bwMode="auto">
            <a:xfrm>
              <a:off x="996" y="1548"/>
              <a:ext cx="1895" cy="1477"/>
            </a:xfrm>
            <a:custGeom>
              <a:avLst/>
              <a:gdLst>
                <a:gd name="T0" fmla="*/ 1356 w 1895"/>
                <a:gd name="T1" fmla="*/ 1260 h 1477"/>
                <a:gd name="T2" fmla="*/ 1164 w 1895"/>
                <a:gd name="T3" fmla="*/ 1176 h 1477"/>
                <a:gd name="T4" fmla="*/ 996 w 1895"/>
                <a:gd name="T5" fmla="*/ 1104 h 1477"/>
                <a:gd name="T6" fmla="*/ 876 w 1895"/>
                <a:gd name="T7" fmla="*/ 1080 h 1477"/>
                <a:gd name="T8" fmla="*/ 624 w 1895"/>
                <a:gd name="T9" fmla="*/ 1008 h 1477"/>
                <a:gd name="T10" fmla="*/ 480 w 1895"/>
                <a:gd name="T11" fmla="*/ 1044 h 1477"/>
                <a:gd name="T12" fmla="*/ 432 w 1895"/>
                <a:gd name="T13" fmla="*/ 1224 h 1477"/>
                <a:gd name="T14" fmla="*/ 408 w 1895"/>
                <a:gd name="T15" fmla="*/ 1260 h 1477"/>
                <a:gd name="T16" fmla="*/ 336 w 1895"/>
                <a:gd name="T17" fmla="*/ 1368 h 1477"/>
                <a:gd name="T18" fmla="*/ 324 w 1895"/>
                <a:gd name="T19" fmla="*/ 1404 h 1477"/>
                <a:gd name="T20" fmla="*/ 228 w 1895"/>
                <a:gd name="T21" fmla="*/ 1428 h 1477"/>
                <a:gd name="T22" fmla="*/ 120 w 1895"/>
                <a:gd name="T23" fmla="*/ 1440 h 1477"/>
                <a:gd name="T24" fmla="*/ 72 w 1895"/>
                <a:gd name="T25" fmla="*/ 1368 h 1477"/>
                <a:gd name="T26" fmla="*/ 48 w 1895"/>
                <a:gd name="T27" fmla="*/ 1332 h 1477"/>
                <a:gd name="T28" fmla="*/ 0 w 1895"/>
                <a:gd name="T29" fmla="*/ 1152 h 1477"/>
                <a:gd name="T30" fmla="*/ 12 w 1895"/>
                <a:gd name="T31" fmla="*/ 888 h 1477"/>
                <a:gd name="T32" fmla="*/ 48 w 1895"/>
                <a:gd name="T33" fmla="*/ 816 h 1477"/>
                <a:gd name="T34" fmla="*/ 216 w 1895"/>
                <a:gd name="T35" fmla="*/ 636 h 1477"/>
                <a:gd name="T36" fmla="*/ 696 w 1895"/>
                <a:gd name="T37" fmla="*/ 672 h 1477"/>
                <a:gd name="T38" fmla="*/ 804 w 1895"/>
                <a:gd name="T39" fmla="*/ 648 h 1477"/>
                <a:gd name="T40" fmla="*/ 852 w 1895"/>
                <a:gd name="T41" fmla="*/ 576 h 1477"/>
                <a:gd name="T42" fmla="*/ 912 w 1895"/>
                <a:gd name="T43" fmla="*/ 408 h 1477"/>
                <a:gd name="T44" fmla="*/ 948 w 1895"/>
                <a:gd name="T45" fmla="*/ 204 h 1477"/>
                <a:gd name="T46" fmla="*/ 972 w 1895"/>
                <a:gd name="T47" fmla="*/ 0 h 1477"/>
                <a:gd name="T48" fmla="*/ 1236 w 1895"/>
                <a:gd name="T49" fmla="*/ 60 h 1477"/>
                <a:gd name="T50" fmla="*/ 1296 w 1895"/>
                <a:gd name="T51" fmla="*/ 168 h 1477"/>
                <a:gd name="T52" fmla="*/ 1284 w 1895"/>
                <a:gd name="T53" fmla="*/ 288 h 1477"/>
                <a:gd name="T54" fmla="*/ 1140 w 1895"/>
                <a:gd name="T55" fmla="*/ 396 h 1477"/>
                <a:gd name="T56" fmla="*/ 996 w 1895"/>
                <a:gd name="T57" fmla="*/ 384 h 1477"/>
                <a:gd name="T58" fmla="*/ 996 w 1895"/>
                <a:gd name="T59" fmla="*/ 312 h 1477"/>
                <a:gd name="T60" fmla="*/ 1032 w 1895"/>
                <a:gd name="T61" fmla="*/ 300 h 1477"/>
                <a:gd name="T62" fmla="*/ 1836 w 1895"/>
                <a:gd name="T63" fmla="*/ 348 h 1477"/>
                <a:gd name="T64" fmla="*/ 1848 w 1895"/>
                <a:gd name="T65" fmla="*/ 768 h 1477"/>
                <a:gd name="T66" fmla="*/ 1788 w 1895"/>
                <a:gd name="T67" fmla="*/ 816 h 14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5"/>
                <a:gd name="T103" fmla="*/ 0 h 1477"/>
                <a:gd name="T104" fmla="*/ 1895 w 1895"/>
                <a:gd name="T105" fmla="*/ 1477 h 14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5" h="1477">
                  <a:moveTo>
                    <a:pt x="1356" y="1260"/>
                  </a:moveTo>
                  <a:cubicBezTo>
                    <a:pt x="1297" y="1221"/>
                    <a:pt x="1227" y="1207"/>
                    <a:pt x="1164" y="1176"/>
                  </a:cubicBezTo>
                  <a:cubicBezTo>
                    <a:pt x="1111" y="1149"/>
                    <a:pt x="1055" y="1121"/>
                    <a:pt x="996" y="1104"/>
                  </a:cubicBezTo>
                  <a:cubicBezTo>
                    <a:pt x="856" y="1064"/>
                    <a:pt x="1065" y="1127"/>
                    <a:pt x="876" y="1080"/>
                  </a:cubicBezTo>
                  <a:cubicBezTo>
                    <a:pt x="791" y="1059"/>
                    <a:pt x="709" y="1029"/>
                    <a:pt x="624" y="1008"/>
                  </a:cubicBezTo>
                  <a:cubicBezTo>
                    <a:pt x="587" y="1012"/>
                    <a:pt x="512" y="1004"/>
                    <a:pt x="480" y="1044"/>
                  </a:cubicBezTo>
                  <a:cubicBezTo>
                    <a:pt x="446" y="1086"/>
                    <a:pt x="450" y="1175"/>
                    <a:pt x="432" y="1224"/>
                  </a:cubicBezTo>
                  <a:cubicBezTo>
                    <a:pt x="427" y="1238"/>
                    <a:pt x="414" y="1247"/>
                    <a:pt x="408" y="1260"/>
                  </a:cubicBezTo>
                  <a:cubicBezTo>
                    <a:pt x="385" y="1306"/>
                    <a:pt x="374" y="1330"/>
                    <a:pt x="336" y="1368"/>
                  </a:cubicBezTo>
                  <a:cubicBezTo>
                    <a:pt x="332" y="1380"/>
                    <a:pt x="335" y="1398"/>
                    <a:pt x="324" y="1404"/>
                  </a:cubicBezTo>
                  <a:cubicBezTo>
                    <a:pt x="295" y="1420"/>
                    <a:pt x="228" y="1428"/>
                    <a:pt x="228" y="1428"/>
                  </a:cubicBezTo>
                  <a:cubicBezTo>
                    <a:pt x="192" y="1452"/>
                    <a:pt x="173" y="1477"/>
                    <a:pt x="120" y="1440"/>
                  </a:cubicBezTo>
                  <a:cubicBezTo>
                    <a:pt x="96" y="1423"/>
                    <a:pt x="88" y="1392"/>
                    <a:pt x="72" y="1368"/>
                  </a:cubicBezTo>
                  <a:cubicBezTo>
                    <a:pt x="64" y="1356"/>
                    <a:pt x="48" y="1332"/>
                    <a:pt x="48" y="1332"/>
                  </a:cubicBezTo>
                  <a:cubicBezTo>
                    <a:pt x="36" y="1271"/>
                    <a:pt x="20" y="1211"/>
                    <a:pt x="0" y="1152"/>
                  </a:cubicBezTo>
                  <a:cubicBezTo>
                    <a:pt x="4" y="1064"/>
                    <a:pt x="5" y="976"/>
                    <a:pt x="12" y="888"/>
                  </a:cubicBezTo>
                  <a:cubicBezTo>
                    <a:pt x="14" y="861"/>
                    <a:pt x="33" y="836"/>
                    <a:pt x="48" y="816"/>
                  </a:cubicBezTo>
                  <a:cubicBezTo>
                    <a:pt x="97" y="747"/>
                    <a:pt x="145" y="683"/>
                    <a:pt x="216" y="636"/>
                  </a:cubicBezTo>
                  <a:cubicBezTo>
                    <a:pt x="387" y="643"/>
                    <a:pt x="531" y="655"/>
                    <a:pt x="696" y="672"/>
                  </a:cubicBezTo>
                  <a:cubicBezTo>
                    <a:pt x="746" y="689"/>
                    <a:pt x="761" y="677"/>
                    <a:pt x="804" y="648"/>
                  </a:cubicBezTo>
                  <a:cubicBezTo>
                    <a:pt x="820" y="624"/>
                    <a:pt x="845" y="604"/>
                    <a:pt x="852" y="576"/>
                  </a:cubicBezTo>
                  <a:cubicBezTo>
                    <a:pt x="867" y="516"/>
                    <a:pt x="885" y="463"/>
                    <a:pt x="912" y="408"/>
                  </a:cubicBezTo>
                  <a:cubicBezTo>
                    <a:pt x="927" y="335"/>
                    <a:pt x="941" y="281"/>
                    <a:pt x="948" y="204"/>
                  </a:cubicBezTo>
                  <a:cubicBezTo>
                    <a:pt x="965" y="12"/>
                    <a:pt x="941" y="92"/>
                    <a:pt x="972" y="0"/>
                  </a:cubicBezTo>
                  <a:cubicBezTo>
                    <a:pt x="1093" y="15"/>
                    <a:pt x="1149" y="2"/>
                    <a:pt x="1236" y="60"/>
                  </a:cubicBezTo>
                  <a:cubicBezTo>
                    <a:pt x="1291" y="143"/>
                    <a:pt x="1275" y="105"/>
                    <a:pt x="1296" y="168"/>
                  </a:cubicBezTo>
                  <a:cubicBezTo>
                    <a:pt x="1292" y="208"/>
                    <a:pt x="1293" y="249"/>
                    <a:pt x="1284" y="288"/>
                  </a:cubicBezTo>
                  <a:cubicBezTo>
                    <a:pt x="1272" y="342"/>
                    <a:pt x="1187" y="380"/>
                    <a:pt x="1140" y="396"/>
                  </a:cubicBezTo>
                  <a:cubicBezTo>
                    <a:pt x="1092" y="392"/>
                    <a:pt x="1042" y="398"/>
                    <a:pt x="996" y="384"/>
                  </a:cubicBezTo>
                  <a:cubicBezTo>
                    <a:pt x="972" y="376"/>
                    <a:pt x="988" y="320"/>
                    <a:pt x="996" y="312"/>
                  </a:cubicBezTo>
                  <a:cubicBezTo>
                    <a:pt x="1005" y="303"/>
                    <a:pt x="1020" y="304"/>
                    <a:pt x="1032" y="300"/>
                  </a:cubicBezTo>
                  <a:cubicBezTo>
                    <a:pt x="1302" y="309"/>
                    <a:pt x="1566" y="333"/>
                    <a:pt x="1836" y="348"/>
                  </a:cubicBezTo>
                  <a:cubicBezTo>
                    <a:pt x="1895" y="524"/>
                    <a:pt x="1870" y="421"/>
                    <a:pt x="1848" y="768"/>
                  </a:cubicBezTo>
                  <a:cubicBezTo>
                    <a:pt x="1846" y="796"/>
                    <a:pt x="1818" y="846"/>
                    <a:pt x="1788" y="816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143000" y="2057400"/>
            <a:ext cx="824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1 học sinh thực hành trên vải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0" y="3619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1"/>
                </a:solidFill>
              </a:rPr>
              <a:t>Kĩ thuật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419350" y="838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Khâu đột thưa ( tiết 2)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2614613" y="4132263"/>
            <a:ext cx="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14"/>
          <p:cNvSpPr>
            <a:spLocks noChangeShapeType="1"/>
          </p:cNvSpPr>
          <p:nvPr/>
        </p:nvSpPr>
        <p:spPr bwMode="auto">
          <a:xfrm>
            <a:off x="3517900" y="4540250"/>
            <a:ext cx="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1143000" y="27432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Giáo viên thực hành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8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423</Words>
  <Application>Microsoft Office PowerPoint</Application>
  <PresentationFormat>A4 Paper (210x297 mm)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.VnTime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</dc:creator>
  <cp:lastModifiedBy>CSTeam</cp:lastModifiedBy>
  <cp:revision>124</cp:revision>
  <dcterms:created xsi:type="dcterms:W3CDTF">2009-09-20T09:04:58Z</dcterms:created>
  <dcterms:modified xsi:type="dcterms:W3CDTF">2016-06-30T01:13:28Z</dcterms:modified>
</cp:coreProperties>
</file>