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sldIdLst>
    <p:sldId id="267" r:id="rId2"/>
    <p:sldId id="268" r:id="rId3"/>
    <p:sldId id="269" r:id="rId4"/>
    <p:sldId id="270" r:id="rId5"/>
    <p:sldId id="272" r:id="rId6"/>
    <p:sldId id="273" r:id="rId7"/>
    <p:sldId id="276" r:id="rId8"/>
    <p:sldId id="277" r:id="rId9"/>
    <p:sldId id="278" r:id="rId10"/>
    <p:sldId id="279" r:id="rId11"/>
    <p:sldId id="280" r:id="rId12"/>
    <p:sldId id="281" r:id="rId13"/>
    <p:sldId id="282" r:id="rId14"/>
    <p:sldId id="283" r:id="rId15"/>
    <p:sldId id="284" r:id="rId16"/>
    <p:sldId id="285" r:id="rId1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FF9900"/>
    <a:srgbClr val="000099"/>
    <a:srgbClr val="006600"/>
    <a:srgbClr val="D60093"/>
    <a:srgbClr val="FFFF00"/>
    <a:srgbClr val="339933"/>
    <a:srgbClr val="3399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152" autoAdjust="0"/>
    <p:restoredTop sz="94660"/>
  </p:normalViewPr>
  <p:slideViewPr>
    <p:cSldViewPr>
      <p:cViewPr varScale="1">
        <p:scale>
          <a:sx n="38" d="100"/>
          <a:sy n="38" d="100"/>
        </p:scale>
        <p:origin x="-1410"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805863" cy="6858000"/>
            <a:chOff x="0" y="0"/>
            <a:chExt cx="5547" cy="4320"/>
          </a:xfrm>
        </p:grpSpPr>
        <p:grpSp>
          <p:nvGrpSpPr>
            <p:cNvPr id="5" name="Group 3"/>
            <p:cNvGrpSpPr>
              <a:grpSpLocks/>
            </p:cNvGrpSpPr>
            <p:nvPr userDrawn="1"/>
          </p:nvGrpSpPr>
          <p:grpSpPr bwMode="auto">
            <a:xfrm rot="-215207">
              <a:off x="3691" y="233"/>
              <a:ext cx="1856" cy="3626"/>
              <a:chOff x="3010" y="777"/>
              <a:chExt cx="1856" cy="3626"/>
            </a:xfrm>
          </p:grpSpPr>
          <p:sp>
            <p:nvSpPr>
              <p:cNvPr id="39" name="Freeform 4"/>
              <p:cNvSpPr>
                <a:spLocks/>
              </p:cNvSpPr>
              <p:nvPr userDrawn="1"/>
            </p:nvSpPr>
            <p:spPr bwMode="ltGray">
              <a:xfrm rot="12185230" flipV="1">
                <a:off x="3533" y="777"/>
                <a:ext cx="1333" cy="1485"/>
              </a:xfrm>
              <a:custGeom>
                <a:avLst/>
                <a:gdLst>
                  <a:gd name="T0" fmla="*/ 36 w 596"/>
                  <a:gd name="T1" fmla="*/ 825 h 666"/>
                  <a:gd name="T2" fmla="*/ 13 w 596"/>
                  <a:gd name="T3" fmla="*/ 760 h 666"/>
                  <a:gd name="T4" fmla="*/ 0 w 596"/>
                  <a:gd name="T5" fmla="*/ 644 h 666"/>
                  <a:gd name="T6" fmla="*/ 9 w 596"/>
                  <a:gd name="T7" fmla="*/ 495 h 666"/>
                  <a:gd name="T8" fmla="*/ 56 w 596"/>
                  <a:gd name="T9" fmla="*/ 337 h 666"/>
                  <a:gd name="T10" fmla="*/ 154 w 596"/>
                  <a:gd name="T11" fmla="*/ 187 h 666"/>
                  <a:gd name="T12" fmla="*/ 318 w 596"/>
                  <a:gd name="T13" fmla="*/ 69 h 666"/>
                  <a:gd name="T14" fmla="*/ 552 w 596"/>
                  <a:gd name="T15" fmla="*/ 4 h 666"/>
                  <a:gd name="T16" fmla="*/ 850 w 596"/>
                  <a:gd name="T17" fmla="*/ 20 h 666"/>
                  <a:gd name="T18" fmla="*/ 1083 w 596"/>
                  <a:gd name="T19" fmla="*/ 152 h 666"/>
                  <a:gd name="T20" fmla="*/ 1239 w 596"/>
                  <a:gd name="T21" fmla="*/ 368 h 666"/>
                  <a:gd name="T22" fmla="*/ 1322 w 596"/>
                  <a:gd name="T23" fmla="*/ 633 h 666"/>
                  <a:gd name="T24" fmla="*/ 1331 w 596"/>
                  <a:gd name="T25" fmla="*/ 912 h 666"/>
                  <a:gd name="T26" fmla="*/ 1266 w 596"/>
                  <a:gd name="T27" fmla="*/ 1171 h 666"/>
                  <a:gd name="T28" fmla="*/ 1134 w 596"/>
                  <a:gd name="T29" fmla="*/ 1371 h 666"/>
                  <a:gd name="T30" fmla="*/ 933 w 596"/>
                  <a:gd name="T31" fmla="*/ 1478 h 666"/>
                  <a:gd name="T32" fmla="*/ 870 w 596"/>
                  <a:gd name="T33" fmla="*/ 1469 h 666"/>
                  <a:gd name="T34" fmla="*/ 986 w 596"/>
                  <a:gd name="T35" fmla="*/ 1376 h 666"/>
                  <a:gd name="T36" fmla="*/ 1078 w 596"/>
                  <a:gd name="T37" fmla="*/ 1213 h 666"/>
                  <a:gd name="T38" fmla="*/ 1138 w 596"/>
                  <a:gd name="T39" fmla="*/ 1012 h 666"/>
                  <a:gd name="T40" fmla="*/ 1163 w 596"/>
                  <a:gd name="T41" fmla="*/ 792 h 666"/>
                  <a:gd name="T42" fmla="*/ 1150 w 596"/>
                  <a:gd name="T43" fmla="*/ 575 h 666"/>
                  <a:gd name="T44" fmla="*/ 1085 w 596"/>
                  <a:gd name="T45" fmla="*/ 388 h 666"/>
                  <a:gd name="T46" fmla="*/ 968 w 596"/>
                  <a:gd name="T47" fmla="*/ 250 h 666"/>
                  <a:gd name="T48" fmla="*/ 763 w 596"/>
                  <a:gd name="T49" fmla="*/ 167 h 666"/>
                  <a:gd name="T50" fmla="*/ 550 w 596"/>
                  <a:gd name="T51" fmla="*/ 136 h 666"/>
                  <a:gd name="T52" fmla="*/ 389 w 596"/>
                  <a:gd name="T53" fmla="*/ 158 h 666"/>
                  <a:gd name="T54" fmla="*/ 271 w 596"/>
                  <a:gd name="T55" fmla="*/ 225 h 666"/>
                  <a:gd name="T56" fmla="*/ 188 w 596"/>
                  <a:gd name="T57" fmla="*/ 332 h 666"/>
                  <a:gd name="T58" fmla="*/ 127 w 596"/>
                  <a:gd name="T59" fmla="*/ 459 h 666"/>
                  <a:gd name="T60" fmla="*/ 89 w 596"/>
                  <a:gd name="T61" fmla="*/ 606 h 666"/>
                  <a:gd name="T62" fmla="*/ 63 w 596"/>
                  <a:gd name="T63" fmla="*/ 756 h 66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596" h="666">
                    <a:moveTo>
                      <a:pt x="22" y="372"/>
                    </a:moveTo>
                    <a:lnTo>
                      <a:pt x="16" y="370"/>
                    </a:lnTo>
                    <a:lnTo>
                      <a:pt x="10" y="360"/>
                    </a:lnTo>
                    <a:lnTo>
                      <a:pt x="6" y="341"/>
                    </a:lnTo>
                    <a:lnTo>
                      <a:pt x="1" y="318"/>
                    </a:lnTo>
                    <a:lnTo>
                      <a:pt x="0" y="289"/>
                    </a:lnTo>
                    <a:lnTo>
                      <a:pt x="0" y="257"/>
                    </a:lnTo>
                    <a:lnTo>
                      <a:pt x="4" y="222"/>
                    </a:lnTo>
                    <a:lnTo>
                      <a:pt x="13" y="187"/>
                    </a:lnTo>
                    <a:lnTo>
                      <a:pt x="25" y="151"/>
                    </a:lnTo>
                    <a:lnTo>
                      <a:pt x="45" y="116"/>
                    </a:lnTo>
                    <a:lnTo>
                      <a:pt x="69" y="84"/>
                    </a:lnTo>
                    <a:lnTo>
                      <a:pt x="101" y="55"/>
                    </a:lnTo>
                    <a:lnTo>
                      <a:pt x="142" y="31"/>
                    </a:lnTo>
                    <a:lnTo>
                      <a:pt x="190" y="13"/>
                    </a:lnTo>
                    <a:lnTo>
                      <a:pt x="247" y="2"/>
                    </a:lnTo>
                    <a:lnTo>
                      <a:pt x="314" y="0"/>
                    </a:lnTo>
                    <a:lnTo>
                      <a:pt x="380" y="9"/>
                    </a:lnTo>
                    <a:lnTo>
                      <a:pt x="436" y="33"/>
                    </a:lnTo>
                    <a:lnTo>
                      <a:pt x="484" y="68"/>
                    </a:lnTo>
                    <a:lnTo>
                      <a:pt x="524" y="113"/>
                    </a:lnTo>
                    <a:lnTo>
                      <a:pt x="554" y="165"/>
                    </a:lnTo>
                    <a:lnTo>
                      <a:pt x="577" y="222"/>
                    </a:lnTo>
                    <a:lnTo>
                      <a:pt x="591" y="284"/>
                    </a:lnTo>
                    <a:lnTo>
                      <a:pt x="596" y="347"/>
                    </a:lnTo>
                    <a:lnTo>
                      <a:pt x="595" y="409"/>
                    </a:lnTo>
                    <a:lnTo>
                      <a:pt x="585" y="469"/>
                    </a:lnTo>
                    <a:lnTo>
                      <a:pt x="566" y="525"/>
                    </a:lnTo>
                    <a:lnTo>
                      <a:pt x="540" y="574"/>
                    </a:lnTo>
                    <a:lnTo>
                      <a:pt x="507" y="615"/>
                    </a:lnTo>
                    <a:lnTo>
                      <a:pt x="465" y="645"/>
                    </a:lnTo>
                    <a:lnTo>
                      <a:pt x="417" y="663"/>
                    </a:lnTo>
                    <a:lnTo>
                      <a:pt x="360" y="666"/>
                    </a:lnTo>
                    <a:lnTo>
                      <a:pt x="389" y="659"/>
                    </a:lnTo>
                    <a:lnTo>
                      <a:pt x="417" y="642"/>
                    </a:lnTo>
                    <a:lnTo>
                      <a:pt x="441" y="617"/>
                    </a:lnTo>
                    <a:lnTo>
                      <a:pt x="463" y="583"/>
                    </a:lnTo>
                    <a:lnTo>
                      <a:pt x="482" y="544"/>
                    </a:lnTo>
                    <a:lnTo>
                      <a:pt x="497" y="501"/>
                    </a:lnTo>
                    <a:lnTo>
                      <a:pt x="509" y="454"/>
                    </a:lnTo>
                    <a:lnTo>
                      <a:pt x="517" y="404"/>
                    </a:lnTo>
                    <a:lnTo>
                      <a:pt x="520" y="355"/>
                    </a:lnTo>
                    <a:lnTo>
                      <a:pt x="519" y="305"/>
                    </a:lnTo>
                    <a:lnTo>
                      <a:pt x="514" y="258"/>
                    </a:lnTo>
                    <a:lnTo>
                      <a:pt x="502" y="213"/>
                    </a:lnTo>
                    <a:lnTo>
                      <a:pt x="485" y="174"/>
                    </a:lnTo>
                    <a:lnTo>
                      <a:pt x="462" y="139"/>
                    </a:lnTo>
                    <a:lnTo>
                      <a:pt x="433" y="112"/>
                    </a:lnTo>
                    <a:lnTo>
                      <a:pt x="397" y="93"/>
                    </a:lnTo>
                    <a:lnTo>
                      <a:pt x="341" y="75"/>
                    </a:lnTo>
                    <a:lnTo>
                      <a:pt x="290" y="65"/>
                    </a:lnTo>
                    <a:lnTo>
                      <a:pt x="246" y="61"/>
                    </a:lnTo>
                    <a:lnTo>
                      <a:pt x="207" y="63"/>
                    </a:lnTo>
                    <a:lnTo>
                      <a:pt x="174" y="71"/>
                    </a:lnTo>
                    <a:lnTo>
                      <a:pt x="146" y="84"/>
                    </a:lnTo>
                    <a:lnTo>
                      <a:pt x="121" y="101"/>
                    </a:lnTo>
                    <a:lnTo>
                      <a:pt x="101" y="123"/>
                    </a:lnTo>
                    <a:lnTo>
                      <a:pt x="84" y="149"/>
                    </a:lnTo>
                    <a:lnTo>
                      <a:pt x="69" y="176"/>
                    </a:lnTo>
                    <a:lnTo>
                      <a:pt x="57" y="206"/>
                    </a:lnTo>
                    <a:lnTo>
                      <a:pt x="48" y="239"/>
                    </a:lnTo>
                    <a:lnTo>
                      <a:pt x="40" y="272"/>
                    </a:lnTo>
                    <a:lnTo>
                      <a:pt x="33" y="305"/>
                    </a:lnTo>
                    <a:lnTo>
                      <a:pt x="28" y="339"/>
                    </a:lnTo>
                    <a:lnTo>
                      <a:pt x="22" y="372"/>
                    </a:lnTo>
                    <a:close/>
                  </a:path>
                </a:pathLst>
              </a:custGeom>
              <a:solidFill>
                <a:schemeClr val="accent2"/>
              </a:solidFill>
              <a:ln w="9525">
                <a:noFill/>
                <a:round/>
                <a:headEnd/>
                <a:tailEnd/>
              </a:ln>
            </p:spPr>
            <p:txBody>
              <a:bodyPr/>
              <a:lstStyle/>
              <a:p>
                <a:endParaRPr lang="en-US"/>
              </a:p>
            </p:txBody>
          </p:sp>
          <p:sp>
            <p:nvSpPr>
              <p:cNvPr id="40" name="Freeform 5"/>
              <p:cNvSpPr>
                <a:spLocks/>
              </p:cNvSpPr>
              <p:nvPr userDrawn="1"/>
            </p:nvSpPr>
            <p:spPr bwMode="ltGray">
              <a:xfrm rot="12185230" flipV="1">
                <a:off x="4028" y="1801"/>
                <a:ext cx="571" cy="531"/>
              </a:xfrm>
              <a:custGeom>
                <a:avLst/>
                <a:gdLst>
                  <a:gd name="T0" fmla="*/ 0 w 257"/>
                  <a:gd name="T1" fmla="*/ 0 h 237"/>
                  <a:gd name="T2" fmla="*/ 0 w 257"/>
                  <a:gd name="T3" fmla="*/ 56 h 237"/>
                  <a:gd name="T4" fmla="*/ 7 w 257"/>
                  <a:gd name="T5" fmla="*/ 112 h 237"/>
                  <a:gd name="T6" fmla="*/ 13 w 257"/>
                  <a:gd name="T7" fmla="*/ 168 h 237"/>
                  <a:gd name="T8" fmla="*/ 24 w 257"/>
                  <a:gd name="T9" fmla="*/ 220 h 237"/>
                  <a:gd name="T10" fmla="*/ 40 w 257"/>
                  <a:gd name="T11" fmla="*/ 267 h 237"/>
                  <a:gd name="T12" fmla="*/ 60 w 257"/>
                  <a:gd name="T13" fmla="*/ 316 h 237"/>
                  <a:gd name="T14" fmla="*/ 84 w 257"/>
                  <a:gd name="T15" fmla="*/ 361 h 237"/>
                  <a:gd name="T16" fmla="*/ 113 w 257"/>
                  <a:gd name="T17" fmla="*/ 399 h 237"/>
                  <a:gd name="T18" fmla="*/ 149 w 257"/>
                  <a:gd name="T19" fmla="*/ 435 h 237"/>
                  <a:gd name="T20" fmla="*/ 191 w 257"/>
                  <a:gd name="T21" fmla="*/ 466 h 237"/>
                  <a:gd name="T22" fmla="*/ 236 w 257"/>
                  <a:gd name="T23" fmla="*/ 491 h 237"/>
                  <a:gd name="T24" fmla="*/ 291 w 257"/>
                  <a:gd name="T25" fmla="*/ 511 h 237"/>
                  <a:gd name="T26" fmla="*/ 351 w 257"/>
                  <a:gd name="T27" fmla="*/ 524 h 237"/>
                  <a:gd name="T28" fmla="*/ 418 w 257"/>
                  <a:gd name="T29" fmla="*/ 531 h 237"/>
                  <a:gd name="T30" fmla="*/ 489 w 257"/>
                  <a:gd name="T31" fmla="*/ 529 h 237"/>
                  <a:gd name="T32" fmla="*/ 571 w 257"/>
                  <a:gd name="T33" fmla="*/ 520 h 237"/>
                  <a:gd name="T34" fmla="*/ 498 w 257"/>
                  <a:gd name="T35" fmla="*/ 509 h 237"/>
                  <a:gd name="T36" fmla="*/ 433 w 257"/>
                  <a:gd name="T37" fmla="*/ 493 h 237"/>
                  <a:gd name="T38" fmla="*/ 378 w 257"/>
                  <a:gd name="T39" fmla="*/ 475 h 237"/>
                  <a:gd name="T40" fmla="*/ 329 w 257"/>
                  <a:gd name="T41" fmla="*/ 457 h 237"/>
                  <a:gd name="T42" fmla="*/ 284 w 257"/>
                  <a:gd name="T43" fmla="*/ 432 h 237"/>
                  <a:gd name="T44" fmla="*/ 249 w 257"/>
                  <a:gd name="T45" fmla="*/ 408 h 237"/>
                  <a:gd name="T46" fmla="*/ 216 w 257"/>
                  <a:gd name="T47" fmla="*/ 379 h 237"/>
                  <a:gd name="T48" fmla="*/ 187 w 257"/>
                  <a:gd name="T49" fmla="*/ 347 h 237"/>
                  <a:gd name="T50" fmla="*/ 160 w 257"/>
                  <a:gd name="T51" fmla="*/ 316 h 237"/>
                  <a:gd name="T52" fmla="*/ 136 w 257"/>
                  <a:gd name="T53" fmla="*/ 280 h 237"/>
                  <a:gd name="T54" fmla="*/ 116 w 257"/>
                  <a:gd name="T55" fmla="*/ 240 h 237"/>
                  <a:gd name="T56" fmla="*/ 96 w 257"/>
                  <a:gd name="T57" fmla="*/ 197 h 237"/>
                  <a:gd name="T58" fmla="*/ 73 w 257"/>
                  <a:gd name="T59" fmla="*/ 155 h 237"/>
                  <a:gd name="T60" fmla="*/ 51 w 257"/>
                  <a:gd name="T61" fmla="*/ 105 h 237"/>
                  <a:gd name="T62" fmla="*/ 27 w 257"/>
                  <a:gd name="T63" fmla="*/ 54 h 237"/>
                  <a:gd name="T64" fmla="*/ 0 w 257"/>
                  <a:gd name="T65" fmla="*/ 0 h 23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2"/>
              </a:solidFill>
              <a:ln w="9525">
                <a:noFill/>
                <a:round/>
                <a:headEnd/>
                <a:tailEnd/>
              </a:ln>
            </p:spPr>
            <p:txBody>
              <a:bodyPr/>
              <a:lstStyle/>
              <a:p>
                <a:endParaRPr lang="en-US"/>
              </a:p>
            </p:txBody>
          </p:sp>
          <p:sp>
            <p:nvSpPr>
              <p:cNvPr id="41" name="Freeform 6"/>
              <p:cNvSpPr>
                <a:spLocks/>
              </p:cNvSpPr>
              <p:nvPr userDrawn="1"/>
            </p:nvSpPr>
            <p:spPr bwMode="ltGray">
              <a:xfrm rot="12185230" flipV="1">
                <a:off x="3638" y="2166"/>
                <a:ext cx="277" cy="249"/>
              </a:xfrm>
              <a:custGeom>
                <a:avLst/>
                <a:gdLst>
                  <a:gd name="T0" fmla="*/ 172 w 124"/>
                  <a:gd name="T1" fmla="*/ 0 h 110"/>
                  <a:gd name="T2" fmla="*/ 277 w 124"/>
                  <a:gd name="T3" fmla="*/ 244 h 110"/>
                  <a:gd name="T4" fmla="*/ 268 w 124"/>
                  <a:gd name="T5" fmla="*/ 242 h 110"/>
                  <a:gd name="T6" fmla="*/ 239 w 124"/>
                  <a:gd name="T7" fmla="*/ 238 h 110"/>
                  <a:gd name="T8" fmla="*/ 199 w 124"/>
                  <a:gd name="T9" fmla="*/ 229 h 110"/>
                  <a:gd name="T10" fmla="*/ 152 w 124"/>
                  <a:gd name="T11" fmla="*/ 224 h 110"/>
                  <a:gd name="T12" fmla="*/ 101 w 124"/>
                  <a:gd name="T13" fmla="*/ 220 h 110"/>
                  <a:gd name="T14" fmla="*/ 56 w 124"/>
                  <a:gd name="T15" fmla="*/ 222 h 110"/>
                  <a:gd name="T16" fmla="*/ 20 w 124"/>
                  <a:gd name="T17" fmla="*/ 231 h 110"/>
                  <a:gd name="T18" fmla="*/ 0 w 124"/>
                  <a:gd name="T19" fmla="*/ 249 h 110"/>
                  <a:gd name="T20" fmla="*/ 9 w 124"/>
                  <a:gd name="T21" fmla="*/ 222 h 110"/>
                  <a:gd name="T22" fmla="*/ 18 w 124"/>
                  <a:gd name="T23" fmla="*/ 201 h 110"/>
                  <a:gd name="T24" fmla="*/ 36 w 124"/>
                  <a:gd name="T25" fmla="*/ 186 h 110"/>
                  <a:gd name="T26" fmla="*/ 56 w 124"/>
                  <a:gd name="T27" fmla="*/ 172 h 110"/>
                  <a:gd name="T28" fmla="*/ 80 w 124"/>
                  <a:gd name="T29" fmla="*/ 163 h 110"/>
                  <a:gd name="T30" fmla="*/ 105 w 124"/>
                  <a:gd name="T31" fmla="*/ 161 h 110"/>
                  <a:gd name="T32" fmla="*/ 132 w 124"/>
                  <a:gd name="T33" fmla="*/ 161 h 110"/>
                  <a:gd name="T34" fmla="*/ 161 w 124"/>
                  <a:gd name="T35" fmla="*/ 168 h 110"/>
                  <a:gd name="T36" fmla="*/ 163 w 124"/>
                  <a:gd name="T37" fmla="*/ 161 h 110"/>
                  <a:gd name="T38" fmla="*/ 156 w 124"/>
                  <a:gd name="T39" fmla="*/ 127 h 110"/>
                  <a:gd name="T40" fmla="*/ 150 w 124"/>
                  <a:gd name="T41" fmla="*/ 86 h 110"/>
                  <a:gd name="T42" fmla="*/ 145 w 124"/>
                  <a:gd name="T43" fmla="*/ 68 h 110"/>
                  <a:gd name="T44" fmla="*/ 141 w 124"/>
                  <a:gd name="T45" fmla="*/ 68 h 110"/>
                  <a:gd name="T46" fmla="*/ 136 w 124"/>
                  <a:gd name="T47" fmla="*/ 66 h 110"/>
                  <a:gd name="T48" fmla="*/ 132 w 124"/>
                  <a:gd name="T49" fmla="*/ 59 h 110"/>
                  <a:gd name="T50" fmla="*/ 127 w 124"/>
                  <a:gd name="T51" fmla="*/ 52 h 110"/>
                  <a:gd name="T52" fmla="*/ 127 w 124"/>
                  <a:gd name="T53" fmla="*/ 43 h 110"/>
                  <a:gd name="T54" fmla="*/ 132 w 124"/>
                  <a:gd name="T55" fmla="*/ 32 h 110"/>
                  <a:gd name="T56" fmla="*/ 147 w 124"/>
                  <a:gd name="T57" fmla="*/ 18 h 110"/>
                  <a:gd name="T58" fmla="*/ 172 w 124"/>
                  <a:gd name="T59" fmla="*/ 0 h 11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2"/>
              </a:solidFill>
              <a:ln w="9525">
                <a:noFill/>
                <a:round/>
                <a:headEnd/>
                <a:tailEnd/>
              </a:ln>
            </p:spPr>
            <p:txBody>
              <a:bodyPr/>
              <a:lstStyle/>
              <a:p>
                <a:endParaRPr lang="en-US"/>
              </a:p>
            </p:txBody>
          </p:sp>
          <p:sp>
            <p:nvSpPr>
              <p:cNvPr id="42" name="Freeform 7"/>
              <p:cNvSpPr>
                <a:spLocks/>
              </p:cNvSpPr>
              <p:nvPr userDrawn="1"/>
            </p:nvSpPr>
            <p:spPr bwMode="ltGray">
              <a:xfrm rot="12185230" flipV="1">
                <a:off x="3978" y="976"/>
                <a:ext cx="245" cy="347"/>
              </a:xfrm>
              <a:custGeom>
                <a:avLst/>
                <a:gdLst>
                  <a:gd name="T0" fmla="*/ 0 w 109"/>
                  <a:gd name="T1" fmla="*/ 0 h 156"/>
                  <a:gd name="T2" fmla="*/ 11 w 109"/>
                  <a:gd name="T3" fmla="*/ 2 h 156"/>
                  <a:gd name="T4" fmla="*/ 40 w 109"/>
                  <a:gd name="T5" fmla="*/ 11 h 156"/>
                  <a:gd name="T6" fmla="*/ 83 w 109"/>
                  <a:gd name="T7" fmla="*/ 27 h 156"/>
                  <a:gd name="T8" fmla="*/ 130 w 109"/>
                  <a:gd name="T9" fmla="*/ 53 h 156"/>
                  <a:gd name="T10" fmla="*/ 175 w 109"/>
                  <a:gd name="T11" fmla="*/ 98 h 156"/>
                  <a:gd name="T12" fmla="*/ 216 w 109"/>
                  <a:gd name="T13" fmla="*/ 158 h 156"/>
                  <a:gd name="T14" fmla="*/ 241 w 109"/>
                  <a:gd name="T15" fmla="*/ 240 h 156"/>
                  <a:gd name="T16" fmla="*/ 245 w 109"/>
                  <a:gd name="T17" fmla="*/ 347 h 156"/>
                  <a:gd name="T18" fmla="*/ 236 w 109"/>
                  <a:gd name="T19" fmla="*/ 347 h 156"/>
                  <a:gd name="T20" fmla="*/ 223 w 109"/>
                  <a:gd name="T21" fmla="*/ 347 h 156"/>
                  <a:gd name="T22" fmla="*/ 209 w 109"/>
                  <a:gd name="T23" fmla="*/ 347 h 156"/>
                  <a:gd name="T24" fmla="*/ 196 w 109"/>
                  <a:gd name="T25" fmla="*/ 343 h 156"/>
                  <a:gd name="T26" fmla="*/ 182 w 109"/>
                  <a:gd name="T27" fmla="*/ 340 h 156"/>
                  <a:gd name="T28" fmla="*/ 166 w 109"/>
                  <a:gd name="T29" fmla="*/ 334 h 156"/>
                  <a:gd name="T30" fmla="*/ 148 w 109"/>
                  <a:gd name="T31" fmla="*/ 323 h 156"/>
                  <a:gd name="T32" fmla="*/ 130 w 109"/>
                  <a:gd name="T33" fmla="*/ 309 h 156"/>
                  <a:gd name="T34" fmla="*/ 119 w 109"/>
                  <a:gd name="T35" fmla="*/ 280 h 156"/>
                  <a:gd name="T36" fmla="*/ 119 w 109"/>
                  <a:gd name="T37" fmla="*/ 247 h 156"/>
                  <a:gd name="T38" fmla="*/ 126 w 109"/>
                  <a:gd name="T39" fmla="*/ 214 h 156"/>
                  <a:gd name="T40" fmla="*/ 133 w 109"/>
                  <a:gd name="T41" fmla="*/ 178 h 156"/>
                  <a:gd name="T42" fmla="*/ 126 w 109"/>
                  <a:gd name="T43" fmla="*/ 138 h 156"/>
                  <a:gd name="T44" fmla="*/ 108 w 109"/>
                  <a:gd name="T45" fmla="*/ 96 h 156"/>
                  <a:gd name="T46" fmla="*/ 70 w 109"/>
                  <a:gd name="T47" fmla="*/ 51 h 156"/>
                  <a:gd name="T48" fmla="*/ 0 w 109"/>
                  <a:gd name="T49" fmla="*/ 0 h 15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accent2"/>
              </a:solidFill>
              <a:ln w="9525">
                <a:noFill/>
                <a:round/>
                <a:headEnd/>
                <a:tailEnd/>
              </a:ln>
            </p:spPr>
            <p:txBody>
              <a:bodyPr/>
              <a:lstStyle/>
              <a:p>
                <a:endParaRPr lang="en-US"/>
              </a:p>
            </p:txBody>
          </p:sp>
          <p:sp>
            <p:nvSpPr>
              <p:cNvPr id="43" name="Freeform 8"/>
              <p:cNvSpPr>
                <a:spLocks/>
              </p:cNvSpPr>
              <p:nvPr userDrawn="1"/>
            </p:nvSpPr>
            <p:spPr bwMode="ltGray">
              <a:xfrm rot="12185230" flipV="1">
                <a:off x="3844" y="2207"/>
                <a:ext cx="103" cy="209"/>
              </a:xfrm>
              <a:custGeom>
                <a:avLst/>
                <a:gdLst>
                  <a:gd name="T0" fmla="*/ 69 w 46"/>
                  <a:gd name="T1" fmla="*/ 0 h 94"/>
                  <a:gd name="T2" fmla="*/ 45 w 46"/>
                  <a:gd name="T3" fmla="*/ 84 h 94"/>
                  <a:gd name="T4" fmla="*/ 34 w 46"/>
                  <a:gd name="T5" fmla="*/ 138 h 94"/>
                  <a:gd name="T6" fmla="*/ 25 w 46"/>
                  <a:gd name="T7" fmla="*/ 176 h 94"/>
                  <a:gd name="T8" fmla="*/ 0 w 46"/>
                  <a:gd name="T9" fmla="*/ 209 h 94"/>
                  <a:gd name="T10" fmla="*/ 27 w 46"/>
                  <a:gd name="T11" fmla="*/ 196 h 94"/>
                  <a:gd name="T12" fmla="*/ 52 w 46"/>
                  <a:gd name="T13" fmla="*/ 178 h 94"/>
                  <a:gd name="T14" fmla="*/ 72 w 46"/>
                  <a:gd name="T15" fmla="*/ 153 h 94"/>
                  <a:gd name="T16" fmla="*/ 90 w 46"/>
                  <a:gd name="T17" fmla="*/ 127 h 94"/>
                  <a:gd name="T18" fmla="*/ 101 w 46"/>
                  <a:gd name="T19" fmla="*/ 98 h 94"/>
                  <a:gd name="T20" fmla="*/ 103 w 46"/>
                  <a:gd name="T21" fmla="*/ 67 h 94"/>
                  <a:gd name="T22" fmla="*/ 94 w 46"/>
                  <a:gd name="T23" fmla="*/ 33 h 94"/>
                  <a:gd name="T24" fmla="*/ 69 w 46"/>
                  <a:gd name="T25" fmla="*/ 0 h 9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2"/>
              </a:solidFill>
              <a:ln w="9525">
                <a:noFill/>
                <a:round/>
                <a:headEnd/>
                <a:tailEnd/>
              </a:ln>
            </p:spPr>
            <p:txBody>
              <a:bodyPr/>
              <a:lstStyle/>
              <a:p>
                <a:endParaRPr lang="en-US"/>
              </a:p>
            </p:txBody>
          </p:sp>
          <p:sp>
            <p:nvSpPr>
              <p:cNvPr id="44" name="Freeform 9"/>
              <p:cNvSpPr>
                <a:spLocks/>
              </p:cNvSpPr>
              <p:nvPr userDrawn="1"/>
            </p:nvSpPr>
            <p:spPr bwMode="ltGray">
              <a:xfrm rot="12185230" flipV="1">
                <a:off x="3894" y="1325"/>
                <a:ext cx="120" cy="90"/>
              </a:xfrm>
              <a:custGeom>
                <a:avLst/>
                <a:gdLst>
                  <a:gd name="T0" fmla="*/ 0 w 54"/>
                  <a:gd name="T1" fmla="*/ 0 h 40"/>
                  <a:gd name="T2" fmla="*/ 2 w 54"/>
                  <a:gd name="T3" fmla="*/ 2 h 40"/>
                  <a:gd name="T4" fmla="*/ 13 w 54"/>
                  <a:gd name="T5" fmla="*/ 7 h 40"/>
                  <a:gd name="T6" fmla="*/ 29 w 54"/>
                  <a:gd name="T7" fmla="*/ 18 h 40"/>
                  <a:gd name="T8" fmla="*/ 47 w 54"/>
                  <a:gd name="T9" fmla="*/ 27 h 40"/>
                  <a:gd name="T10" fmla="*/ 64 w 54"/>
                  <a:gd name="T11" fmla="*/ 34 h 40"/>
                  <a:gd name="T12" fmla="*/ 84 w 54"/>
                  <a:gd name="T13" fmla="*/ 38 h 40"/>
                  <a:gd name="T14" fmla="*/ 102 w 54"/>
                  <a:gd name="T15" fmla="*/ 41 h 40"/>
                  <a:gd name="T16" fmla="*/ 120 w 54"/>
                  <a:gd name="T17" fmla="*/ 36 h 40"/>
                  <a:gd name="T18" fmla="*/ 118 w 54"/>
                  <a:gd name="T19" fmla="*/ 56 h 40"/>
                  <a:gd name="T20" fmla="*/ 111 w 54"/>
                  <a:gd name="T21" fmla="*/ 74 h 40"/>
                  <a:gd name="T22" fmla="*/ 98 w 54"/>
                  <a:gd name="T23" fmla="*/ 86 h 40"/>
                  <a:gd name="T24" fmla="*/ 82 w 54"/>
                  <a:gd name="T25" fmla="*/ 90 h 40"/>
                  <a:gd name="T26" fmla="*/ 62 w 54"/>
                  <a:gd name="T27" fmla="*/ 88 h 40"/>
                  <a:gd name="T28" fmla="*/ 42 w 54"/>
                  <a:gd name="T29" fmla="*/ 72 h 40"/>
                  <a:gd name="T30" fmla="*/ 22 w 54"/>
                  <a:gd name="T31" fmla="*/ 45 h 40"/>
                  <a:gd name="T32" fmla="*/ 0 w 54"/>
                  <a:gd name="T33" fmla="*/ 0 h 4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accent2"/>
              </a:solidFill>
              <a:ln w="9525">
                <a:noFill/>
                <a:round/>
                <a:headEnd/>
                <a:tailEnd/>
              </a:ln>
            </p:spPr>
            <p:txBody>
              <a:bodyPr/>
              <a:lstStyle/>
              <a:p>
                <a:endParaRPr lang="en-US"/>
              </a:p>
            </p:txBody>
          </p:sp>
          <p:sp>
            <p:nvSpPr>
              <p:cNvPr id="45" name="Freeform 10"/>
              <p:cNvSpPr>
                <a:spLocks/>
              </p:cNvSpPr>
              <p:nvPr userDrawn="1"/>
            </p:nvSpPr>
            <p:spPr bwMode="ltGray">
              <a:xfrm rot="12185230" flipV="1">
                <a:off x="3010" y="2344"/>
                <a:ext cx="330" cy="2059"/>
              </a:xfrm>
              <a:custGeom>
                <a:avLst/>
                <a:gdLst>
                  <a:gd name="T0" fmla="*/ 0 w 149"/>
                  <a:gd name="T1" fmla="*/ 0 h 704"/>
                  <a:gd name="T2" fmla="*/ 13 w 149"/>
                  <a:gd name="T3" fmla="*/ 18 h 704"/>
                  <a:gd name="T4" fmla="*/ 35 w 149"/>
                  <a:gd name="T5" fmla="*/ 41 h 704"/>
                  <a:gd name="T6" fmla="*/ 62 w 149"/>
                  <a:gd name="T7" fmla="*/ 70 h 704"/>
                  <a:gd name="T8" fmla="*/ 91 w 149"/>
                  <a:gd name="T9" fmla="*/ 108 h 704"/>
                  <a:gd name="T10" fmla="*/ 128 w 149"/>
                  <a:gd name="T11" fmla="*/ 155 h 704"/>
                  <a:gd name="T12" fmla="*/ 162 w 149"/>
                  <a:gd name="T13" fmla="*/ 205 h 704"/>
                  <a:gd name="T14" fmla="*/ 195 w 149"/>
                  <a:gd name="T15" fmla="*/ 263 h 704"/>
                  <a:gd name="T16" fmla="*/ 221 w 149"/>
                  <a:gd name="T17" fmla="*/ 330 h 704"/>
                  <a:gd name="T18" fmla="*/ 248 w 149"/>
                  <a:gd name="T19" fmla="*/ 401 h 704"/>
                  <a:gd name="T20" fmla="*/ 266 w 149"/>
                  <a:gd name="T21" fmla="*/ 483 h 704"/>
                  <a:gd name="T22" fmla="*/ 275 w 149"/>
                  <a:gd name="T23" fmla="*/ 573 h 704"/>
                  <a:gd name="T24" fmla="*/ 279 w 149"/>
                  <a:gd name="T25" fmla="*/ 667 h 704"/>
                  <a:gd name="T26" fmla="*/ 266 w 149"/>
                  <a:gd name="T27" fmla="*/ 772 h 704"/>
                  <a:gd name="T28" fmla="*/ 241 w 149"/>
                  <a:gd name="T29" fmla="*/ 883 h 704"/>
                  <a:gd name="T30" fmla="*/ 204 w 149"/>
                  <a:gd name="T31" fmla="*/ 1000 h 704"/>
                  <a:gd name="T32" fmla="*/ 148 w 149"/>
                  <a:gd name="T33" fmla="*/ 1129 h 704"/>
                  <a:gd name="T34" fmla="*/ 86 w 149"/>
                  <a:gd name="T35" fmla="*/ 1275 h 704"/>
                  <a:gd name="T36" fmla="*/ 47 w 149"/>
                  <a:gd name="T37" fmla="*/ 1410 h 704"/>
                  <a:gd name="T38" fmla="*/ 22 w 149"/>
                  <a:gd name="T39" fmla="*/ 1535 h 704"/>
                  <a:gd name="T40" fmla="*/ 13 w 149"/>
                  <a:gd name="T41" fmla="*/ 1655 h 704"/>
                  <a:gd name="T42" fmla="*/ 13 w 149"/>
                  <a:gd name="T43" fmla="*/ 1769 h 704"/>
                  <a:gd name="T44" fmla="*/ 18 w 149"/>
                  <a:gd name="T45" fmla="*/ 1875 h 704"/>
                  <a:gd name="T46" fmla="*/ 27 w 149"/>
                  <a:gd name="T47" fmla="*/ 1968 h 704"/>
                  <a:gd name="T48" fmla="*/ 31 w 149"/>
                  <a:gd name="T49" fmla="*/ 2059 h 704"/>
                  <a:gd name="T50" fmla="*/ 91 w 149"/>
                  <a:gd name="T51" fmla="*/ 2012 h 704"/>
                  <a:gd name="T52" fmla="*/ 86 w 149"/>
                  <a:gd name="T53" fmla="*/ 1989 h 704"/>
                  <a:gd name="T54" fmla="*/ 80 w 149"/>
                  <a:gd name="T55" fmla="*/ 1922 h 704"/>
                  <a:gd name="T56" fmla="*/ 73 w 149"/>
                  <a:gd name="T57" fmla="*/ 1819 h 704"/>
                  <a:gd name="T58" fmla="*/ 78 w 149"/>
                  <a:gd name="T59" fmla="*/ 1682 h 704"/>
                  <a:gd name="T60" fmla="*/ 91 w 149"/>
                  <a:gd name="T61" fmla="*/ 1518 h 704"/>
                  <a:gd name="T62" fmla="*/ 128 w 149"/>
                  <a:gd name="T63" fmla="*/ 1331 h 704"/>
                  <a:gd name="T64" fmla="*/ 190 w 149"/>
                  <a:gd name="T65" fmla="*/ 1129 h 704"/>
                  <a:gd name="T66" fmla="*/ 286 w 149"/>
                  <a:gd name="T67" fmla="*/ 915 h 704"/>
                  <a:gd name="T68" fmla="*/ 317 w 149"/>
                  <a:gd name="T69" fmla="*/ 816 h 704"/>
                  <a:gd name="T70" fmla="*/ 330 w 149"/>
                  <a:gd name="T71" fmla="*/ 687 h 704"/>
                  <a:gd name="T72" fmla="*/ 319 w 149"/>
                  <a:gd name="T73" fmla="*/ 538 h 704"/>
                  <a:gd name="T74" fmla="*/ 290 w 149"/>
                  <a:gd name="T75" fmla="*/ 392 h 704"/>
                  <a:gd name="T76" fmla="*/ 241 w 149"/>
                  <a:gd name="T77" fmla="*/ 249 h 704"/>
                  <a:gd name="T78" fmla="*/ 179 w 149"/>
                  <a:gd name="T79" fmla="*/ 129 h 704"/>
                  <a:gd name="T80" fmla="*/ 97 w 149"/>
                  <a:gd name="T81" fmla="*/ 41 h 704"/>
                  <a:gd name="T82" fmla="*/ 0 w 149"/>
                  <a:gd name="T83" fmla="*/ 0 h 70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149" h="704">
                    <a:moveTo>
                      <a:pt x="0" y="0"/>
                    </a:moveTo>
                    <a:lnTo>
                      <a:pt x="6" y="6"/>
                    </a:lnTo>
                    <a:lnTo>
                      <a:pt x="16" y="14"/>
                    </a:lnTo>
                    <a:lnTo>
                      <a:pt x="28" y="24"/>
                    </a:lnTo>
                    <a:lnTo>
                      <a:pt x="41" y="37"/>
                    </a:lnTo>
                    <a:lnTo>
                      <a:pt x="58" y="53"/>
                    </a:lnTo>
                    <a:lnTo>
                      <a:pt x="73" y="70"/>
                    </a:lnTo>
                    <a:lnTo>
                      <a:pt x="88" y="90"/>
                    </a:lnTo>
                    <a:lnTo>
                      <a:pt x="100" y="113"/>
                    </a:lnTo>
                    <a:lnTo>
                      <a:pt x="112" y="137"/>
                    </a:lnTo>
                    <a:lnTo>
                      <a:pt x="120" y="165"/>
                    </a:lnTo>
                    <a:lnTo>
                      <a:pt x="124" y="196"/>
                    </a:lnTo>
                    <a:lnTo>
                      <a:pt x="126" y="228"/>
                    </a:lnTo>
                    <a:lnTo>
                      <a:pt x="120" y="264"/>
                    </a:lnTo>
                    <a:lnTo>
                      <a:pt x="109" y="302"/>
                    </a:lnTo>
                    <a:lnTo>
                      <a:pt x="92" y="342"/>
                    </a:lnTo>
                    <a:lnTo>
                      <a:pt x="67" y="386"/>
                    </a:lnTo>
                    <a:lnTo>
                      <a:pt x="39" y="436"/>
                    </a:lnTo>
                    <a:lnTo>
                      <a:pt x="21" y="482"/>
                    </a:lnTo>
                    <a:lnTo>
                      <a:pt x="10" y="525"/>
                    </a:lnTo>
                    <a:lnTo>
                      <a:pt x="6" y="566"/>
                    </a:lnTo>
                    <a:lnTo>
                      <a:pt x="6" y="605"/>
                    </a:lnTo>
                    <a:lnTo>
                      <a:pt x="8" y="641"/>
                    </a:lnTo>
                    <a:lnTo>
                      <a:pt x="12" y="673"/>
                    </a:lnTo>
                    <a:lnTo>
                      <a:pt x="14" y="704"/>
                    </a:lnTo>
                    <a:lnTo>
                      <a:pt x="41" y="688"/>
                    </a:lnTo>
                    <a:lnTo>
                      <a:pt x="39" y="680"/>
                    </a:lnTo>
                    <a:lnTo>
                      <a:pt x="36" y="657"/>
                    </a:lnTo>
                    <a:lnTo>
                      <a:pt x="33" y="622"/>
                    </a:lnTo>
                    <a:lnTo>
                      <a:pt x="35" y="575"/>
                    </a:lnTo>
                    <a:lnTo>
                      <a:pt x="41" y="519"/>
                    </a:lnTo>
                    <a:lnTo>
                      <a:pt x="58" y="455"/>
                    </a:lnTo>
                    <a:lnTo>
                      <a:pt x="86" y="386"/>
                    </a:lnTo>
                    <a:lnTo>
                      <a:pt x="129" y="313"/>
                    </a:lnTo>
                    <a:lnTo>
                      <a:pt x="143" y="279"/>
                    </a:lnTo>
                    <a:lnTo>
                      <a:pt x="149" y="235"/>
                    </a:lnTo>
                    <a:lnTo>
                      <a:pt x="144" y="184"/>
                    </a:lnTo>
                    <a:lnTo>
                      <a:pt x="131" y="134"/>
                    </a:lnTo>
                    <a:lnTo>
                      <a:pt x="109" y="85"/>
                    </a:lnTo>
                    <a:lnTo>
                      <a:pt x="81" y="44"/>
                    </a:lnTo>
                    <a:lnTo>
                      <a:pt x="44" y="14"/>
                    </a:lnTo>
                    <a:lnTo>
                      <a:pt x="0" y="0"/>
                    </a:lnTo>
                    <a:close/>
                  </a:path>
                </a:pathLst>
              </a:custGeom>
              <a:solidFill>
                <a:schemeClr val="accent2"/>
              </a:solidFill>
              <a:ln w="9525">
                <a:noFill/>
                <a:round/>
                <a:headEnd/>
                <a:tailEnd/>
              </a:ln>
            </p:spPr>
            <p:txBody>
              <a:bodyPr/>
              <a:lstStyle/>
              <a:p>
                <a:endParaRPr lang="en-US"/>
              </a:p>
            </p:txBody>
          </p:sp>
        </p:grpSp>
        <p:sp>
          <p:nvSpPr>
            <p:cNvPr id="6" name="Freeform 11"/>
            <p:cNvSpPr>
              <a:spLocks/>
            </p:cNvSpPr>
            <p:nvPr userDrawn="1"/>
          </p:nvSpPr>
          <p:spPr bwMode="ltGray">
            <a:xfrm rot="373331" flipH="1">
              <a:off x="22" y="1957"/>
              <a:ext cx="323" cy="649"/>
            </a:xfrm>
            <a:custGeom>
              <a:avLst/>
              <a:gdLst>
                <a:gd name="T0" fmla="*/ 237 w 128"/>
                <a:gd name="T1" fmla="*/ 0 h 217"/>
                <a:gd name="T2" fmla="*/ 265 w 128"/>
                <a:gd name="T3" fmla="*/ 27 h 217"/>
                <a:gd name="T4" fmla="*/ 290 w 128"/>
                <a:gd name="T5" fmla="*/ 81 h 217"/>
                <a:gd name="T6" fmla="*/ 310 w 128"/>
                <a:gd name="T7" fmla="*/ 150 h 217"/>
                <a:gd name="T8" fmla="*/ 323 w 128"/>
                <a:gd name="T9" fmla="*/ 233 h 217"/>
                <a:gd name="T10" fmla="*/ 320 w 128"/>
                <a:gd name="T11" fmla="*/ 332 h 217"/>
                <a:gd name="T12" fmla="*/ 293 w 128"/>
                <a:gd name="T13" fmla="*/ 434 h 217"/>
                <a:gd name="T14" fmla="*/ 237 w 128"/>
                <a:gd name="T15" fmla="*/ 541 h 217"/>
                <a:gd name="T16" fmla="*/ 151 w 128"/>
                <a:gd name="T17" fmla="*/ 649 h 217"/>
                <a:gd name="T18" fmla="*/ 124 w 128"/>
                <a:gd name="T19" fmla="*/ 637 h 217"/>
                <a:gd name="T20" fmla="*/ 96 w 128"/>
                <a:gd name="T21" fmla="*/ 628 h 217"/>
                <a:gd name="T22" fmla="*/ 66 w 128"/>
                <a:gd name="T23" fmla="*/ 613 h 217"/>
                <a:gd name="T24" fmla="*/ 40 w 128"/>
                <a:gd name="T25" fmla="*/ 601 h 217"/>
                <a:gd name="T26" fmla="*/ 20 w 128"/>
                <a:gd name="T27" fmla="*/ 586 h 217"/>
                <a:gd name="T28" fmla="*/ 5 w 128"/>
                <a:gd name="T29" fmla="*/ 568 h 217"/>
                <a:gd name="T30" fmla="*/ 0 w 128"/>
                <a:gd name="T31" fmla="*/ 547 h 217"/>
                <a:gd name="T32" fmla="*/ 3 w 128"/>
                <a:gd name="T33" fmla="*/ 532 h 217"/>
                <a:gd name="T34" fmla="*/ 33 w 128"/>
                <a:gd name="T35" fmla="*/ 511 h 217"/>
                <a:gd name="T36" fmla="*/ 73 w 128"/>
                <a:gd name="T37" fmla="*/ 482 h 217"/>
                <a:gd name="T38" fmla="*/ 116 w 128"/>
                <a:gd name="T39" fmla="*/ 449 h 217"/>
                <a:gd name="T40" fmla="*/ 159 w 128"/>
                <a:gd name="T41" fmla="*/ 401 h 217"/>
                <a:gd name="T42" fmla="*/ 199 w 128"/>
                <a:gd name="T43" fmla="*/ 335 h 217"/>
                <a:gd name="T44" fmla="*/ 230 w 128"/>
                <a:gd name="T45" fmla="*/ 248 h 217"/>
                <a:gd name="T46" fmla="*/ 245 w 128"/>
                <a:gd name="T47" fmla="*/ 138 h 217"/>
                <a:gd name="T48" fmla="*/ 237 w 128"/>
                <a:gd name="T49" fmla="*/ 0 h 21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28" h="217">
                  <a:moveTo>
                    <a:pt x="94" y="0"/>
                  </a:moveTo>
                  <a:lnTo>
                    <a:pt x="105" y="9"/>
                  </a:lnTo>
                  <a:lnTo>
                    <a:pt x="115" y="27"/>
                  </a:lnTo>
                  <a:lnTo>
                    <a:pt x="123" y="50"/>
                  </a:lnTo>
                  <a:lnTo>
                    <a:pt x="128" y="78"/>
                  </a:lnTo>
                  <a:lnTo>
                    <a:pt x="127" y="111"/>
                  </a:lnTo>
                  <a:lnTo>
                    <a:pt x="116" y="145"/>
                  </a:lnTo>
                  <a:lnTo>
                    <a:pt x="94" y="181"/>
                  </a:lnTo>
                  <a:lnTo>
                    <a:pt x="60" y="217"/>
                  </a:lnTo>
                  <a:lnTo>
                    <a:pt x="49" y="213"/>
                  </a:lnTo>
                  <a:lnTo>
                    <a:pt x="38" y="210"/>
                  </a:lnTo>
                  <a:lnTo>
                    <a:pt x="26" y="205"/>
                  </a:lnTo>
                  <a:lnTo>
                    <a:pt x="16" y="201"/>
                  </a:lnTo>
                  <a:lnTo>
                    <a:pt x="8" y="196"/>
                  </a:lnTo>
                  <a:lnTo>
                    <a:pt x="2" y="190"/>
                  </a:lnTo>
                  <a:lnTo>
                    <a:pt x="0" y="183"/>
                  </a:lnTo>
                  <a:lnTo>
                    <a:pt x="1" y="178"/>
                  </a:lnTo>
                  <a:lnTo>
                    <a:pt x="13" y="171"/>
                  </a:lnTo>
                  <a:lnTo>
                    <a:pt x="29" y="161"/>
                  </a:lnTo>
                  <a:lnTo>
                    <a:pt x="46" y="150"/>
                  </a:lnTo>
                  <a:lnTo>
                    <a:pt x="63" y="134"/>
                  </a:lnTo>
                  <a:lnTo>
                    <a:pt x="79" y="112"/>
                  </a:lnTo>
                  <a:lnTo>
                    <a:pt x="91" y="83"/>
                  </a:lnTo>
                  <a:lnTo>
                    <a:pt x="97" y="46"/>
                  </a:lnTo>
                  <a:lnTo>
                    <a:pt x="94" y="0"/>
                  </a:lnTo>
                  <a:close/>
                </a:path>
              </a:pathLst>
            </a:custGeom>
            <a:solidFill>
              <a:schemeClr val="folHlink"/>
            </a:solidFill>
            <a:ln w="9525">
              <a:noFill/>
              <a:round/>
              <a:headEnd/>
              <a:tailEnd/>
            </a:ln>
          </p:spPr>
          <p:txBody>
            <a:bodyPr/>
            <a:lstStyle/>
            <a:p>
              <a:endParaRPr lang="en-US"/>
            </a:p>
          </p:txBody>
        </p:sp>
        <p:sp>
          <p:nvSpPr>
            <p:cNvPr id="7" name="Freeform 12"/>
            <p:cNvSpPr>
              <a:spLocks/>
            </p:cNvSpPr>
            <p:nvPr userDrawn="1"/>
          </p:nvSpPr>
          <p:spPr bwMode="ltGray">
            <a:xfrm>
              <a:off x="168" y="1260"/>
              <a:ext cx="1259" cy="1532"/>
            </a:xfrm>
            <a:custGeom>
              <a:avLst/>
              <a:gdLst>
                <a:gd name="T0" fmla="*/ 891 w 1259"/>
                <a:gd name="T1" fmla="*/ 1532 h 1532"/>
                <a:gd name="T2" fmla="*/ 954 w 1259"/>
                <a:gd name="T3" fmla="*/ 1452 h 1532"/>
                <a:gd name="T4" fmla="*/ 1032 w 1259"/>
                <a:gd name="T5" fmla="*/ 1338 h 1532"/>
                <a:gd name="T6" fmla="*/ 1115 w 1259"/>
                <a:gd name="T7" fmla="*/ 1188 h 1532"/>
                <a:gd name="T8" fmla="*/ 1194 w 1259"/>
                <a:gd name="T9" fmla="*/ 1023 h 1532"/>
                <a:gd name="T10" fmla="*/ 1244 w 1259"/>
                <a:gd name="T11" fmla="*/ 841 h 1532"/>
                <a:gd name="T12" fmla="*/ 1259 w 1259"/>
                <a:gd name="T13" fmla="*/ 647 h 1532"/>
                <a:gd name="T14" fmla="*/ 1230 w 1259"/>
                <a:gd name="T15" fmla="*/ 463 h 1532"/>
                <a:gd name="T16" fmla="*/ 1140 w 1259"/>
                <a:gd name="T17" fmla="*/ 294 h 1532"/>
                <a:gd name="T18" fmla="*/ 1043 w 1259"/>
                <a:gd name="T19" fmla="*/ 190 h 1532"/>
                <a:gd name="T20" fmla="*/ 961 w 1259"/>
                <a:gd name="T21" fmla="*/ 109 h 1532"/>
                <a:gd name="T22" fmla="*/ 894 w 1259"/>
                <a:gd name="T23" fmla="*/ 65 h 1532"/>
                <a:gd name="T24" fmla="*/ 786 w 1259"/>
                <a:gd name="T25" fmla="*/ 18 h 1532"/>
                <a:gd name="T26" fmla="*/ 642 w 1259"/>
                <a:gd name="T27" fmla="*/ 0 h 1532"/>
                <a:gd name="T28" fmla="*/ 440 w 1259"/>
                <a:gd name="T29" fmla="*/ 23 h 1532"/>
                <a:gd name="T30" fmla="*/ 366 w 1259"/>
                <a:gd name="T31" fmla="*/ 44 h 1532"/>
                <a:gd name="T32" fmla="*/ 292 w 1259"/>
                <a:gd name="T33" fmla="*/ 58 h 1532"/>
                <a:gd name="T34" fmla="*/ 229 w 1259"/>
                <a:gd name="T35" fmla="*/ 79 h 1532"/>
                <a:gd name="T36" fmla="*/ 178 w 1259"/>
                <a:gd name="T37" fmla="*/ 103 h 1532"/>
                <a:gd name="T38" fmla="*/ 127 w 1259"/>
                <a:gd name="T39" fmla="*/ 127 h 1532"/>
                <a:gd name="T40" fmla="*/ 82 w 1259"/>
                <a:gd name="T41" fmla="*/ 158 h 1532"/>
                <a:gd name="T42" fmla="*/ 41 w 1259"/>
                <a:gd name="T43" fmla="*/ 197 h 1532"/>
                <a:gd name="T44" fmla="*/ 0 w 1259"/>
                <a:gd name="T45" fmla="*/ 243 h 1532"/>
                <a:gd name="T46" fmla="*/ 76 w 1259"/>
                <a:gd name="T47" fmla="*/ 215 h 1532"/>
                <a:gd name="T48" fmla="*/ 144 w 1259"/>
                <a:gd name="T49" fmla="*/ 194 h 1532"/>
                <a:gd name="T50" fmla="*/ 212 w 1259"/>
                <a:gd name="T51" fmla="*/ 179 h 1532"/>
                <a:gd name="T52" fmla="*/ 280 w 1259"/>
                <a:gd name="T53" fmla="*/ 164 h 1532"/>
                <a:gd name="T54" fmla="*/ 336 w 1259"/>
                <a:gd name="T55" fmla="*/ 149 h 1532"/>
                <a:gd name="T56" fmla="*/ 397 w 1259"/>
                <a:gd name="T57" fmla="*/ 149 h 1532"/>
                <a:gd name="T58" fmla="*/ 458 w 1259"/>
                <a:gd name="T59" fmla="*/ 141 h 1532"/>
                <a:gd name="T60" fmla="*/ 511 w 1259"/>
                <a:gd name="T61" fmla="*/ 146 h 1532"/>
                <a:gd name="T62" fmla="*/ 565 w 1259"/>
                <a:gd name="T63" fmla="*/ 152 h 1532"/>
                <a:gd name="T64" fmla="*/ 618 w 1259"/>
                <a:gd name="T65" fmla="*/ 166 h 1532"/>
                <a:gd name="T66" fmla="*/ 669 w 1259"/>
                <a:gd name="T67" fmla="*/ 186 h 1532"/>
                <a:gd name="T68" fmla="*/ 715 w 1259"/>
                <a:gd name="T69" fmla="*/ 205 h 1532"/>
                <a:gd name="T70" fmla="*/ 760 w 1259"/>
                <a:gd name="T71" fmla="*/ 239 h 1532"/>
                <a:gd name="T72" fmla="*/ 811 w 1259"/>
                <a:gd name="T73" fmla="*/ 267 h 1532"/>
                <a:gd name="T74" fmla="*/ 855 w 1259"/>
                <a:gd name="T75" fmla="*/ 307 h 1532"/>
                <a:gd name="T76" fmla="*/ 899 w 1259"/>
                <a:gd name="T77" fmla="*/ 348 h 1532"/>
                <a:gd name="T78" fmla="*/ 971 w 1259"/>
                <a:gd name="T79" fmla="*/ 464 h 1532"/>
                <a:gd name="T80" fmla="*/ 1016 w 1259"/>
                <a:gd name="T81" fmla="*/ 606 h 1532"/>
                <a:gd name="T82" fmla="*/ 1027 w 1259"/>
                <a:gd name="T83" fmla="*/ 774 h 1532"/>
                <a:gd name="T84" fmla="*/ 1022 w 1259"/>
                <a:gd name="T85" fmla="*/ 939 h 1532"/>
                <a:gd name="T86" fmla="*/ 1002 w 1259"/>
                <a:gd name="T87" fmla="*/ 1117 h 1532"/>
                <a:gd name="T88" fmla="*/ 966 w 1259"/>
                <a:gd name="T89" fmla="*/ 1279 h 1532"/>
                <a:gd name="T90" fmla="*/ 933 w 1259"/>
                <a:gd name="T91" fmla="*/ 1421 h 1532"/>
                <a:gd name="T92" fmla="*/ 891 w 1259"/>
                <a:gd name="T93" fmla="*/ 1532 h 153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1259" h="1532">
                  <a:moveTo>
                    <a:pt x="891" y="1532"/>
                  </a:moveTo>
                  <a:lnTo>
                    <a:pt x="954" y="1452"/>
                  </a:lnTo>
                  <a:lnTo>
                    <a:pt x="1032" y="1338"/>
                  </a:lnTo>
                  <a:lnTo>
                    <a:pt x="1115" y="1188"/>
                  </a:lnTo>
                  <a:lnTo>
                    <a:pt x="1194" y="1023"/>
                  </a:lnTo>
                  <a:lnTo>
                    <a:pt x="1244" y="841"/>
                  </a:lnTo>
                  <a:lnTo>
                    <a:pt x="1259" y="647"/>
                  </a:lnTo>
                  <a:lnTo>
                    <a:pt x="1230" y="463"/>
                  </a:lnTo>
                  <a:lnTo>
                    <a:pt x="1140" y="294"/>
                  </a:lnTo>
                  <a:lnTo>
                    <a:pt x="1043" y="190"/>
                  </a:lnTo>
                  <a:lnTo>
                    <a:pt x="961" y="109"/>
                  </a:lnTo>
                  <a:lnTo>
                    <a:pt x="894" y="65"/>
                  </a:lnTo>
                  <a:lnTo>
                    <a:pt x="786" y="18"/>
                  </a:lnTo>
                  <a:lnTo>
                    <a:pt x="642" y="0"/>
                  </a:lnTo>
                  <a:lnTo>
                    <a:pt x="440" y="23"/>
                  </a:lnTo>
                  <a:lnTo>
                    <a:pt x="366" y="44"/>
                  </a:lnTo>
                  <a:lnTo>
                    <a:pt x="292" y="58"/>
                  </a:lnTo>
                  <a:lnTo>
                    <a:pt x="229" y="79"/>
                  </a:lnTo>
                  <a:lnTo>
                    <a:pt x="178" y="103"/>
                  </a:lnTo>
                  <a:lnTo>
                    <a:pt x="127" y="127"/>
                  </a:lnTo>
                  <a:lnTo>
                    <a:pt x="82" y="158"/>
                  </a:lnTo>
                  <a:lnTo>
                    <a:pt x="41" y="197"/>
                  </a:lnTo>
                  <a:lnTo>
                    <a:pt x="0" y="243"/>
                  </a:lnTo>
                  <a:lnTo>
                    <a:pt x="76" y="215"/>
                  </a:lnTo>
                  <a:lnTo>
                    <a:pt x="144" y="194"/>
                  </a:lnTo>
                  <a:lnTo>
                    <a:pt x="212" y="179"/>
                  </a:lnTo>
                  <a:lnTo>
                    <a:pt x="280" y="164"/>
                  </a:lnTo>
                  <a:lnTo>
                    <a:pt x="336" y="149"/>
                  </a:lnTo>
                  <a:lnTo>
                    <a:pt x="397" y="149"/>
                  </a:lnTo>
                  <a:lnTo>
                    <a:pt x="458" y="141"/>
                  </a:lnTo>
                  <a:lnTo>
                    <a:pt x="511" y="146"/>
                  </a:lnTo>
                  <a:lnTo>
                    <a:pt x="565" y="152"/>
                  </a:lnTo>
                  <a:lnTo>
                    <a:pt x="618" y="166"/>
                  </a:lnTo>
                  <a:lnTo>
                    <a:pt x="669" y="186"/>
                  </a:lnTo>
                  <a:lnTo>
                    <a:pt x="715" y="205"/>
                  </a:lnTo>
                  <a:lnTo>
                    <a:pt x="760" y="239"/>
                  </a:lnTo>
                  <a:lnTo>
                    <a:pt x="811" y="267"/>
                  </a:lnTo>
                  <a:lnTo>
                    <a:pt x="855" y="307"/>
                  </a:lnTo>
                  <a:lnTo>
                    <a:pt x="899" y="348"/>
                  </a:lnTo>
                  <a:lnTo>
                    <a:pt x="971" y="464"/>
                  </a:lnTo>
                  <a:lnTo>
                    <a:pt x="1016" y="606"/>
                  </a:lnTo>
                  <a:lnTo>
                    <a:pt x="1027" y="774"/>
                  </a:lnTo>
                  <a:lnTo>
                    <a:pt x="1022" y="939"/>
                  </a:lnTo>
                  <a:lnTo>
                    <a:pt x="1002" y="1117"/>
                  </a:lnTo>
                  <a:lnTo>
                    <a:pt x="966" y="1279"/>
                  </a:lnTo>
                  <a:lnTo>
                    <a:pt x="933" y="1421"/>
                  </a:lnTo>
                  <a:lnTo>
                    <a:pt x="891" y="1532"/>
                  </a:lnTo>
                  <a:close/>
                </a:path>
              </a:pathLst>
            </a:custGeom>
            <a:solidFill>
              <a:schemeClr val="folHlink"/>
            </a:solidFill>
            <a:ln w="9525">
              <a:noFill/>
              <a:round/>
              <a:headEnd/>
              <a:tailEnd/>
            </a:ln>
          </p:spPr>
          <p:txBody>
            <a:bodyPr/>
            <a:lstStyle/>
            <a:p>
              <a:endParaRPr lang="en-US"/>
            </a:p>
          </p:txBody>
        </p:sp>
        <p:sp>
          <p:nvSpPr>
            <p:cNvPr id="8" name="Freeform 13"/>
            <p:cNvSpPr>
              <a:spLocks/>
            </p:cNvSpPr>
            <p:nvPr userDrawn="1"/>
          </p:nvSpPr>
          <p:spPr bwMode="ltGray">
            <a:xfrm>
              <a:off x="0" y="2610"/>
              <a:ext cx="801" cy="459"/>
            </a:xfrm>
            <a:custGeom>
              <a:avLst/>
              <a:gdLst>
                <a:gd name="T0" fmla="*/ 0 w 801"/>
                <a:gd name="T1" fmla="*/ 0 h 459"/>
                <a:gd name="T2" fmla="*/ 37 w 801"/>
                <a:gd name="T3" fmla="*/ 69 h 459"/>
                <a:gd name="T4" fmla="*/ 68 w 801"/>
                <a:gd name="T5" fmla="*/ 132 h 459"/>
                <a:gd name="T6" fmla="*/ 110 w 801"/>
                <a:gd name="T7" fmla="*/ 188 h 459"/>
                <a:gd name="T8" fmla="*/ 149 w 801"/>
                <a:gd name="T9" fmla="*/ 229 h 459"/>
                <a:gd name="T10" fmla="*/ 192 w 801"/>
                <a:gd name="T11" fmla="*/ 278 h 459"/>
                <a:gd name="T12" fmla="*/ 250 w 801"/>
                <a:gd name="T13" fmla="*/ 314 h 459"/>
                <a:gd name="T14" fmla="*/ 308 w 801"/>
                <a:gd name="T15" fmla="*/ 336 h 459"/>
                <a:gd name="T16" fmla="*/ 365 w 801"/>
                <a:gd name="T17" fmla="*/ 365 h 459"/>
                <a:gd name="T18" fmla="*/ 430 w 801"/>
                <a:gd name="T19" fmla="*/ 381 h 459"/>
                <a:gd name="T20" fmla="*/ 501 w 801"/>
                <a:gd name="T21" fmla="*/ 390 h 459"/>
                <a:gd name="T22" fmla="*/ 573 w 801"/>
                <a:gd name="T23" fmla="*/ 392 h 459"/>
                <a:gd name="T24" fmla="*/ 646 w 801"/>
                <a:gd name="T25" fmla="*/ 381 h 459"/>
                <a:gd name="T26" fmla="*/ 726 w 801"/>
                <a:gd name="T27" fmla="*/ 362 h 459"/>
                <a:gd name="T28" fmla="*/ 801 w 801"/>
                <a:gd name="T29" fmla="*/ 335 h 459"/>
                <a:gd name="T30" fmla="*/ 731 w 801"/>
                <a:gd name="T31" fmla="*/ 377 h 459"/>
                <a:gd name="T32" fmla="*/ 662 w 801"/>
                <a:gd name="T33" fmla="*/ 404 h 459"/>
                <a:gd name="T34" fmla="*/ 594 w 801"/>
                <a:gd name="T35" fmla="*/ 432 h 459"/>
                <a:gd name="T36" fmla="*/ 532 w 801"/>
                <a:gd name="T37" fmla="*/ 445 h 459"/>
                <a:gd name="T38" fmla="*/ 471 w 801"/>
                <a:gd name="T39" fmla="*/ 459 h 459"/>
                <a:gd name="T40" fmla="*/ 411 w 801"/>
                <a:gd name="T41" fmla="*/ 458 h 459"/>
                <a:gd name="T42" fmla="*/ 350 w 801"/>
                <a:gd name="T43" fmla="*/ 458 h 459"/>
                <a:gd name="T44" fmla="*/ 291 w 801"/>
                <a:gd name="T45" fmla="*/ 450 h 459"/>
                <a:gd name="T46" fmla="*/ 244 w 801"/>
                <a:gd name="T47" fmla="*/ 436 h 459"/>
                <a:gd name="T48" fmla="*/ 192 w 801"/>
                <a:gd name="T49" fmla="*/ 415 h 459"/>
                <a:gd name="T50" fmla="*/ 145 w 801"/>
                <a:gd name="T51" fmla="*/ 394 h 459"/>
                <a:gd name="T52" fmla="*/ 100 w 801"/>
                <a:gd name="T53" fmla="*/ 373 h 459"/>
                <a:gd name="T54" fmla="*/ 60 w 801"/>
                <a:gd name="T55" fmla="*/ 347 h 459"/>
                <a:gd name="T56" fmla="*/ 0 w 801"/>
                <a:gd name="T57" fmla="*/ 294 h 459"/>
                <a:gd name="T58" fmla="*/ 0 w 801"/>
                <a:gd name="T59" fmla="*/ 0 h 459"/>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801" h="459">
                  <a:moveTo>
                    <a:pt x="0" y="0"/>
                  </a:moveTo>
                  <a:lnTo>
                    <a:pt x="37" y="69"/>
                  </a:lnTo>
                  <a:lnTo>
                    <a:pt x="68" y="132"/>
                  </a:lnTo>
                  <a:lnTo>
                    <a:pt x="110" y="188"/>
                  </a:lnTo>
                  <a:lnTo>
                    <a:pt x="149" y="229"/>
                  </a:lnTo>
                  <a:lnTo>
                    <a:pt x="192" y="278"/>
                  </a:lnTo>
                  <a:lnTo>
                    <a:pt x="250" y="314"/>
                  </a:lnTo>
                  <a:lnTo>
                    <a:pt x="308" y="336"/>
                  </a:lnTo>
                  <a:lnTo>
                    <a:pt x="365" y="365"/>
                  </a:lnTo>
                  <a:lnTo>
                    <a:pt x="430" y="381"/>
                  </a:lnTo>
                  <a:lnTo>
                    <a:pt x="501" y="390"/>
                  </a:lnTo>
                  <a:lnTo>
                    <a:pt x="573" y="392"/>
                  </a:lnTo>
                  <a:lnTo>
                    <a:pt x="646" y="381"/>
                  </a:lnTo>
                  <a:lnTo>
                    <a:pt x="726" y="362"/>
                  </a:lnTo>
                  <a:lnTo>
                    <a:pt x="801" y="335"/>
                  </a:lnTo>
                  <a:lnTo>
                    <a:pt x="731" y="377"/>
                  </a:lnTo>
                  <a:lnTo>
                    <a:pt x="662" y="404"/>
                  </a:lnTo>
                  <a:lnTo>
                    <a:pt x="594" y="432"/>
                  </a:lnTo>
                  <a:lnTo>
                    <a:pt x="532" y="445"/>
                  </a:lnTo>
                  <a:lnTo>
                    <a:pt x="471" y="459"/>
                  </a:lnTo>
                  <a:lnTo>
                    <a:pt x="411" y="458"/>
                  </a:lnTo>
                  <a:lnTo>
                    <a:pt x="350" y="458"/>
                  </a:lnTo>
                  <a:lnTo>
                    <a:pt x="291" y="450"/>
                  </a:lnTo>
                  <a:lnTo>
                    <a:pt x="244" y="436"/>
                  </a:lnTo>
                  <a:lnTo>
                    <a:pt x="192" y="415"/>
                  </a:lnTo>
                  <a:lnTo>
                    <a:pt x="145" y="394"/>
                  </a:lnTo>
                  <a:lnTo>
                    <a:pt x="100" y="373"/>
                  </a:lnTo>
                  <a:lnTo>
                    <a:pt x="60" y="347"/>
                  </a:lnTo>
                  <a:lnTo>
                    <a:pt x="0" y="294"/>
                  </a:lnTo>
                  <a:lnTo>
                    <a:pt x="0" y="0"/>
                  </a:lnTo>
                  <a:close/>
                </a:path>
              </a:pathLst>
            </a:custGeom>
            <a:solidFill>
              <a:schemeClr val="folHlink"/>
            </a:solidFill>
            <a:ln w="9525">
              <a:noFill/>
              <a:round/>
              <a:headEnd/>
              <a:tailEnd/>
            </a:ln>
          </p:spPr>
          <p:txBody>
            <a:bodyPr/>
            <a:lstStyle/>
            <a:p>
              <a:endParaRPr lang="en-US"/>
            </a:p>
          </p:txBody>
        </p:sp>
        <p:sp>
          <p:nvSpPr>
            <p:cNvPr id="9" name="Freeform 14"/>
            <p:cNvSpPr>
              <a:spLocks/>
            </p:cNvSpPr>
            <p:nvPr userDrawn="1"/>
          </p:nvSpPr>
          <p:spPr bwMode="ltGray">
            <a:xfrm rot="373331" flipH="1">
              <a:off x="898" y="2855"/>
              <a:ext cx="354" cy="464"/>
            </a:xfrm>
            <a:custGeom>
              <a:avLst/>
              <a:gdLst>
                <a:gd name="T0" fmla="*/ 227 w 117"/>
                <a:gd name="T1" fmla="*/ 0 h 132"/>
                <a:gd name="T2" fmla="*/ 0 w 117"/>
                <a:gd name="T3" fmla="*/ 88 h 132"/>
                <a:gd name="T4" fmla="*/ 9 w 117"/>
                <a:gd name="T5" fmla="*/ 91 h 132"/>
                <a:gd name="T6" fmla="*/ 42 w 117"/>
                <a:gd name="T7" fmla="*/ 102 h 132"/>
                <a:gd name="T8" fmla="*/ 88 w 117"/>
                <a:gd name="T9" fmla="*/ 127 h 132"/>
                <a:gd name="T10" fmla="*/ 139 w 117"/>
                <a:gd name="T11" fmla="*/ 165 h 132"/>
                <a:gd name="T12" fmla="*/ 200 w 117"/>
                <a:gd name="T13" fmla="*/ 218 h 132"/>
                <a:gd name="T14" fmla="*/ 254 w 117"/>
                <a:gd name="T15" fmla="*/ 281 h 132"/>
                <a:gd name="T16" fmla="*/ 309 w 117"/>
                <a:gd name="T17" fmla="*/ 362 h 132"/>
                <a:gd name="T18" fmla="*/ 351 w 117"/>
                <a:gd name="T19" fmla="*/ 464 h 132"/>
                <a:gd name="T20" fmla="*/ 354 w 117"/>
                <a:gd name="T21" fmla="*/ 422 h 132"/>
                <a:gd name="T22" fmla="*/ 348 w 117"/>
                <a:gd name="T23" fmla="*/ 376 h 132"/>
                <a:gd name="T24" fmla="*/ 327 w 117"/>
                <a:gd name="T25" fmla="*/ 316 h 132"/>
                <a:gd name="T26" fmla="*/ 300 w 117"/>
                <a:gd name="T27" fmla="*/ 260 h 132"/>
                <a:gd name="T28" fmla="*/ 269 w 117"/>
                <a:gd name="T29" fmla="*/ 204 h 132"/>
                <a:gd name="T30" fmla="*/ 236 w 117"/>
                <a:gd name="T31" fmla="*/ 158 h 132"/>
                <a:gd name="T32" fmla="*/ 203 w 117"/>
                <a:gd name="T33" fmla="*/ 127 h 132"/>
                <a:gd name="T34" fmla="*/ 175 w 117"/>
                <a:gd name="T35" fmla="*/ 112 h 132"/>
                <a:gd name="T36" fmla="*/ 209 w 117"/>
                <a:gd name="T37" fmla="*/ 102 h 132"/>
                <a:gd name="T38" fmla="*/ 239 w 117"/>
                <a:gd name="T39" fmla="*/ 98 h 132"/>
                <a:gd name="T40" fmla="*/ 269 w 117"/>
                <a:gd name="T41" fmla="*/ 91 h 132"/>
                <a:gd name="T42" fmla="*/ 297 w 117"/>
                <a:gd name="T43" fmla="*/ 88 h 132"/>
                <a:gd name="T44" fmla="*/ 318 w 117"/>
                <a:gd name="T45" fmla="*/ 84 h 132"/>
                <a:gd name="T46" fmla="*/ 330 w 117"/>
                <a:gd name="T47" fmla="*/ 77 h 132"/>
                <a:gd name="T48" fmla="*/ 342 w 117"/>
                <a:gd name="T49" fmla="*/ 74 h 132"/>
                <a:gd name="T50" fmla="*/ 345 w 117"/>
                <a:gd name="T51" fmla="*/ 74 h 132"/>
                <a:gd name="T52" fmla="*/ 227 w 117"/>
                <a:gd name="T53" fmla="*/ 0 h 132"/>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117" h="132">
                  <a:moveTo>
                    <a:pt x="75" y="0"/>
                  </a:moveTo>
                  <a:lnTo>
                    <a:pt x="0" y="25"/>
                  </a:lnTo>
                  <a:lnTo>
                    <a:pt x="3" y="26"/>
                  </a:lnTo>
                  <a:lnTo>
                    <a:pt x="14" y="29"/>
                  </a:lnTo>
                  <a:lnTo>
                    <a:pt x="29" y="36"/>
                  </a:lnTo>
                  <a:lnTo>
                    <a:pt x="46" y="47"/>
                  </a:lnTo>
                  <a:lnTo>
                    <a:pt x="66" y="62"/>
                  </a:lnTo>
                  <a:lnTo>
                    <a:pt x="84" y="80"/>
                  </a:lnTo>
                  <a:lnTo>
                    <a:pt x="102" y="103"/>
                  </a:lnTo>
                  <a:lnTo>
                    <a:pt x="116" y="132"/>
                  </a:lnTo>
                  <a:lnTo>
                    <a:pt x="117" y="120"/>
                  </a:lnTo>
                  <a:lnTo>
                    <a:pt x="115" y="107"/>
                  </a:lnTo>
                  <a:lnTo>
                    <a:pt x="108" y="90"/>
                  </a:lnTo>
                  <a:lnTo>
                    <a:pt x="99" y="74"/>
                  </a:lnTo>
                  <a:lnTo>
                    <a:pt x="89" y="58"/>
                  </a:lnTo>
                  <a:lnTo>
                    <a:pt x="78" y="45"/>
                  </a:lnTo>
                  <a:lnTo>
                    <a:pt x="67" y="36"/>
                  </a:lnTo>
                  <a:lnTo>
                    <a:pt x="58" y="32"/>
                  </a:lnTo>
                  <a:lnTo>
                    <a:pt x="69" y="29"/>
                  </a:lnTo>
                  <a:lnTo>
                    <a:pt x="79" y="28"/>
                  </a:lnTo>
                  <a:lnTo>
                    <a:pt x="89" y="26"/>
                  </a:lnTo>
                  <a:lnTo>
                    <a:pt x="98" y="25"/>
                  </a:lnTo>
                  <a:lnTo>
                    <a:pt x="105" y="24"/>
                  </a:lnTo>
                  <a:lnTo>
                    <a:pt x="109" y="22"/>
                  </a:lnTo>
                  <a:lnTo>
                    <a:pt x="113" y="21"/>
                  </a:lnTo>
                  <a:lnTo>
                    <a:pt x="114" y="21"/>
                  </a:lnTo>
                  <a:lnTo>
                    <a:pt x="75" y="0"/>
                  </a:lnTo>
                  <a:close/>
                </a:path>
              </a:pathLst>
            </a:custGeom>
            <a:solidFill>
              <a:schemeClr val="folHlink"/>
            </a:solidFill>
            <a:ln w="9525">
              <a:noFill/>
              <a:round/>
              <a:headEnd/>
              <a:tailEnd/>
            </a:ln>
          </p:spPr>
          <p:txBody>
            <a:bodyPr/>
            <a:lstStyle/>
            <a:p>
              <a:endParaRPr lang="en-US"/>
            </a:p>
          </p:txBody>
        </p:sp>
        <p:sp>
          <p:nvSpPr>
            <p:cNvPr id="10" name="Freeform 15"/>
            <p:cNvSpPr>
              <a:spLocks/>
            </p:cNvSpPr>
            <p:nvPr userDrawn="1"/>
          </p:nvSpPr>
          <p:spPr bwMode="ltGray">
            <a:xfrm rot="373331" flipH="1">
              <a:off x="799" y="2979"/>
              <a:ext cx="87" cy="274"/>
            </a:xfrm>
            <a:custGeom>
              <a:avLst/>
              <a:gdLst>
                <a:gd name="T0" fmla="*/ 87 w 29"/>
                <a:gd name="T1" fmla="*/ 0 h 77"/>
                <a:gd name="T2" fmla="*/ 69 w 29"/>
                <a:gd name="T3" fmla="*/ 0 h 77"/>
                <a:gd name="T4" fmla="*/ 48 w 29"/>
                <a:gd name="T5" fmla="*/ 14 h 77"/>
                <a:gd name="T6" fmla="*/ 27 w 29"/>
                <a:gd name="T7" fmla="*/ 32 h 77"/>
                <a:gd name="T8" fmla="*/ 12 w 29"/>
                <a:gd name="T9" fmla="*/ 68 h 77"/>
                <a:gd name="T10" fmla="*/ 3 w 29"/>
                <a:gd name="T11" fmla="*/ 107 h 77"/>
                <a:gd name="T12" fmla="*/ 0 w 29"/>
                <a:gd name="T13" fmla="*/ 157 h 77"/>
                <a:gd name="T14" fmla="*/ 9 w 29"/>
                <a:gd name="T15" fmla="*/ 214 h 77"/>
                <a:gd name="T16" fmla="*/ 33 w 29"/>
                <a:gd name="T17" fmla="*/ 274 h 77"/>
                <a:gd name="T18" fmla="*/ 45 w 29"/>
                <a:gd name="T19" fmla="*/ 189 h 77"/>
                <a:gd name="T20" fmla="*/ 57 w 29"/>
                <a:gd name="T21" fmla="*/ 132 h 77"/>
                <a:gd name="T22" fmla="*/ 69 w 29"/>
                <a:gd name="T23" fmla="*/ 78 h 77"/>
                <a:gd name="T24" fmla="*/ 87 w 29"/>
                <a:gd name="T25" fmla="*/ 0 h 7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9" h="77">
                  <a:moveTo>
                    <a:pt x="29" y="0"/>
                  </a:moveTo>
                  <a:lnTo>
                    <a:pt x="23" y="0"/>
                  </a:lnTo>
                  <a:lnTo>
                    <a:pt x="16" y="4"/>
                  </a:lnTo>
                  <a:lnTo>
                    <a:pt x="9" y="9"/>
                  </a:lnTo>
                  <a:lnTo>
                    <a:pt x="4" y="19"/>
                  </a:lnTo>
                  <a:lnTo>
                    <a:pt x="1" y="30"/>
                  </a:lnTo>
                  <a:lnTo>
                    <a:pt x="0" y="44"/>
                  </a:lnTo>
                  <a:lnTo>
                    <a:pt x="3" y="60"/>
                  </a:lnTo>
                  <a:lnTo>
                    <a:pt x="11" y="77"/>
                  </a:lnTo>
                  <a:lnTo>
                    <a:pt x="15" y="53"/>
                  </a:lnTo>
                  <a:lnTo>
                    <a:pt x="19" y="37"/>
                  </a:lnTo>
                  <a:lnTo>
                    <a:pt x="23" y="22"/>
                  </a:lnTo>
                  <a:lnTo>
                    <a:pt x="29" y="0"/>
                  </a:lnTo>
                  <a:close/>
                </a:path>
              </a:pathLst>
            </a:custGeom>
            <a:solidFill>
              <a:schemeClr val="folHlink"/>
            </a:solidFill>
            <a:ln w="9525">
              <a:noFill/>
              <a:round/>
              <a:headEnd/>
              <a:tailEnd/>
            </a:ln>
          </p:spPr>
          <p:txBody>
            <a:bodyPr/>
            <a:lstStyle/>
            <a:p>
              <a:endParaRPr lang="en-US"/>
            </a:p>
          </p:txBody>
        </p:sp>
        <p:sp>
          <p:nvSpPr>
            <p:cNvPr id="11" name="Freeform 16"/>
            <p:cNvSpPr>
              <a:spLocks/>
            </p:cNvSpPr>
            <p:nvPr userDrawn="1"/>
          </p:nvSpPr>
          <p:spPr bwMode="ltGray">
            <a:xfrm>
              <a:off x="1190" y="3273"/>
              <a:ext cx="1108" cy="1047"/>
            </a:xfrm>
            <a:custGeom>
              <a:avLst/>
              <a:gdLst>
                <a:gd name="T0" fmla="*/ 784 w 1108"/>
                <a:gd name="T1" fmla="*/ 1047 h 1047"/>
                <a:gd name="T2" fmla="*/ 692 w 1108"/>
                <a:gd name="T3" fmla="*/ 1011 h 1047"/>
                <a:gd name="T4" fmla="*/ 607 w 1108"/>
                <a:gd name="T5" fmla="*/ 945 h 1047"/>
                <a:gd name="T6" fmla="*/ 517 w 1108"/>
                <a:gd name="T7" fmla="*/ 861 h 1047"/>
                <a:gd name="T8" fmla="*/ 432 w 1108"/>
                <a:gd name="T9" fmla="*/ 776 h 1047"/>
                <a:gd name="T10" fmla="*/ 350 w 1108"/>
                <a:gd name="T11" fmla="*/ 677 h 1047"/>
                <a:gd name="T12" fmla="*/ 266 w 1108"/>
                <a:gd name="T13" fmla="*/ 563 h 1047"/>
                <a:gd name="T14" fmla="*/ 188 w 1108"/>
                <a:gd name="T15" fmla="*/ 447 h 1047"/>
                <a:gd name="T16" fmla="*/ 122 w 1108"/>
                <a:gd name="T17" fmla="*/ 325 h 1047"/>
                <a:gd name="T18" fmla="*/ 65 w 1108"/>
                <a:gd name="T19" fmla="*/ 211 h 1047"/>
                <a:gd name="T20" fmla="*/ 21 w 1108"/>
                <a:gd name="T21" fmla="*/ 101 h 1047"/>
                <a:gd name="T22" fmla="*/ 0 w 1108"/>
                <a:gd name="T23" fmla="*/ 0 h 1047"/>
                <a:gd name="T24" fmla="*/ 109 w 1108"/>
                <a:gd name="T25" fmla="*/ 217 h 1047"/>
                <a:gd name="T26" fmla="*/ 209 w 1108"/>
                <a:gd name="T27" fmla="*/ 378 h 1047"/>
                <a:gd name="T28" fmla="*/ 294 w 1108"/>
                <a:gd name="T29" fmla="*/ 500 h 1047"/>
                <a:gd name="T30" fmla="*/ 373 w 1108"/>
                <a:gd name="T31" fmla="*/ 590 h 1047"/>
                <a:gd name="T32" fmla="*/ 441 w 1108"/>
                <a:gd name="T33" fmla="*/ 661 h 1047"/>
                <a:gd name="T34" fmla="*/ 506 w 1108"/>
                <a:gd name="T35" fmla="*/ 713 h 1047"/>
                <a:gd name="T36" fmla="*/ 564 w 1108"/>
                <a:gd name="T37" fmla="*/ 754 h 1047"/>
                <a:gd name="T38" fmla="*/ 620 w 1108"/>
                <a:gd name="T39" fmla="*/ 801 h 1047"/>
                <a:gd name="T40" fmla="*/ 754 w 1108"/>
                <a:gd name="T41" fmla="*/ 899 h 1047"/>
                <a:gd name="T42" fmla="*/ 925 w 1108"/>
                <a:gd name="T43" fmla="*/ 977 h 1047"/>
                <a:gd name="T44" fmla="*/ 1108 w 1108"/>
                <a:gd name="T45" fmla="*/ 1047 h 1047"/>
                <a:gd name="T46" fmla="*/ 784 w 1108"/>
                <a:gd name="T47" fmla="*/ 1047 h 104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108" h="1047">
                  <a:moveTo>
                    <a:pt x="784" y="1047"/>
                  </a:moveTo>
                  <a:lnTo>
                    <a:pt x="692" y="1011"/>
                  </a:lnTo>
                  <a:lnTo>
                    <a:pt x="607" y="945"/>
                  </a:lnTo>
                  <a:lnTo>
                    <a:pt x="517" y="861"/>
                  </a:lnTo>
                  <a:lnTo>
                    <a:pt x="432" y="776"/>
                  </a:lnTo>
                  <a:lnTo>
                    <a:pt x="350" y="677"/>
                  </a:lnTo>
                  <a:lnTo>
                    <a:pt x="266" y="563"/>
                  </a:lnTo>
                  <a:lnTo>
                    <a:pt x="188" y="447"/>
                  </a:lnTo>
                  <a:lnTo>
                    <a:pt x="122" y="325"/>
                  </a:lnTo>
                  <a:lnTo>
                    <a:pt x="65" y="211"/>
                  </a:lnTo>
                  <a:lnTo>
                    <a:pt x="21" y="101"/>
                  </a:lnTo>
                  <a:lnTo>
                    <a:pt x="0" y="0"/>
                  </a:lnTo>
                  <a:lnTo>
                    <a:pt x="109" y="217"/>
                  </a:lnTo>
                  <a:lnTo>
                    <a:pt x="209" y="378"/>
                  </a:lnTo>
                  <a:lnTo>
                    <a:pt x="294" y="500"/>
                  </a:lnTo>
                  <a:lnTo>
                    <a:pt x="373" y="590"/>
                  </a:lnTo>
                  <a:lnTo>
                    <a:pt x="441" y="661"/>
                  </a:lnTo>
                  <a:lnTo>
                    <a:pt x="506" y="713"/>
                  </a:lnTo>
                  <a:lnTo>
                    <a:pt x="564" y="754"/>
                  </a:lnTo>
                  <a:lnTo>
                    <a:pt x="620" y="801"/>
                  </a:lnTo>
                  <a:lnTo>
                    <a:pt x="754" y="899"/>
                  </a:lnTo>
                  <a:lnTo>
                    <a:pt x="925" y="977"/>
                  </a:lnTo>
                  <a:lnTo>
                    <a:pt x="1108" y="1047"/>
                  </a:lnTo>
                  <a:lnTo>
                    <a:pt x="784" y="1047"/>
                  </a:lnTo>
                  <a:close/>
                </a:path>
              </a:pathLst>
            </a:custGeom>
            <a:solidFill>
              <a:schemeClr val="folHlink"/>
            </a:solidFill>
            <a:ln w="9525">
              <a:noFill/>
              <a:round/>
              <a:headEnd/>
              <a:tailEnd/>
            </a:ln>
          </p:spPr>
          <p:txBody>
            <a:bodyPr/>
            <a:lstStyle/>
            <a:p>
              <a:endParaRPr lang="en-US"/>
            </a:p>
          </p:txBody>
        </p:sp>
        <p:grpSp>
          <p:nvGrpSpPr>
            <p:cNvPr id="12" name="Group 17"/>
            <p:cNvGrpSpPr>
              <a:grpSpLocks/>
            </p:cNvGrpSpPr>
            <p:nvPr userDrawn="1"/>
          </p:nvGrpSpPr>
          <p:grpSpPr bwMode="auto">
            <a:xfrm rot="3220060">
              <a:off x="2636" y="751"/>
              <a:ext cx="569" cy="636"/>
              <a:chOff x="1727" y="866"/>
              <a:chExt cx="129" cy="157"/>
            </a:xfrm>
          </p:grpSpPr>
          <p:sp>
            <p:nvSpPr>
              <p:cNvPr id="36" name="Freeform 18"/>
              <p:cNvSpPr>
                <a:spLocks/>
              </p:cNvSpPr>
              <p:nvPr userDrawn="1"/>
            </p:nvSpPr>
            <p:spPr bwMode="ltGray">
              <a:xfrm>
                <a:off x="1727" y="866"/>
                <a:ext cx="41" cy="59"/>
              </a:xfrm>
              <a:custGeom>
                <a:avLst/>
                <a:gdLst>
                  <a:gd name="T0" fmla="*/ 41 w 83"/>
                  <a:gd name="T1" fmla="*/ 14 h 117"/>
                  <a:gd name="T2" fmla="*/ 13 w 83"/>
                  <a:gd name="T3" fmla="*/ 0 h 117"/>
                  <a:gd name="T4" fmla="*/ 0 w 83"/>
                  <a:gd name="T5" fmla="*/ 59 h 117"/>
                  <a:gd name="T6" fmla="*/ 41 w 83"/>
                  <a:gd name="T7" fmla="*/ 14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en-US"/>
              </a:p>
            </p:txBody>
          </p:sp>
          <p:sp>
            <p:nvSpPr>
              <p:cNvPr id="37" name="Freeform 19"/>
              <p:cNvSpPr>
                <a:spLocks/>
              </p:cNvSpPr>
              <p:nvPr userDrawn="1"/>
            </p:nvSpPr>
            <p:spPr bwMode="ltGray">
              <a:xfrm>
                <a:off x="1786" y="894"/>
                <a:ext cx="70" cy="49"/>
              </a:xfrm>
              <a:custGeom>
                <a:avLst/>
                <a:gdLst>
                  <a:gd name="T0" fmla="*/ 0 w 140"/>
                  <a:gd name="T1" fmla="*/ 49 h 98"/>
                  <a:gd name="T2" fmla="*/ 59 w 140"/>
                  <a:gd name="T3" fmla="*/ 0 h 98"/>
                  <a:gd name="T4" fmla="*/ 70 w 140"/>
                  <a:gd name="T5" fmla="*/ 25 h 98"/>
                  <a:gd name="T6" fmla="*/ 0 w 140"/>
                  <a:gd name="T7" fmla="*/ 49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en-US"/>
              </a:p>
            </p:txBody>
          </p:sp>
          <p:sp>
            <p:nvSpPr>
              <p:cNvPr id="38" name="Freeform 20"/>
              <p:cNvSpPr>
                <a:spLocks/>
              </p:cNvSpPr>
              <p:nvPr userDrawn="1"/>
            </p:nvSpPr>
            <p:spPr bwMode="ltGray">
              <a:xfrm>
                <a:off x="1772" y="998"/>
                <a:ext cx="73" cy="25"/>
              </a:xfrm>
              <a:custGeom>
                <a:avLst/>
                <a:gdLst>
                  <a:gd name="T0" fmla="*/ 0 w 145"/>
                  <a:gd name="T1" fmla="*/ 4 h 49"/>
                  <a:gd name="T2" fmla="*/ 73 w 145"/>
                  <a:gd name="T3" fmla="*/ 0 h 49"/>
                  <a:gd name="T4" fmla="*/ 66 w 145"/>
                  <a:gd name="T5" fmla="*/ 25 h 49"/>
                  <a:gd name="T6" fmla="*/ 0 w 145"/>
                  <a:gd name="T7" fmla="*/ 4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en-US"/>
              </a:p>
            </p:txBody>
          </p:sp>
        </p:grpSp>
        <p:grpSp>
          <p:nvGrpSpPr>
            <p:cNvPr id="13" name="Group 21"/>
            <p:cNvGrpSpPr>
              <a:grpSpLocks/>
            </p:cNvGrpSpPr>
            <p:nvPr userDrawn="1"/>
          </p:nvGrpSpPr>
          <p:grpSpPr bwMode="auto">
            <a:xfrm rot="-6691250">
              <a:off x="3642" y="127"/>
              <a:ext cx="356" cy="608"/>
              <a:chOff x="1728" y="866"/>
              <a:chExt cx="129" cy="157"/>
            </a:xfrm>
          </p:grpSpPr>
          <p:sp>
            <p:nvSpPr>
              <p:cNvPr id="33" name="Freeform 22"/>
              <p:cNvSpPr>
                <a:spLocks/>
              </p:cNvSpPr>
              <p:nvPr userDrawn="1"/>
            </p:nvSpPr>
            <p:spPr bwMode="ltGray">
              <a:xfrm>
                <a:off x="1728" y="866"/>
                <a:ext cx="41" cy="59"/>
              </a:xfrm>
              <a:custGeom>
                <a:avLst/>
                <a:gdLst>
                  <a:gd name="T0" fmla="*/ 41 w 83"/>
                  <a:gd name="T1" fmla="*/ 14 h 117"/>
                  <a:gd name="T2" fmla="*/ 13 w 83"/>
                  <a:gd name="T3" fmla="*/ 0 h 117"/>
                  <a:gd name="T4" fmla="*/ 0 w 83"/>
                  <a:gd name="T5" fmla="*/ 59 h 117"/>
                  <a:gd name="T6" fmla="*/ 41 w 83"/>
                  <a:gd name="T7" fmla="*/ 14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en-US"/>
              </a:p>
            </p:txBody>
          </p:sp>
          <p:sp>
            <p:nvSpPr>
              <p:cNvPr id="34" name="Freeform 23"/>
              <p:cNvSpPr>
                <a:spLocks/>
              </p:cNvSpPr>
              <p:nvPr userDrawn="1"/>
            </p:nvSpPr>
            <p:spPr bwMode="ltGray">
              <a:xfrm>
                <a:off x="1787" y="894"/>
                <a:ext cx="70" cy="49"/>
              </a:xfrm>
              <a:custGeom>
                <a:avLst/>
                <a:gdLst>
                  <a:gd name="T0" fmla="*/ 0 w 140"/>
                  <a:gd name="T1" fmla="*/ 49 h 98"/>
                  <a:gd name="T2" fmla="*/ 59 w 140"/>
                  <a:gd name="T3" fmla="*/ 0 h 98"/>
                  <a:gd name="T4" fmla="*/ 70 w 140"/>
                  <a:gd name="T5" fmla="*/ 25 h 98"/>
                  <a:gd name="T6" fmla="*/ 0 w 140"/>
                  <a:gd name="T7" fmla="*/ 49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en-US"/>
              </a:p>
            </p:txBody>
          </p:sp>
          <p:sp>
            <p:nvSpPr>
              <p:cNvPr id="35" name="Freeform 24"/>
              <p:cNvSpPr>
                <a:spLocks/>
              </p:cNvSpPr>
              <p:nvPr userDrawn="1"/>
            </p:nvSpPr>
            <p:spPr bwMode="ltGray">
              <a:xfrm>
                <a:off x="1772" y="998"/>
                <a:ext cx="73" cy="25"/>
              </a:xfrm>
              <a:custGeom>
                <a:avLst/>
                <a:gdLst>
                  <a:gd name="T0" fmla="*/ 0 w 145"/>
                  <a:gd name="T1" fmla="*/ 4 h 49"/>
                  <a:gd name="T2" fmla="*/ 73 w 145"/>
                  <a:gd name="T3" fmla="*/ 0 h 49"/>
                  <a:gd name="T4" fmla="*/ 66 w 145"/>
                  <a:gd name="T5" fmla="*/ 25 h 49"/>
                  <a:gd name="T6" fmla="*/ 0 w 145"/>
                  <a:gd name="T7" fmla="*/ 4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en-US"/>
              </a:p>
            </p:txBody>
          </p:sp>
        </p:grpSp>
        <p:grpSp>
          <p:nvGrpSpPr>
            <p:cNvPr id="14" name="Group 25"/>
            <p:cNvGrpSpPr>
              <a:grpSpLocks/>
            </p:cNvGrpSpPr>
            <p:nvPr userDrawn="1"/>
          </p:nvGrpSpPr>
          <p:grpSpPr bwMode="auto">
            <a:xfrm rot="8524840">
              <a:off x="676" y="3307"/>
              <a:ext cx="500" cy="500"/>
              <a:chOff x="1727" y="867"/>
              <a:chExt cx="129" cy="156"/>
            </a:xfrm>
          </p:grpSpPr>
          <p:sp>
            <p:nvSpPr>
              <p:cNvPr id="30" name="Freeform 26"/>
              <p:cNvSpPr>
                <a:spLocks/>
              </p:cNvSpPr>
              <p:nvPr userDrawn="1"/>
            </p:nvSpPr>
            <p:spPr bwMode="ltGray">
              <a:xfrm>
                <a:off x="1727" y="867"/>
                <a:ext cx="41" cy="59"/>
              </a:xfrm>
              <a:custGeom>
                <a:avLst/>
                <a:gdLst>
                  <a:gd name="T0" fmla="*/ 41 w 83"/>
                  <a:gd name="T1" fmla="*/ 14 h 117"/>
                  <a:gd name="T2" fmla="*/ 13 w 83"/>
                  <a:gd name="T3" fmla="*/ 0 h 117"/>
                  <a:gd name="T4" fmla="*/ 0 w 83"/>
                  <a:gd name="T5" fmla="*/ 59 h 117"/>
                  <a:gd name="T6" fmla="*/ 41 w 83"/>
                  <a:gd name="T7" fmla="*/ 14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en-US"/>
              </a:p>
            </p:txBody>
          </p:sp>
          <p:sp>
            <p:nvSpPr>
              <p:cNvPr id="31" name="Freeform 27"/>
              <p:cNvSpPr>
                <a:spLocks/>
              </p:cNvSpPr>
              <p:nvPr userDrawn="1"/>
            </p:nvSpPr>
            <p:spPr bwMode="ltGray">
              <a:xfrm>
                <a:off x="1786" y="895"/>
                <a:ext cx="70" cy="49"/>
              </a:xfrm>
              <a:custGeom>
                <a:avLst/>
                <a:gdLst>
                  <a:gd name="T0" fmla="*/ 0 w 140"/>
                  <a:gd name="T1" fmla="*/ 49 h 98"/>
                  <a:gd name="T2" fmla="*/ 59 w 140"/>
                  <a:gd name="T3" fmla="*/ 0 h 98"/>
                  <a:gd name="T4" fmla="*/ 70 w 140"/>
                  <a:gd name="T5" fmla="*/ 25 h 98"/>
                  <a:gd name="T6" fmla="*/ 0 w 140"/>
                  <a:gd name="T7" fmla="*/ 49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en-US"/>
              </a:p>
            </p:txBody>
          </p:sp>
          <p:sp>
            <p:nvSpPr>
              <p:cNvPr id="32" name="Freeform 28"/>
              <p:cNvSpPr>
                <a:spLocks/>
              </p:cNvSpPr>
              <p:nvPr userDrawn="1"/>
            </p:nvSpPr>
            <p:spPr bwMode="ltGray">
              <a:xfrm>
                <a:off x="1772" y="998"/>
                <a:ext cx="73" cy="25"/>
              </a:xfrm>
              <a:custGeom>
                <a:avLst/>
                <a:gdLst>
                  <a:gd name="T0" fmla="*/ 0 w 145"/>
                  <a:gd name="T1" fmla="*/ 4 h 49"/>
                  <a:gd name="T2" fmla="*/ 73 w 145"/>
                  <a:gd name="T3" fmla="*/ 0 h 49"/>
                  <a:gd name="T4" fmla="*/ 66 w 145"/>
                  <a:gd name="T5" fmla="*/ 25 h 49"/>
                  <a:gd name="T6" fmla="*/ 0 w 145"/>
                  <a:gd name="T7" fmla="*/ 4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en-US"/>
              </a:p>
            </p:txBody>
          </p:sp>
        </p:grpSp>
        <p:grpSp>
          <p:nvGrpSpPr>
            <p:cNvPr id="15" name="Group 29"/>
            <p:cNvGrpSpPr>
              <a:grpSpLocks/>
            </p:cNvGrpSpPr>
            <p:nvPr userDrawn="1"/>
          </p:nvGrpSpPr>
          <p:grpSpPr bwMode="auto">
            <a:xfrm rot="4106450" flipH="1">
              <a:off x="404" y="271"/>
              <a:ext cx="708" cy="891"/>
              <a:chOff x="1727" y="866"/>
              <a:chExt cx="129" cy="157"/>
            </a:xfrm>
          </p:grpSpPr>
          <p:sp>
            <p:nvSpPr>
              <p:cNvPr id="27" name="Freeform 30"/>
              <p:cNvSpPr>
                <a:spLocks/>
              </p:cNvSpPr>
              <p:nvPr userDrawn="1"/>
            </p:nvSpPr>
            <p:spPr bwMode="ltGray">
              <a:xfrm>
                <a:off x="1727" y="866"/>
                <a:ext cx="41" cy="59"/>
              </a:xfrm>
              <a:custGeom>
                <a:avLst/>
                <a:gdLst>
                  <a:gd name="T0" fmla="*/ 41 w 83"/>
                  <a:gd name="T1" fmla="*/ 14 h 117"/>
                  <a:gd name="T2" fmla="*/ 13 w 83"/>
                  <a:gd name="T3" fmla="*/ 0 h 117"/>
                  <a:gd name="T4" fmla="*/ 0 w 83"/>
                  <a:gd name="T5" fmla="*/ 59 h 117"/>
                  <a:gd name="T6" fmla="*/ 41 w 83"/>
                  <a:gd name="T7" fmla="*/ 14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en-US"/>
              </a:p>
            </p:txBody>
          </p:sp>
          <p:sp>
            <p:nvSpPr>
              <p:cNvPr id="28" name="Freeform 31"/>
              <p:cNvSpPr>
                <a:spLocks/>
              </p:cNvSpPr>
              <p:nvPr userDrawn="1"/>
            </p:nvSpPr>
            <p:spPr bwMode="ltGray">
              <a:xfrm>
                <a:off x="1786" y="894"/>
                <a:ext cx="70" cy="49"/>
              </a:xfrm>
              <a:custGeom>
                <a:avLst/>
                <a:gdLst>
                  <a:gd name="T0" fmla="*/ 0 w 140"/>
                  <a:gd name="T1" fmla="*/ 49 h 98"/>
                  <a:gd name="T2" fmla="*/ 59 w 140"/>
                  <a:gd name="T3" fmla="*/ 0 h 98"/>
                  <a:gd name="T4" fmla="*/ 70 w 140"/>
                  <a:gd name="T5" fmla="*/ 25 h 98"/>
                  <a:gd name="T6" fmla="*/ 0 w 140"/>
                  <a:gd name="T7" fmla="*/ 49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en-US"/>
              </a:p>
            </p:txBody>
          </p:sp>
          <p:sp>
            <p:nvSpPr>
              <p:cNvPr id="29" name="Freeform 32"/>
              <p:cNvSpPr>
                <a:spLocks/>
              </p:cNvSpPr>
              <p:nvPr userDrawn="1"/>
            </p:nvSpPr>
            <p:spPr bwMode="ltGray">
              <a:xfrm>
                <a:off x="1772" y="998"/>
                <a:ext cx="73" cy="25"/>
              </a:xfrm>
              <a:custGeom>
                <a:avLst/>
                <a:gdLst>
                  <a:gd name="T0" fmla="*/ 0 w 145"/>
                  <a:gd name="T1" fmla="*/ 4 h 49"/>
                  <a:gd name="T2" fmla="*/ 73 w 145"/>
                  <a:gd name="T3" fmla="*/ 0 h 49"/>
                  <a:gd name="T4" fmla="*/ 66 w 145"/>
                  <a:gd name="T5" fmla="*/ 25 h 49"/>
                  <a:gd name="T6" fmla="*/ 0 w 145"/>
                  <a:gd name="T7" fmla="*/ 4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en-US"/>
              </a:p>
            </p:txBody>
          </p:sp>
        </p:grpSp>
        <p:grpSp>
          <p:nvGrpSpPr>
            <p:cNvPr id="16" name="Group 33"/>
            <p:cNvGrpSpPr>
              <a:grpSpLocks/>
            </p:cNvGrpSpPr>
            <p:nvPr userDrawn="1"/>
          </p:nvGrpSpPr>
          <p:grpSpPr bwMode="auto">
            <a:xfrm rot="10015322" flipH="1">
              <a:off x="4615" y="2392"/>
              <a:ext cx="708" cy="891"/>
              <a:chOff x="1727" y="866"/>
              <a:chExt cx="129" cy="157"/>
            </a:xfrm>
          </p:grpSpPr>
          <p:sp>
            <p:nvSpPr>
              <p:cNvPr id="24" name="Freeform 34"/>
              <p:cNvSpPr>
                <a:spLocks/>
              </p:cNvSpPr>
              <p:nvPr userDrawn="1"/>
            </p:nvSpPr>
            <p:spPr bwMode="ltGray">
              <a:xfrm>
                <a:off x="1727" y="866"/>
                <a:ext cx="41" cy="59"/>
              </a:xfrm>
              <a:custGeom>
                <a:avLst/>
                <a:gdLst>
                  <a:gd name="T0" fmla="*/ 41 w 83"/>
                  <a:gd name="T1" fmla="*/ 14 h 117"/>
                  <a:gd name="T2" fmla="*/ 13 w 83"/>
                  <a:gd name="T3" fmla="*/ 0 h 117"/>
                  <a:gd name="T4" fmla="*/ 0 w 83"/>
                  <a:gd name="T5" fmla="*/ 59 h 117"/>
                  <a:gd name="T6" fmla="*/ 41 w 83"/>
                  <a:gd name="T7" fmla="*/ 14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en-US"/>
              </a:p>
            </p:txBody>
          </p:sp>
          <p:sp>
            <p:nvSpPr>
              <p:cNvPr id="25" name="Freeform 35"/>
              <p:cNvSpPr>
                <a:spLocks/>
              </p:cNvSpPr>
              <p:nvPr userDrawn="1"/>
            </p:nvSpPr>
            <p:spPr bwMode="ltGray">
              <a:xfrm>
                <a:off x="1786" y="894"/>
                <a:ext cx="70" cy="49"/>
              </a:xfrm>
              <a:custGeom>
                <a:avLst/>
                <a:gdLst>
                  <a:gd name="T0" fmla="*/ 0 w 140"/>
                  <a:gd name="T1" fmla="*/ 49 h 98"/>
                  <a:gd name="T2" fmla="*/ 59 w 140"/>
                  <a:gd name="T3" fmla="*/ 0 h 98"/>
                  <a:gd name="T4" fmla="*/ 70 w 140"/>
                  <a:gd name="T5" fmla="*/ 25 h 98"/>
                  <a:gd name="T6" fmla="*/ 0 w 140"/>
                  <a:gd name="T7" fmla="*/ 49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en-US"/>
              </a:p>
            </p:txBody>
          </p:sp>
          <p:sp>
            <p:nvSpPr>
              <p:cNvPr id="26" name="Freeform 36"/>
              <p:cNvSpPr>
                <a:spLocks/>
              </p:cNvSpPr>
              <p:nvPr userDrawn="1"/>
            </p:nvSpPr>
            <p:spPr bwMode="ltGray">
              <a:xfrm>
                <a:off x="1772" y="998"/>
                <a:ext cx="73" cy="25"/>
              </a:xfrm>
              <a:custGeom>
                <a:avLst/>
                <a:gdLst>
                  <a:gd name="T0" fmla="*/ 0 w 145"/>
                  <a:gd name="T1" fmla="*/ 4 h 49"/>
                  <a:gd name="T2" fmla="*/ 73 w 145"/>
                  <a:gd name="T3" fmla="*/ 0 h 49"/>
                  <a:gd name="T4" fmla="*/ 66 w 145"/>
                  <a:gd name="T5" fmla="*/ 25 h 49"/>
                  <a:gd name="T6" fmla="*/ 0 w 145"/>
                  <a:gd name="T7" fmla="*/ 4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en-US"/>
              </a:p>
            </p:txBody>
          </p:sp>
        </p:grpSp>
        <p:sp>
          <p:nvSpPr>
            <p:cNvPr id="17" name="Freeform 37"/>
            <p:cNvSpPr>
              <a:spLocks/>
            </p:cNvSpPr>
            <p:nvPr userDrawn="1"/>
          </p:nvSpPr>
          <p:spPr bwMode="ltGray">
            <a:xfrm>
              <a:off x="1217" y="2"/>
              <a:ext cx="862" cy="886"/>
            </a:xfrm>
            <a:custGeom>
              <a:avLst/>
              <a:gdLst>
                <a:gd name="T0" fmla="*/ 0 w 862"/>
                <a:gd name="T1" fmla="*/ 0 h 886"/>
                <a:gd name="T2" fmla="*/ 6 w 862"/>
                <a:gd name="T3" fmla="*/ 107 h 886"/>
                <a:gd name="T4" fmla="*/ 37 w 862"/>
                <a:gd name="T5" fmla="*/ 262 h 886"/>
                <a:gd name="T6" fmla="*/ 83 w 862"/>
                <a:gd name="T7" fmla="*/ 410 h 886"/>
                <a:gd name="T8" fmla="*/ 149 w 862"/>
                <a:gd name="T9" fmla="*/ 546 h 886"/>
                <a:gd name="T10" fmla="*/ 237 w 862"/>
                <a:gd name="T11" fmla="*/ 666 h 886"/>
                <a:gd name="T12" fmla="*/ 338 w 862"/>
                <a:gd name="T13" fmla="*/ 764 h 886"/>
                <a:gd name="T14" fmla="*/ 450 w 862"/>
                <a:gd name="T15" fmla="*/ 838 h 886"/>
                <a:gd name="T16" fmla="*/ 579 w 862"/>
                <a:gd name="T17" fmla="*/ 879 h 886"/>
                <a:gd name="T18" fmla="*/ 714 w 862"/>
                <a:gd name="T19" fmla="*/ 886 h 886"/>
                <a:gd name="T20" fmla="*/ 862 w 862"/>
                <a:gd name="T21" fmla="*/ 851 h 886"/>
                <a:gd name="T22" fmla="*/ 784 w 862"/>
                <a:gd name="T23" fmla="*/ 856 h 886"/>
                <a:gd name="T24" fmla="*/ 700 w 862"/>
                <a:gd name="T25" fmla="*/ 835 h 886"/>
                <a:gd name="T26" fmla="*/ 621 w 862"/>
                <a:gd name="T27" fmla="*/ 794 h 886"/>
                <a:gd name="T28" fmla="*/ 542 w 862"/>
                <a:gd name="T29" fmla="*/ 728 h 886"/>
                <a:gd name="T30" fmla="*/ 466 w 862"/>
                <a:gd name="T31" fmla="*/ 649 h 886"/>
                <a:gd name="T32" fmla="*/ 397 w 862"/>
                <a:gd name="T33" fmla="*/ 557 h 886"/>
                <a:gd name="T34" fmla="*/ 334 w 862"/>
                <a:gd name="T35" fmla="*/ 454 h 886"/>
                <a:gd name="T36" fmla="*/ 279 w 862"/>
                <a:gd name="T37" fmla="*/ 339 h 886"/>
                <a:gd name="T38" fmla="*/ 238 w 862"/>
                <a:gd name="T39" fmla="*/ 225 h 886"/>
                <a:gd name="T40" fmla="*/ 205 w 862"/>
                <a:gd name="T41" fmla="*/ 105 h 886"/>
                <a:gd name="T42" fmla="*/ 184 w 862"/>
                <a:gd name="T43" fmla="*/ 3 h 88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862" h="886">
                  <a:moveTo>
                    <a:pt x="0" y="0"/>
                  </a:moveTo>
                  <a:lnTo>
                    <a:pt x="6" y="107"/>
                  </a:lnTo>
                  <a:lnTo>
                    <a:pt x="37" y="262"/>
                  </a:lnTo>
                  <a:lnTo>
                    <a:pt x="83" y="410"/>
                  </a:lnTo>
                  <a:lnTo>
                    <a:pt x="149" y="546"/>
                  </a:lnTo>
                  <a:lnTo>
                    <a:pt x="237" y="666"/>
                  </a:lnTo>
                  <a:lnTo>
                    <a:pt x="338" y="764"/>
                  </a:lnTo>
                  <a:lnTo>
                    <a:pt x="450" y="838"/>
                  </a:lnTo>
                  <a:lnTo>
                    <a:pt x="579" y="879"/>
                  </a:lnTo>
                  <a:lnTo>
                    <a:pt x="714" y="886"/>
                  </a:lnTo>
                  <a:lnTo>
                    <a:pt x="862" y="851"/>
                  </a:lnTo>
                  <a:lnTo>
                    <a:pt x="784" y="856"/>
                  </a:lnTo>
                  <a:lnTo>
                    <a:pt x="700" y="835"/>
                  </a:lnTo>
                  <a:lnTo>
                    <a:pt x="621" y="794"/>
                  </a:lnTo>
                  <a:lnTo>
                    <a:pt x="542" y="728"/>
                  </a:lnTo>
                  <a:lnTo>
                    <a:pt x="466" y="649"/>
                  </a:lnTo>
                  <a:lnTo>
                    <a:pt x="397" y="557"/>
                  </a:lnTo>
                  <a:lnTo>
                    <a:pt x="334" y="454"/>
                  </a:lnTo>
                  <a:lnTo>
                    <a:pt x="279" y="339"/>
                  </a:lnTo>
                  <a:lnTo>
                    <a:pt x="238" y="225"/>
                  </a:lnTo>
                  <a:lnTo>
                    <a:pt x="205" y="105"/>
                  </a:lnTo>
                  <a:lnTo>
                    <a:pt x="184" y="3"/>
                  </a:lnTo>
                </a:path>
              </a:pathLst>
            </a:custGeom>
            <a:solidFill>
              <a:schemeClr val="accent1"/>
            </a:solidFill>
            <a:ln w="9525">
              <a:noFill/>
              <a:round/>
              <a:headEnd/>
              <a:tailEnd/>
            </a:ln>
          </p:spPr>
          <p:txBody>
            <a:bodyPr/>
            <a:lstStyle/>
            <a:p>
              <a:endParaRPr lang="en-US"/>
            </a:p>
          </p:txBody>
        </p:sp>
        <p:sp>
          <p:nvSpPr>
            <p:cNvPr id="18" name="Freeform 38"/>
            <p:cNvSpPr>
              <a:spLocks/>
            </p:cNvSpPr>
            <p:nvPr userDrawn="1"/>
          </p:nvSpPr>
          <p:spPr bwMode="ltGray">
            <a:xfrm rot="9832527" flipV="1">
              <a:off x="2158" y="102"/>
              <a:ext cx="681" cy="593"/>
            </a:xfrm>
            <a:custGeom>
              <a:avLst/>
              <a:gdLst>
                <a:gd name="T0" fmla="*/ 0 w 257"/>
                <a:gd name="T1" fmla="*/ 0 h 237"/>
                <a:gd name="T2" fmla="*/ 0 w 257"/>
                <a:gd name="T3" fmla="*/ 63 h 237"/>
                <a:gd name="T4" fmla="*/ 8 w 257"/>
                <a:gd name="T5" fmla="*/ 125 h 237"/>
                <a:gd name="T6" fmla="*/ 16 w 257"/>
                <a:gd name="T7" fmla="*/ 188 h 237"/>
                <a:gd name="T8" fmla="*/ 29 w 257"/>
                <a:gd name="T9" fmla="*/ 245 h 237"/>
                <a:gd name="T10" fmla="*/ 48 w 257"/>
                <a:gd name="T11" fmla="*/ 298 h 237"/>
                <a:gd name="T12" fmla="*/ 72 w 257"/>
                <a:gd name="T13" fmla="*/ 353 h 237"/>
                <a:gd name="T14" fmla="*/ 101 w 257"/>
                <a:gd name="T15" fmla="*/ 403 h 237"/>
                <a:gd name="T16" fmla="*/ 135 w 257"/>
                <a:gd name="T17" fmla="*/ 445 h 237"/>
                <a:gd name="T18" fmla="*/ 178 w 257"/>
                <a:gd name="T19" fmla="*/ 485 h 237"/>
                <a:gd name="T20" fmla="*/ 228 w 257"/>
                <a:gd name="T21" fmla="*/ 520 h 237"/>
                <a:gd name="T22" fmla="*/ 281 w 257"/>
                <a:gd name="T23" fmla="*/ 548 h 237"/>
                <a:gd name="T24" fmla="*/ 347 w 257"/>
                <a:gd name="T25" fmla="*/ 570 h 237"/>
                <a:gd name="T26" fmla="*/ 419 w 257"/>
                <a:gd name="T27" fmla="*/ 585 h 237"/>
                <a:gd name="T28" fmla="*/ 498 w 257"/>
                <a:gd name="T29" fmla="*/ 593 h 237"/>
                <a:gd name="T30" fmla="*/ 583 w 257"/>
                <a:gd name="T31" fmla="*/ 590 h 237"/>
                <a:gd name="T32" fmla="*/ 681 w 257"/>
                <a:gd name="T33" fmla="*/ 580 h 237"/>
                <a:gd name="T34" fmla="*/ 594 w 257"/>
                <a:gd name="T35" fmla="*/ 568 h 237"/>
                <a:gd name="T36" fmla="*/ 517 w 257"/>
                <a:gd name="T37" fmla="*/ 550 h 237"/>
                <a:gd name="T38" fmla="*/ 450 w 257"/>
                <a:gd name="T39" fmla="*/ 530 h 237"/>
                <a:gd name="T40" fmla="*/ 392 w 257"/>
                <a:gd name="T41" fmla="*/ 510 h 237"/>
                <a:gd name="T42" fmla="*/ 339 w 257"/>
                <a:gd name="T43" fmla="*/ 483 h 237"/>
                <a:gd name="T44" fmla="*/ 297 w 257"/>
                <a:gd name="T45" fmla="*/ 455 h 237"/>
                <a:gd name="T46" fmla="*/ 257 w 257"/>
                <a:gd name="T47" fmla="*/ 423 h 237"/>
                <a:gd name="T48" fmla="*/ 223 w 257"/>
                <a:gd name="T49" fmla="*/ 388 h 237"/>
                <a:gd name="T50" fmla="*/ 191 w 257"/>
                <a:gd name="T51" fmla="*/ 353 h 237"/>
                <a:gd name="T52" fmla="*/ 162 w 257"/>
                <a:gd name="T53" fmla="*/ 313 h 237"/>
                <a:gd name="T54" fmla="*/ 138 w 257"/>
                <a:gd name="T55" fmla="*/ 268 h 237"/>
                <a:gd name="T56" fmla="*/ 114 w 257"/>
                <a:gd name="T57" fmla="*/ 220 h 237"/>
                <a:gd name="T58" fmla="*/ 87 w 257"/>
                <a:gd name="T59" fmla="*/ 173 h 237"/>
                <a:gd name="T60" fmla="*/ 61 w 257"/>
                <a:gd name="T61" fmla="*/ 118 h 237"/>
                <a:gd name="T62" fmla="*/ 32 w 257"/>
                <a:gd name="T63" fmla="*/ 60 h 237"/>
                <a:gd name="T64" fmla="*/ 0 w 257"/>
                <a:gd name="T65" fmla="*/ 0 h 23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1"/>
            </a:solidFill>
            <a:ln w="9525">
              <a:noFill/>
              <a:round/>
              <a:headEnd/>
              <a:tailEnd/>
            </a:ln>
          </p:spPr>
          <p:txBody>
            <a:bodyPr/>
            <a:lstStyle/>
            <a:p>
              <a:endParaRPr lang="en-US"/>
            </a:p>
          </p:txBody>
        </p:sp>
        <p:sp>
          <p:nvSpPr>
            <p:cNvPr id="19" name="Freeform 39"/>
            <p:cNvSpPr>
              <a:spLocks/>
            </p:cNvSpPr>
            <p:nvPr userDrawn="1"/>
          </p:nvSpPr>
          <p:spPr bwMode="ltGray">
            <a:xfrm rot="9832527" flipV="1">
              <a:off x="1997" y="858"/>
              <a:ext cx="330" cy="278"/>
            </a:xfrm>
            <a:custGeom>
              <a:avLst/>
              <a:gdLst>
                <a:gd name="T0" fmla="*/ 205 w 124"/>
                <a:gd name="T1" fmla="*/ 0 h 110"/>
                <a:gd name="T2" fmla="*/ 330 w 124"/>
                <a:gd name="T3" fmla="*/ 273 h 110"/>
                <a:gd name="T4" fmla="*/ 319 w 124"/>
                <a:gd name="T5" fmla="*/ 270 h 110"/>
                <a:gd name="T6" fmla="*/ 285 w 124"/>
                <a:gd name="T7" fmla="*/ 265 h 110"/>
                <a:gd name="T8" fmla="*/ 237 w 124"/>
                <a:gd name="T9" fmla="*/ 255 h 110"/>
                <a:gd name="T10" fmla="*/ 181 w 124"/>
                <a:gd name="T11" fmla="*/ 250 h 110"/>
                <a:gd name="T12" fmla="*/ 120 w 124"/>
                <a:gd name="T13" fmla="*/ 245 h 110"/>
                <a:gd name="T14" fmla="*/ 67 w 124"/>
                <a:gd name="T15" fmla="*/ 248 h 110"/>
                <a:gd name="T16" fmla="*/ 24 w 124"/>
                <a:gd name="T17" fmla="*/ 258 h 110"/>
                <a:gd name="T18" fmla="*/ 0 w 124"/>
                <a:gd name="T19" fmla="*/ 278 h 110"/>
                <a:gd name="T20" fmla="*/ 11 w 124"/>
                <a:gd name="T21" fmla="*/ 248 h 110"/>
                <a:gd name="T22" fmla="*/ 21 w 124"/>
                <a:gd name="T23" fmla="*/ 225 h 110"/>
                <a:gd name="T24" fmla="*/ 43 w 124"/>
                <a:gd name="T25" fmla="*/ 207 h 110"/>
                <a:gd name="T26" fmla="*/ 67 w 124"/>
                <a:gd name="T27" fmla="*/ 192 h 110"/>
                <a:gd name="T28" fmla="*/ 96 w 124"/>
                <a:gd name="T29" fmla="*/ 182 h 110"/>
                <a:gd name="T30" fmla="*/ 125 w 124"/>
                <a:gd name="T31" fmla="*/ 179 h 110"/>
                <a:gd name="T32" fmla="*/ 157 w 124"/>
                <a:gd name="T33" fmla="*/ 179 h 110"/>
                <a:gd name="T34" fmla="*/ 192 w 124"/>
                <a:gd name="T35" fmla="*/ 187 h 110"/>
                <a:gd name="T36" fmla="*/ 194 w 124"/>
                <a:gd name="T37" fmla="*/ 179 h 110"/>
                <a:gd name="T38" fmla="*/ 186 w 124"/>
                <a:gd name="T39" fmla="*/ 142 h 110"/>
                <a:gd name="T40" fmla="*/ 178 w 124"/>
                <a:gd name="T41" fmla="*/ 96 h 110"/>
                <a:gd name="T42" fmla="*/ 173 w 124"/>
                <a:gd name="T43" fmla="*/ 76 h 110"/>
                <a:gd name="T44" fmla="*/ 168 w 124"/>
                <a:gd name="T45" fmla="*/ 76 h 110"/>
                <a:gd name="T46" fmla="*/ 162 w 124"/>
                <a:gd name="T47" fmla="*/ 73 h 110"/>
                <a:gd name="T48" fmla="*/ 157 w 124"/>
                <a:gd name="T49" fmla="*/ 66 h 110"/>
                <a:gd name="T50" fmla="*/ 152 w 124"/>
                <a:gd name="T51" fmla="*/ 58 h 110"/>
                <a:gd name="T52" fmla="*/ 152 w 124"/>
                <a:gd name="T53" fmla="*/ 48 h 110"/>
                <a:gd name="T54" fmla="*/ 157 w 124"/>
                <a:gd name="T55" fmla="*/ 35 h 110"/>
                <a:gd name="T56" fmla="*/ 176 w 124"/>
                <a:gd name="T57" fmla="*/ 20 h 110"/>
                <a:gd name="T58" fmla="*/ 205 w 124"/>
                <a:gd name="T59" fmla="*/ 0 h 11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1"/>
            </a:solidFill>
            <a:ln w="9525">
              <a:noFill/>
              <a:round/>
              <a:headEnd/>
              <a:tailEnd/>
            </a:ln>
          </p:spPr>
          <p:txBody>
            <a:bodyPr/>
            <a:lstStyle/>
            <a:p>
              <a:endParaRPr lang="en-US"/>
            </a:p>
          </p:txBody>
        </p:sp>
        <p:sp>
          <p:nvSpPr>
            <p:cNvPr id="20" name="Freeform 40"/>
            <p:cNvSpPr>
              <a:spLocks/>
            </p:cNvSpPr>
            <p:nvPr userDrawn="1"/>
          </p:nvSpPr>
          <p:spPr bwMode="ltGray">
            <a:xfrm rot="9832527" flipV="1">
              <a:off x="2224" y="808"/>
              <a:ext cx="123" cy="233"/>
            </a:xfrm>
            <a:custGeom>
              <a:avLst/>
              <a:gdLst>
                <a:gd name="T0" fmla="*/ 83 w 46"/>
                <a:gd name="T1" fmla="*/ 0 h 94"/>
                <a:gd name="T2" fmla="*/ 53 w 46"/>
                <a:gd name="T3" fmla="*/ 94 h 94"/>
                <a:gd name="T4" fmla="*/ 40 w 46"/>
                <a:gd name="T5" fmla="*/ 154 h 94"/>
                <a:gd name="T6" fmla="*/ 29 w 46"/>
                <a:gd name="T7" fmla="*/ 196 h 94"/>
                <a:gd name="T8" fmla="*/ 0 w 46"/>
                <a:gd name="T9" fmla="*/ 233 h 94"/>
                <a:gd name="T10" fmla="*/ 32 w 46"/>
                <a:gd name="T11" fmla="*/ 218 h 94"/>
                <a:gd name="T12" fmla="*/ 62 w 46"/>
                <a:gd name="T13" fmla="*/ 198 h 94"/>
                <a:gd name="T14" fmla="*/ 86 w 46"/>
                <a:gd name="T15" fmla="*/ 171 h 94"/>
                <a:gd name="T16" fmla="*/ 107 w 46"/>
                <a:gd name="T17" fmla="*/ 141 h 94"/>
                <a:gd name="T18" fmla="*/ 120 w 46"/>
                <a:gd name="T19" fmla="*/ 109 h 94"/>
                <a:gd name="T20" fmla="*/ 123 w 46"/>
                <a:gd name="T21" fmla="*/ 74 h 94"/>
                <a:gd name="T22" fmla="*/ 112 w 46"/>
                <a:gd name="T23" fmla="*/ 37 h 94"/>
                <a:gd name="T24" fmla="*/ 83 w 46"/>
                <a:gd name="T25" fmla="*/ 0 h 9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1"/>
            </a:solidFill>
            <a:ln w="9525">
              <a:noFill/>
              <a:round/>
              <a:headEnd/>
              <a:tailEnd/>
            </a:ln>
          </p:spPr>
          <p:txBody>
            <a:bodyPr/>
            <a:lstStyle/>
            <a:p>
              <a:endParaRPr lang="en-US"/>
            </a:p>
          </p:txBody>
        </p:sp>
        <p:sp>
          <p:nvSpPr>
            <p:cNvPr id="21" name="Freeform 41"/>
            <p:cNvSpPr>
              <a:spLocks/>
            </p:cNvSpPr>
            <p:nvPr userDrawn="1"/>
          </p:nvSpPr>
          <p:spPr bwMode="ltGray">
            <a:xfrm>
              <a:off x="1603" y="0"/>
              <a:ext cx="124" cy="121"/>
            </a:xfrm>
            <a:custGeom>
              <a:avLst/>
              <a:gdLst>
                <a:gd name="T0" fmla="*/ 124 w 124"/>
                <a:gd name="T1" fmla="*/ 0 h 121"/>
                <a:gd name="T2" fmla="*/ 113 w 124"/>
                <a:gd name="T3" fmla="*/ 9 h 121"/>
                <a:gd name="T4" fmla="*/ 99 w 124"/>
                <a:gd name="T5" fmla="*/ 25 h 121"/>
                <a:gd name="T6" fmla="*/ 81 w 124"/>
                <a:gd name="T7" fmla="*/ 41 h 121"/>
                <a:gd name="T8" fmla="*/ 63 w 124"/>
                <a:gd name="T9" fmla="*/ 54 h 121"/>
                <a:gd name="T10" fmla="*/ 41 w 124"/>
                <a:gd name="T11" fmla="*/ 66 h 121"/>
                <a:gd name="T12" fmla="*/ 22 w 124"/>
                <a:gd name="T13" fmla="*/ 74 h 121"/>
                <a:gd name="T14" fmla="*/ 0 w 124"/>
                <a:gd name="T15" fmla="*/ 75 h 121"/>
                <a:gd name="T16" fmla="*/ 10 w 124"/>
                <a:gd name="T17" fmla="*/ 96 h 121"/>
                <a:gd name="T18" fmla="*/ 23 w 124"/>
                <a:gd name="T19" fmla="*/ 113 h 121"/>
                <a:gd name="T20" fmla="*/ 41 w 124"/>
                <a:gd name="T21" fmla="*/ 121 h 121"/>
                <a:gd name="T22" fmla="*/ 60 w 124"/>
                <a:gd name="T23" fmla="*/ 121 h 121"/>
                <a:gd name="T24" fmla="*/ 83 w 124"/>
                <a:gd name="T25" fmla="*/ 111 h 121"/>
                <a:gd name="T26" fmla="*/ 101 w 124"/>
                <a:gd name="T27" fmla="*/ 88 h 121"/>
                <a:gd name="T28" fmla="*/ 116 w 124"/>
                <a:gd name="T29" fmla="*/ 53 h 121"/>
                <a:gd name="T30" fmla="*/ 124 w 124"/>
                <a:gd name="T31" fmla="*/ 0 h 12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24" h="121">
                  <a:moveTo>
                    <a:pt x="124" y="0"/>
                  </a:moveTo>
                  <a:lnTo>
                    <a:pt x="113" y="9"/>
                  </a:lnTo>
                  <a:lnTo>
                    <a:pt x="99" y="25"/>
                  </a:lnTo>
                  <a:lnTo>
                    <a:pt x="81" y="41"/>
                  </a:lnTo>
                  <a:lnTo>
                    <a:pt x="63" y="54"/>
                  </a:lnTo>
                  <a:lnTo>
                    <a:pt x="41" y="66"/>
                  </a:lnTo>
                  <a:lnTo>
                    <a:pt x="22" y="74"/>
                  </a:lnTo>
                  <a:lnTo>
                    <a:pt x="0" y="75"/>
                  </a:lnTo>
                  <a:lnTo>
                    <a:pt x="10" y="96"/>
                  </a:lnTo>
                  <a:lnTo>
                    <a:pt x="23" y="113"/>
                  </a:lnTo>
                  <a:lnTo>
                    <a:pt x="41" y="121"/>
                  </a:lnTo>
                  <a:lnTo>
                    <a:pt x="60" y="121"/>
                  </a:lnTo>
                  <a:lnTo>
                    <a:pt x="83" y="111"/>
                  </a:lnTo>
                  <a:lnTo>
                    <a:pt x="101" y="88"/>
                  </a:lnTo>
                  <a:lnTo>
                    <a:pt x="116" y="53"/>
                  </a:lnTo>
                  <a:lnTo>
                    <a:pt x="124" y="0"/>
                  </a:lnTo>
                  <a:close/>
                </a:path>
              </a:pathLst>
            </a:custGeom>
            <a:solidFill>
              <a:schemeClr val="accent1"/>
            </a:solidFill>
            <a:ln w="9525">
              <a:noFill/>
              <a:round/>
              <a:headEnd/>
              <a:tailEnd/>
            </a:ln>
          </p:spPr>
          <p:txBody>
            <a:bodyPr/>
            <a:lstStyle/>
            <a:p>
              <a:endParaRPr lang="en-US"/>
            </a:p>
          </p:txBody>
        </p:sp>
        <p:sp>
          <p:nvSpPr>
            <p:cNvPr id="22" name="Freeform 42"/>
            <p:cNvSpPr>
              <a:spLocks/>
            </p:cNvSpPr>
            <p:nvPr userDrawn="1"/>
          </p:nvSpPr>
          <p:spPr bwMode="ltGray">
            <a:xfrm rot="9832527" flipV="1">
              <a:off x="2173" y="1238"/>
              <a:ext cx="393" cy="2300"/>
            </a:xfrm>
            <a:custGeom>
              <a:avLst/>
              <a:gdLst>
                <a:gd name="T0" fmla="*/ 0 w 149"/>
                <a:gd name="T1" fmla="*/ 0 h 704"/>
                <a:gd name="T2" fmla="*/ 16 w 149"/>
                <a:gd name="T3" fmla="*/ 20 h 704"/>
                <a:gd name="T4" fmla="*/ 42 w 149"/>
                <a:gd name="T5" fmla="*/ 46 h 704"/>
                <a:gd name="T6" fmla="*/ 74 w 149"/>
                <a:gd name="T7" fmla="*/ 78 h 704"/>
                <a:gd name="T8" fmla="*/ 108 w 149"/>
                <a:gd name="T9" fmla="*/ 121 h 704"/>
                <a:gd name="T10" fmla="*/ 153 w 149"/>
                <a:gd name="T11" fmla="*/ 173 h 704"/>
                <a:gd name="T12" fmla="*/ 193 w 149"/>
                <a:gd name="T13" fmla="*/ 229 h 704"/>
                <a:gd name="T14" fmla="*/ 232 w 149"/>
                <a:gd name="T15" fmla="*/ 294 h 704"/>
                <a:gd name="T16" fmla="*/ 264 w 149"/>
                <a:gd name="T17" fmla="*/ 369 h 704"/>
                <a:gd name="T18" fmla="*/ 295 w 149"/>
                <a:gd name="T19" fmla="*/ 448 h 704"/>
                <a:gd name="T20" fmla="*/ 317 w 149"/>
                <a:gd name="T21" fmla="*/ 539 h 704"/>
                <a:gd name="T22" fmla="*/ 327 w 149"/>
                <a:gd name="T23" fmla="*/ 640 h 704"/>
                <a:gd name="T24" fmla="*/ 332 w 149"/>
                <a:gd name="T25" fmla="*/ 745 h 704"/>
                <a:gd name="T26" fmla="*/ 317 w 149"/>
                <a:gd name="T27" fmla="*/ 863 h 704"/>
                <a:gd name="T28" fmla="*/ 287 w 149"/>
                <a:gd name="T29" fmla="*/ 987 h 704"/>
                <a:gd name="T30" fmla="*/ 243 w 149"/>
                <a:gd name="T31" fmla="*/ 1117 h 704"/>
                <a:gd name="T32" fmla="*/ 177 w 149"/>
                <a:gd name="T33" fmla="*/ 1261 h 704"/>
                <a:gd name="T34" fmla="*/ 103 w 149"/>
                <a:gd name="T35" fmla="*/ 1424 h 704"/>
                <a:gd name="T36" fmla="*/ 55 w 149"/>
                <a:gd name="T37" fmla="*/ 1575 h 704"/>
                <a:gd name="T38" fmla="*/ 26 w 149"/>
                <a:gd name="T39" fmla="*/ 1715 h 704"/>
                <a:gd name="T40" fmla="*/ 16 w 149"/>
                <a:gd name="T41" fmla="*/ 1849 h 704"/>
                <a:gd name="T42" fmla="*/ 16 w 149"/>
                <a:gd name="T43" fmla="*/ 1977 h 704"/>
                <a:gd name="T44" fmla="*/ 21 w 149"/>
                <a:gd name="T45" fmla="*/ 2094 h 704"/>
                <a:gd name="T46" fmla="*/ 32 w 149"/>
                <a:gd name="T47" fmla="*/ 2199 h 704"/>
                <a:gd name="T48" fmla="*/ 37 w 149"/>
                <a:gd name="T49" fmla="*/ 2300 h 704"/>
                <a:gd name="T50" fmla="*/ 108 w 149"/>
                <a:gd name="T51" fmla="*/ 2248 h 704"/>
                <a:gd name="T52" fmla="*/ 103 w 149"/>
                <a:gd name="T53" fmla="*/ 2222 h 704"/>
                <a:gd name="T54" fmla="*/ 95 w 149"/>
                <a:gd name="T55" fmla="*/ 2146 h 704"/>
                <a:gd name="T56" fmla="*/ 87 w 149"/>
                <a:gd name="T57" fmla="*/ 2032 h 704"/>
                <a:gd name="T58" fmla="*/ 92 w 149"/>
                <a:gd name="T59" fmla="*/ 1879 h 704"/>
                <a:gd name="T60" fmla="*/ 108 w 149"/>
                <a:gd name="T61" fmla="*/ 1696 h 704"/>
                <a:gd name="T62" fmla="*/ 153 w 149"/>
                <a:gd name="T63" fmla="*/ 1487 h 704"/>
                <a:gd name="T64" fmla="*/ 227 w 149"/>
                <a:gd name="T65" fmla="*/ 1261 h 704"/>
                <a:gd name="T66" fmla="*/ 340 w 149"/>
                <a:gd name="T67" fmla="*/ 1023 h 704"/>
                <a:gd name="T68" fmla="*/ 377 w 149"/>
                <a:gd name="T69" fmla="*/ 912 h 704"/>
                <a:gd name="T70" fmla="*/ 393 w 149"/>
                <a:gd name="T71" fmla="*/ 768 h 704"/>
                <a:gd name="T72" fmla="*/ 380 w 149"/>
                <a:gd name="T73" fmla="*/ 601 h 704"/>
                <a:gd name="T74" fmla="*/ 346 w 149"/>
                <a:gd name="T75" fmla="*/ 438 h 704"/>
                <a:gd name="T76" fmla="*/ 287 w 149"/>
                <a:gd name="T77" fmla="*/ 278 h 704"/>
                <a:gd name="T78" fmla="*/ 214 w 149"/>
                <a:gd name="T79" fmla="*/ 144 h 704"/>
                <a:gd name="T80" fmla="*/ 116 w 149"/>
                <a:gd name="T81" fmla="*/ 46 h 704"/>
                <a:gd name="T82" fmla="*/ 0 w 149"/>
                <a:gd name="T83" fmla="*/ 0 h 70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149" h="704">
                  <a:moveTo>
                    <a:pt x="0" y="0"/>
                  </a:moveTo>
                  <a:lnTo>
                    <a:pt x="6" y="6"/>
                  </a:lnTo>
                  <a:lnTo>
                    <a:pt x="16" y="14"/>
                  </a:lnTo>
                  <a:lnTo>
                    <a:pt x="28" y="24"/>
                  </a:lnTo>
                  <a:lnTo>
                    <a:pt x="41" y="37"/>
                  </a:lnTo>
                  <a:lnTo>
                    <a:pt x="58" y="53"/>
                  </a:lnTo>
                  <a:lnTo>
                    <a:pt x="73" y="70"/>
                  </a:lnTo>
                  <a:lnTo>
                    <a:pt x="88" y="90"/>
                  </a:lnTo>
                  <a:lnTo>
                    <a:pt x="100" y="113"/>
                  </a:lnTo>
                  <a:lnTo>
                    <a:pt x="112" y="137"/>
                  </a:lnTo>
                  <a:lnTo>
                    <a:pt x="120" y="165"/>
                  </a:lnTo>
                  <a:lnTo>
                    <a:pt x="124" y="196"/>
                  </a:lnTo>
                  <a:lnTo>
                    <a:pt x="126" y="228"/>
                  </a:lnTo>
                  <a:lnTo>
                    <a:pt x="120" y="264"/>
                  </a:lnTo>
                  <a:lnTo>
                    <a:pt x="109" y="302"/>
                  </a:lnTo>
                  <a:lnTo>
                    <a:pt x="92" y="342"/>
                  </a:lnTo>
                  <a:lnTo>
                    <a:pt x="67" y="386"/>
                  </a:lnTo>
                  <a:lnTo>
                    <a:pt x="39" y="436"/>
                  </a:lnTo>
                  <a:lnTo>
                    <a:pt x="21" y="482"/>
                  </a:lnTo>
                  <a:lnTo>
                    <a:pt x="10" y="525"/>
                  </a:lnTo>
                  <a:lnTo>
                    <a:pt x="6" y="566"/>
                  </a:lnTo>
                  <a:lnTo>
                    <a:pt x="6" y="605"/>
                  </a:lnTo>
                  <a:lnTo>
                    <a:pt x="8" y="641"/>
                  </a:lnTo>
                  <a:lnTo>
                    <a:pt x="12" y="673"/>
                  </a:lnTo>
                  <a:lnTo>
                    <a:pt x="14" y="704"/>
                  </a:lnTo>
                  <a:lnTo>
                    <a:pt x="41" y="688"/>
                  </a:lnTo>
                  <a:lnTo>
                    <a:pt x="39" y="680"/>
                  </a:lnTo>
                  <a:lnTo>
                    <a:pt x="36" y="657"/>
                  </a:lnTo>
                  <a:lnTo>
                    <a:pt x="33" y="622"/>
                  </a:lnTo>
                  <a:lnTo>
                    <a:pt x="35" y="575"/>
                  </a:lnTo>
                  <a:lnTo>
                    <a:pt x="41" y="519"/>
                  </a:lnTo>
                  <a:lnTo>
                    <a:pt x="58" y="455"/>
                  </a:lnTo>
                  <a:lnTo>
                    <a:pt x="86" y="386"/>
                  </a:lnTo>
                  <a:lnTo>
                    <a:pt x="129" y="313"/>
                  </a:lnTo>
                  <a:lnTo>
                    <a:pt x="143" y="279"/>
                  </a:lnTo>
                  <a:lnTo>
                    <a:pt x="149" y="235"/>
                  </a:lnTo>
                  <a:lnTo>
                    <a:pt x="144" y="184"/>
                  </a:lnTo>
                  <a:lnTo>
                    <a:pt x="131" y="134"/>
                  </a:lnTo>
                  <a:lnTo>
                    <a:pt x="109" y="85"/>
                  </a:lnTo>
                  <a:lnTo>
                    <a:pt x="81" y="44"/>
                  </a:lnTo>
                  <a:lnTo>
                    <a:pt x="44" y="14"/>
                  </a:lnTo>
                  <a:lnTo>
                    <a:pt x="0" y="0"/>
                  </a:lnTo>
                  <a:close/>
                </a:path>
              </a:pathLst>
            </a:custGeom>
            <a:solidFill>
              <a:schemeClr val="accent1"/>
            </a:solidFill>
            <a:ln w="9525">
              <a:noFill/>
              <a:round/>
              <a:headEnd/>
              <a:tailEnd/>
            </a:ln>
          </p:spPr>
          <p:txBody>
            <a:bodyPr/>
            <a:lstStyle/>
            <a:p>
              <a:endParaRPr lang="en-US"/>
            </a:p>
          </p:txBody>
        </p:sp>
        <p:sp>
          <p:nvSpPr>
            <p:cNvPr id="23" name="Freeform 43"/>
            <p:cNvSpPr>
              <a:spLocks/>
            </p:cNvSpPr>
            <p:nvPr userDrawn="1"/>
          </p:nvSpPr>
          <p:spPr bwMode="ltGray">
            <a:xfrm>
              <a:off x="0" y="1848"/>
              <a:ext cx="36" cy="132"/>
            </a:xfrm>
            <a:custGeom>
              <a:avLst/>
              <a:gdLst>
                <a:gd name="T0" fmla="*/ 0 w 36"/>
                <a:gd name="T1" fmla="*/ 0 h 132"/>
                <a:gd name="T2" fmla="*/ 36 w 36"/>
                <a:gd name="T3" fmla="*/ 12 h 132"/>
                <a:gd name="T4" fmla="*/ 0 w 36"/>
                <a:gd name="T5" fmla="*/ 132 h 132"/>
                <a:gd name="T6" fmla="*/ 0 w 36"/>
                <a:gd name="T7" fmla="*/ 0 h 13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6" h="132">
                  <a:moveTo>
                    <a:pt x="0" y="0"/>
                  </a:moveTo>
                  <a:lnTo>
                    <a:pt x="36" y="12"/>
                  </a:lnTo>
                  <a:lnTo>
                    <a:pt x="0" y="132"/>
                  </a:lnTo>
                  <a:lnTo>
                    <a:pt x="0" y="0"/>
                  </a:lnTo>
                  <a:close/>
                </a:path>
              </a:pathLst>
            </a:custGeom>
            <a:solidFill>
              <a:schemeClr val="folHlink"/>
            </a:solidFill>
            <a:ln w="9525">
              <a:noFill/>
              <a:round/>
              <a:headEnd/>
              <a:tailEnd/>
            </a:ln>
          </p:spPr>
          <p:txBody>
            <a:bodyPr/>
            <a:lstStyle/>
            <a:p>
              <a:endParaRPr lang="en-US"/>
            </a:p>
          </p:txBody>
        </p:sp>
      </p:grpSp>
      <p:sp>
        <p:nvSpPr>
          <p:cNvPr id="31791" name="Rectangle 47"/>
          <p:cNvSpPr>
            <a:spLocks noGrp="1" noChangeArrowheads="1"/>
          </p:cNvSpPr>
          <p:nvPr>
            <p:ph type="ctrTitle"/>
          </p:nvPr>
        </p:nvSpPr>
        <p:spPr>
          <a:xfrm>
            <a:off x="2455863" y="596900"/>
            <a:ext cx="6192837" cy="3581400"/>
          </a:xfrm>
        </p:spPr>
        <p:txBody>
          <a:bodyPr/>
          <a:lstStyle>
            <a:lvl1pPr>
              <a:defRPr sz="5200" b="1"/>
            </a:lvl1pPr>
          </a:lstStyle>
          <a:p>
            <a:r>
              <a:rPr lang="en-US"/>
              <a:t>Click to edit Master title style</a:t>
            </a:r>
          </a:p>
        </p:txBody>
      </p:sp>
      <p:sp>
        <p:nvSpPr>
          <p:cNvPr id="31792" name="Rectangle 48"/>
          <p:cNvSpPr>
            <a:spLocks noGrp="1" noChangeArrowheads="1"/>
          </p:cNvSpPr>
          <p:nvPr>
            <p:ph type="subTitle" idx="1"/>
          </p:nvPr>
        </p:nvSpPr>
        <p:spPr>
          <a:xfrm>
            <a:off x="2489200" y="4279900"/>
            <a:ext cx="6146800" cy="1485900"/>
          </a:xfrm>
        </p:spPr>
        <p:txBody>
          <a:bodyPr/>
          <a:lstStyle>
            <a:lvl1pPr marL="0" indent="0" algn="ctr">
              <a:buFontTx/>
              <a:buNone/>
              <a:defRPr b="1">
                <a:effectLst>
                  <a:outerShdw blurRad="38100" dist="38100" dir="2700000" algn="tl">
                    <a:srgbClr val="C0C0C0"/>
                  </a:outerShdw>
                </a:effectLst>
              </a:defRPr>
            </a:lvl1pPr>
          </a:lstStyle>
          <a:p>
            <a:r>
              <a:rPr lang="en-US"/>
              <a:t>Click to edit Master subtitle style</a:t>
            </a:r>
          </a:p>
        </p:txBody>
      </p:sp>
      <p:sp>
        <p:nvSpPr>
          <p:cNvPr id="46" name="Rectangle 44"/>
          <p:cNvSpPr>
            <a:spLocks noGrp="1" noChangeArrowheads="1"/>
          </p:cNvSpPr>
          <p:nvPr>
            <p:ph type="dt" sz="half" idx="10"/>
          </p:nvPr>
        </p:nvSpPr>
        <p:spPr>
          <a:xfrm>
            <a:off x="457200" y="6248400"/>
            <a:ext cx="2133600" cy="457200"/>
          </a:xfrm>
        </p:spPr>
        <p:txBody>
          <a:bodyPr/>
          <a:lstStyle>
            <a:lvl1pPr>
              <a:defRPr/>
            </a:lvl1pPr>
          </a:lstStyle>
          <a:p>
            <a:pPr>
              <a:defRPr/>
            </a:pPr>
            <a:endParaRPr lang="en-US"/>
          </a:p>
        </p:txBody>
      </p:sp>
      <p:sp>
        <p:nvSpPr>
          <p:cNvPr id="47" name="Rectangle 45"/>
          <p:cNvSpPr>
            <a:spLocks noGrp="1" noChangeArrowheads="1"/>
          </p:cNvSpPr>
          <p:nvPr>
            <p:ph type="ftr" sz="quarter" idx="11"/>
          </p:nvPr>
        </p:nvSpPr>
        <p:spPr/>
        <p:txBody>
          <a:bodyPr/>
          <a:lstStyle>
            <a:lvl1pPr>
              <a:defRPr/>
            </a:lvl1pPr>
          </a:lstStyle>
          <a:p>
            <a:pPr>
              <a:defRPr/>
            </a:pPr>
            <a:endParaRPr lang="en-US"/>
          </a:p>
        </p:txBody>
      </p:sp>
      <p:sp>
        <p:nvSpPr>
          <p:cNvPr id="48" name="Rectangle 46"/>
          <p:cNvSpPr>
            <a:spLocks noGrp="1" noChangeArrowheads="1"/>
          </p:cNvSpPr>
          <p:nvPr>
            <p:ph type="sldNum" sz="quarter" idx="12"/>
          </p:nvPr>
        </p:nvSpPr>
        <p:spPr/>
        <p:txBody>
          <a:bodyPr/>
          <a:lstStyle>
            <a:lvl1pPr>
              <a:defRPr/>
            </a:lvl1pPr>
          </a:lstStyle>
          <a:p>
            <a:fld id="{8DE2CB9C-D73B-4903-8BD9-3B95CB55FEC0}"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7"/>
          <p:cNvSpPr>
            <a:spLocks noGrp="1" noChangeArrowheads="1"/>
          </p:cNvSpPr>
          <p:nvPr>
            <p:ph type="dt" sz="half" idx="10"/>
          </p:nvPr>
        </p:nvSpPr>
        <p:spPr>
          <a:ln/>
        </p:spPr>
        <p:txBody>
          <a:bodyPr/>
          <a:lstStyle>
            <a:lvl1pPr>
              <a:defRPr/>
            </a:lvl1pPr>
          </a:lstStyle>
          <a:p>
            <a:pPr>
              <a:defRPr/>
            </a:pPr>
            <a:endParaRPr lang="en-US"/>
          </a:p>
        </p:txBody>
      </p:sp>
      <p:sp>
        <p:nvSpPr>
          <p:cNvPr id="5" name="Rectangle 48"/>
          <p:cNvSpPr>
            <a:spLocks noGrp="1" noChangeArrowheads="1"/>
          </p:cNvSpPr>
          <p:nvPr>
            <p:ph type="ftr" sz="quarter" idx="11"/>
          </p:nvPr>
        </p:nvSpPr>
        <p:spPr>
          <a:ln/>
        </p:spPr>
        <p:txBody>
          <a:bodyPr/>
          <a:lstStyle>
            <a:lvl1pPr>
              <a:defRPr/>
            </a:lvl1pPr>
          </a:lstStyle>
          <a:p>
            <a:pPr>
              <a:defRPr/>
            </a:pPr>
            <a:endParaRPr lang="en-US"/>
          </a:p>
        </p:txBody>
      </p:sp>
      <p:sp>
        <p:nvSpPr>
          <p:cNvPr id="6" name="Rectangle 49"/>
          <p:cNvSpPr>
            <a:spLocks noGrp="1" noChangeArrowheads="1"/>
          </p:cNvSpPr>
          <p:nvPr>
            <p:ph type="sldNum" sz="quarter" idx="12"/>
          </p:nvPr>
        </p:nvSpPr>
        <p:spPr>
          <a:ln/>
        </p:spPr>
        <p:txBody>
          <a:bodyPr/>
          <a:lstStyle>
            <a:lvl1pPr>
              <a:defRPr/>
            </a:lvl1pPr>
          </a:lstStyle>
          <a:p>
            <a:fld id="{09E8C263-607D-4C96-88B1-AE8302AF1945}"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6225" y="103188"/>
            <a:ext cx="2060575" cy="59531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42913" y="103188"/>
            <a:ext cx="6030912" cy="5953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7"/>
          <p:cNvSpPr>
            <a:spLocks noGrp="1" noChangeArrowheads="1"/>
          </p:cNvSpPr>
          <p:nvPr>
            <p:ph type="dt" sz="half" idx="10"/>
          </p:nvPr>
        </p:nvSpPr>
        <p:spPr>
          <a:ln/>
        </p:spPr>
        <p:txBody>
          <a:bodyPr/>
          <a:lstStyle>
            <a:lvl1pPr>
              <a:defRPr/>
            </a:lvl1pPr>
          </a:lstStyle>
          <a:p>
            <a:pPr>
              <a:defRPr/>
            </a:pPr>
            <a:endParaRPr lang="en-US"/>
          </a:p>
        </p:txBody>
      </p:sp>
      <p:sp>
        <p:nvSpPr>
          <p:cNvPr id="5" name="Rectangle 48"/>
          <p:cNvSpPr>
            <a:spLocks noGrp="1" noChangeArrowheads="1"/>
          </p:cNvSpPr>
          <p:nvPr>
            <p:ph type="ftr" sz="quarter" idx="11"/>
          </p:nvPr>
        </p:nvSpPr>
        <p:spPr>
          <a:ln/>
        </p:spPr>
        <p:txBody>
          <a:bodyPr/>
          <a:lstStyle>
            <a:lvl1pPr>
              <a:defRPr/>
            </a:lvl1pPr>
          </a:lstStyle>
          <a:p>
            <a:pPr>
              <a:defRPr/>
            </a:pPr>
            <a:endParaRPr lang="en-US"/>
          </a:p>
        </p:txBody>
      </p:sp>
      <p:sp>
        <p:nvSpPr>
          <p:cNvPr id="6" name="Rectangle 49"/>
          <p:cNvSpPr>
            <a:spLocks noGrp="1" noChangeArrowheads="1"/>
          </p:cNvSpPr>
          <p:nvPr>
            <p:ph type="sldNum" sz="quarter" idx="12"/>
          </p:nvPr>
        </p:nvSpPr>
        <p:spPr>
          <a:ln/>
        </p:spPr>
        <p:txBody>
          <a:bodyPr/>
          <a:lstStyle>
            <a:lvl1pPr>
              <a:defRPr/>
            </a:lvl1pPr>
          </a:lstStyle>
          <a:p>
            <a:fld id="{E4F7ECBD-4332-412F-93C9-55C630692115}"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7"/>
          <p:cNvSpPr>
            <a:spLocks noGrp="1" noChangeArrowheads="1"/>
          </p:cNvSpPr>
          <p:nvPr>
            <p:ph type="dt" sz="half" idx="10"/>
          </p:nvPr>
        </p:nvSpPr>
        <p:spPr>
          <a:ln/>
        </p:spPr>
        <p:txBody>
          <a:bodyPr/>
          <a:lstStyle>
            <a:lvl1pPr>
              <a:defRPr/>
            </a:lvl1pPr>
          </a:lstStyle>
          <a:p>
            <a:pPr>
              <a:defRPr/>
            </a:pPr>
            <a:endParaRPr lang="en-US"/>
          </a:p>
        </p:txBody>
      </p:sp>
      <p:sp>
        <p:nvSpPr>
          <p:cNvPr id="5" name="Rectangle 48"/>
          <p:cNvSpPr>
            <a:spLocks noGrp="1" noChangeArrowheads="1"/>
          </p:cNvSpPr>
          <p:nvPr>
            <p:ph type="ftr" sz="quarter" idx="11"/>
          </p:nvPr>
        </p:nvSpPr>
        <p:spPr>
          <a:ln/>
        </p:spPr>
        <p:txBody>
          <a:bodyPr/>
          <a:lstStyle>
            <a:lvl1pPr>
              <a:defRPr/>
            </a:lvl1pPr>
          </a:lstStyle>
          <a:p>
            <a:pPr>
              <a:defRPr/>
            </a:pPr>
            <a:endParaRPr lang="en-US"/>
          </a:p>
        </p:txBody>
      </p:sp>
      <p:sp>
        <p:nvSpPr>
          <p:cNvPr id="6" name="Rectangle 49"/>
          <p:cNvSpPr>
            <a:spLocks noGrp="1" noChangeArrowheads="1"/>
          </p:cNvSpPr>
          <p:nvPr>
            <p:ph type="sldNum" sz="quarter" idx="12"/>
          </p:nvPr>
        </p:nvSpPr>
        <p:spPr>
          <a:ln/>
        </p:spPr>
        <p:txBody>
          <a:bodyPr/>
          <a:lstStyle>
            <a:lvl1pPr>
              <a:defRPr/>
            </a:lvl1pPr>
          </a:lstStyle>
          <a:p>
            <a:fld id="{860667E5-592F-4809-B3F0-0D1DD971B229}"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7"/>
          <p:cNvSpPr>
            <a:spLocks noGrp="1" noChangeArrowheads="1"/>
          </p:cNvSpPr>
          <p:nvPr>
            <p:ph type="dt" sz="half" idx="10"/>
          </p:nvPr>
        </p:nvSpPr>
        <p:spPr>
          <a:ln/>
        </p:spPr>
        <p:txBody>
          <a:bodyPr/>
          <a:lstStyle>
            <a:lvl1pPr>
              <a:defRPr/>
            </a:lvl1pPr>
          </a:lstStyle>
          <a:p>
            <a:pPr>
              <a:defRPr/>
            </a:pPr>
            <a:endParaRPr lang="en-US"/>
          </a:p>
        </p:txBody>
      </p:sp>
      <p:sp>
        <p:nvSpPr>
          <p:cNvPr id="5" name="Rectangle 48"/>
          <p:cNvSpPr>
            <a:spLocks noGrp="1" noChangeArrowheads="1"/>
          </p:cNvSpPr>
          <p:nvPr>
            <p:ph type="ftr" sz="quarter" idx="11"/>
          </p:nvPr>
        </p:nvSpPr>
        <p:spPr>
          <a:ln/>
        </p:spPr>
        <p:txBody>
          <a:bodyPr/>
          <a:lstStyle>
            <a:lvl1pPr>
              <a:defRPr/>
            </a:lvl1pPr>
          </a:lstStyle>
          <a:p>
            <a:pPr>
              <a:defRPr/>
            </a:pPr>
            <a:endParaRPr lang="en-US"/>
          </a:p>
        </p:txBody>
      </p:sp>
      <p:sp>
        <p:nvSpPr>
          <p:cNvPr id="6" name="Rectangle 49"/>
          <p:cNvSpPr>
            <a:spLocks noGrp="1" noChangeArrowheads="1"/>
          </p:cNvSpPr>
          <p:nvPr>
            <p:ph type="sldNum" sz="quarter" idx="12"/>
          </p:nvPr>
        </p:nvSpPr>
        <p:spPr>
          <a:ln/>
        </p:spPr>
        <p:txBody>
          <a:bodyPr/>
          <a:lstStyle>
            <a:lvl1pPr>
              <a:defRPr/>
            </a:lvl1pPr>
          </a:lstStyle>
          <a:p>
            <a:fld id="{3C544E98-F178-4326-884A-125C629EE70D}"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561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561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7"/>
          <p:cNvSpPr>
            <a:spLocks noGrp="1" noChangeArrowheads="1"/>
          </p:cNvSpPr>
          <p:nvPr>
            <p:ph type="dt" sz="half" idx="10"/>
          </p:nvPr>
        </p:nvSpPr>
        <p:spPr>
          <a:ln/>
        </p:spPr>
        <p:txBody>
          <a:bodyPr/>
          <a:lstStyle>
            <a:lvl1pPr>
              <a:defRPr/>
            </a:lvl1pPr>
          </a:lstStyle>
          <a:p>
            <a:pPr>
              <a:defRPr/>
            </a:pPr>
            <a:endParaRPr lang="en-US"/>
          </a:p>
        </p:txBody>
      </p:sp>
      <p:sp>
        <p:nvSpPr>
          <p:cNvPr id="6" name="Rectangle 48"/>
          <p:cNvSpPr>
            <a:spLocks noGrp="1" noChangeArrowheads="1"/>
          </p:cNvSpPr>
          <p:nvPr>
            <p:ph type="ftr" sz="quarter" idx="11"/>
          </p:nvPr>
        </p:nvSpPr>
        <p:spPr>
          <a:ln/>
        </p:spPr>
        <p:txBody>
          <a:bodyPr/>
          <a:lstStyle>
            <a:lvl1pPr>
              <a:defRPr/>
            </a:lvl1pPr>
          </a:lstStyle>
          <a:p>
            <a:pPr>
              <a:defRPr/>
            </a:pPr>
            <a:endParaRPr lang="en-US"/>
          </a:p>
        </p:txBody>
      </p:sp>
      <p:sp>
        <p:nvSpPr>
          <p:cNvPr id="7" name="Rectangle 49"/>
          <p:cNvSpPr>
            <a:spLocks noGrp="1" noChangeArrowheads="1"/>
          </p:cNvSpPr>
          <p:nvPr>
            <p:ph type="sldNum" sz="quarter" idx="12"/>
          </p:nvPr>
        </p:nvSpPr>
        <p:spPr>
          <a:ln/>
        </p:spPr>
        <p:txBody>
          <a:bodyPr/>
          <a:lstStyle>
            <a:lvl1pPr>
              <a:defRPr/>
            </a:lvl1pPr>
          </a:lstStyle>
          <a:p>
            <a:fld id="{0B97D0A8-5275-4283-B9F7-BA487DA186DA}"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7"/>
          <p:cNvSpPr>
            <a:spLocks noGrp="1" noChangeArrowheads="1"/>
          </p:cNvSpPr>
          <p:nvPr>
            <p:ph type="dt" sz="half" idx="10"/>
          </p:nvPr>
        </p:nvSpPr>
        <p:spPr>
          <a:ln/>
        </p:spPr>
        <p:txBody>
          <a:bodyPr/>
          <a:lstStyle>
            <a:lvl1pPr>
              <a:defRPr/>
            </a:lvl1pPr>
          </a:lstStyle>
          <a:p>
            <a:pPr>
              <a:defRPr/>
            </a:pPr>
            <a:endParaRPr lang="en-US"/>
          </a:p>
        </p:txBody>
      </p:sp>
      <p:sp>
        <p:nvSpPr>
          <p:cNvPr id="8" name="Rectangle 48"/>
          <p:cNvSpPr>
            <a:spLocks noGrp="1" noChangeArrowheads="1"/>
          </p:cNvSpPr>
          <p:nvPr>
            <p:ph type="ftr" sz="quarter" idx="11"/>
          </p:nvPr>
        </p:nvSpPr>
        <p:spPr>
          <a:ln/>
        </p:spPr>
        <p:txBody>
          <a:bodyPr/>
          <a:lstStyle>
            <a:lvl1pPr>
              <a:defRPr/>
            </a:lvl1pPr>
          </a:lstStyle>
          <a:p>
            <a:pPr>
              <a:defRPr/>
            </a:pPr>
            <a:endParaRPr lang="en-US"/>
          </a:p>
        </p:txBody>
      </p:sp>
      <p:sp>
        <p:nvSpPr>
          <p:cNvPr id="9" name="Rectangle 49"/>
          <p:cNvSpPr>
            <a:spLocks noGrp="1" noChangeArrowheads="1"/>
          </p:cNvSpPr>
          <p:nvPr>
            <p:ph type="sldNum" sz="quarter" idx="12"/>
          </p:nvPr>
        </p:nvSpPr>
        <p:spPr>
          <a:ln/>
        </p:spPr>
        <p:txBody>
          <a:bodyPr/>
          <a:lstStyle>
            <a:lvl1pPr>
              <a:defRPr/>
            </a:lvl1pPr>
          </a:lstStyle>
          <a:p>
            <a:fld id="{B6EC1B28-39EE-4850-BC1C-37A03239D26B}"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7"/>
          <p:cNvSpPr>
            <a:spLocks noGrp="1" noChangeArrowheads="1"/>
          </p:cNvSpPr>
          <p:nvPr>
            <p:ph type="dt" sz="half" idx="10"/>
          </p:nvPr>
        </p:nvSpPr>
        <p:spPr>
          <a:ln/>
        </p:spPr>
        <p:txBody>
          <a:bodyPr/>
          <a:lstStyle>
            <a:lvl1pPr>
              <a:defRPr/>
            </a:lvl1pPr>
          </a:lstStyle>
          <a:p>
            <a:pPr>
              <a:defRPr/>
            </a:pPr>
            <a:endParaRPr lang="en-US"/>
          </a:p>
        </p:txBody>
      </p:sp>
      <p:sp>
        <p:nvSpPr>
          <p:cNvPr id="4" name="Rectangle 48"/>
          <p:cNvSpPr>
            <a:spLocks noGrp="1" noChangeArrowheads="1"/>
          </p:cNvSpPr>
          <p:nvPr>
            <p:ph type="ftr" sz="quarter" idx="11"/>
          </p:nvPr>
        </p:nvSpPr>
        <p:spPr>
          <a:ln/>
        </p:spPr>
        <p:txBody>
          <a:bodyPr/>
          <a:lstStyle>
            <a:lvl1pPr>
              <a:defRPr/>
            </a:lvl1pPr>
          </a:lstStyle>
          <a:p>
            <a:pPr>
              <a:defRPr/>
            </a:pPr>
            <a:endParaRPr lang="en-US"/>
          </a:p>
        </p:txBody>
      </p:sp>
      <p:sp>
        <p:nvSpPr>
          <p:cNvPr id="5" name="Rectangle 49"/>
          <p:cNvSpPr>
            <a:spLocks noGrp="1" noChangeArrowheads="1"/>
          </p:cNvSpPr>
          <p:nvPr>
            <p:ph type="sldNum" sz="quarter" idx="12"/>
          </p:nvPr>
        </p:nvSpPr>
        <p:spPr>
          <a:ln/>
        </p:spPr>
        <p:txBody>
          <a:bodyPr/>
          <a:lstStyle>
            <a:lvl1pPr>
              <a:defRPr/>
            </a:lvl1pPr>
          </a:lstStyle>
          <a:p>
            <a:fld id="{EF07D5A3-1074-45EC-A2C6-E744A24E55FB}"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7"/>
          <p:cNvSpPr>
            <a:spLocks noGrp="1" noChangeArrowheads="1"/>
          </p:cNvSpPr>
          <p:nvPr>
            <p:ph type="dt" sz="half" idx="10"/>
          </p:nvPr>
        </p:nvSpPr>
        <p:spPr>
          <a:ln/>
        </p:spPr>
        <p:txBody>
          <a:bodyPr/>
          <a:lstStyle>
            <a:lvl1pPr>
              <a:defRPr/>
            </a:lvl1pPr>
          </a:lstStyle>
          <a:p>
            <a:pPr>
              <a:defRPr/>
            </a:pPr>
            <a:endParaRPr lang="en-US"/>
          </a:p>
        </p:txBody>
      </p:sp>
      <p:sp>
        <p:nvSpPr>
          <p:cNvPr id="3" name="Rectangle 48"/>
          <p:cNvSpPr>
            <a:spLocks noGrp="1" noChangeArrowheads="1"/>
          </p:cNvSpPr>
          <p:nvPr>
            <p:ph type="ftr" sz="quarter" idx="11"/>
          </p:nvPr>
        </p:nvSpPr>
        <p:spPr>
          <a:ln/>
        </p:spPr>
        <p:txBody>
          <a:bodyPr/>
          <a:lstStyle>
            <a:lvl1pPr>
              <a:defRPr/>
            </a:lvl1pPr>
          </a:lstStyle>
          <a:p>
            <a:pPr>
              <a:defRPr/>
            </a:pPr>
            <a:endParaRPr lang="en-US"/>
          </a:p>
        </p:txBody>
      </p:sp>
      <p:sp>
        <p:nvSpPr>
          <p:cNvPr id="4" name="Rectangle 49"/>
          <p:cNvSpPr>
            <a:spLocks noGrp="1" noChangeArrowheads="1"/>
          </p:cNvSpPr>
          <p:nvPr>
            <p:ph type="sldNum" sz="quarter" idx="12"/>
          </p:nvPr>
        </p:nvSpPr>
        <p:spPr>
          <a:ln/>
        </p:spPr>
        <p:txBody>
          <a:bodyPr/>
          <a:lstStyle>
            <a:lvl1pPr>
              <a:defRPr/>
            </a:lvl1pPr>
          </a:lstStyle>
          <a:p>
            <a:fld id="{1796FB38-DED2-49A4-92F1-FFCBCEB90140}"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7"/>
          <p:cNvSpPr>
            <a:spLocks noGrp="1" noChangeArrowheads="1"/>
          </p:cNvSpPr>
          <p:nvPr>
            <p:ph type="dt" sz="half" idx="10"/>
          </p:nvPr>
        </p:nvSpPr>
        <p:spPr>
          <a:ln/>
        </p:spPr>
        <p:txBody>
          <a:bodyPr/>
          <a:lstStyle>
            <a:lvl1pPr>
              <a:defRPr/>
            </a:lvl1pPr>
          </a:lstStyle>
          <a:p>
            <a:pPr>
              <a:defRPr/>
            </a:pPr>
            <a:endParaRPr lang="en-US"/>
          </a:p>
        </p:txBody>
      </p:sp>
      <p:sp>
        <p:nvSpPr>
          <p:cNvPr id="6" name="Rectangle 48"/>
          <p:cNvSpPr>
            <a:spLocks noGrp="1" noChangeArrowheads="1"/>
          </p:cNvSpPr>
          <p:nvPr>
            <p:ph type="ftr" sz="quarter" idx="11"/>
          </p:nvPr>
        </p:nvSpPr>
        <p:spPr>
          <a:ln/>
        </p:spPr>
        <p:txBody>
          <a:bodyPr/>
          <a:lstStyle>
            <a:lvl1pPr>
              <a:defRPr/>
            </a:lvl1pPr>
          </a:lstStyle>
          <a:p>
            <a:pPr>
              <a:defRPr/>
            </a:pPr>
            <a:endParaRPr lang="en-US"/>
          </a:p>
        </p:txBody>
      </p:sp>
      <p:sp>
        <p:nvSpPr>
          <p:cNvPr id="7" name="Rectangle 49"/>
          <p:cNvSpPr>
            <a:spLocks noGrp="1" noChangeArrowheads="1"/>
          </p:cNvSpPr>
          <p:nvPr>
            <p:ph type="sldNum" sz="quarter" idx="12"/>
          </p:nvPr>
        </p:nvSpPr>
        <p:spPr>
          <a:ln/>
        </p:spPr>
        <p:txBody>
          <a:bodyPr/>
          <a:lstStyle>
            <a:lvl1pPr>
              <a:defRPr/>
            </a:lvl1pPr>
          </a:lstStyle>
          <a:p>
            <a:fld id="{78E4487A-FC1F-4B2D-8C60-51435ED83728}"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7"/>
          <p:cNvSpPr>
            <a:spLocks noGrp="1" noChangeArrowheads="1"/>
          </p:cNvSpPr>
          <p:nvPr>
            <p:ph type="dt" sz="half" idx="10"/>
          </p:nvPr>
        </p:nvSpPr>
        <p:spPr>
          <a:ln/>
        </p:spPr>
        <p:txBody>
          <a:bodyPr/>
          <a:lstStyle>
            <a:lvl1pPr>
              <a:defRPr/>
            </a:lvl1pPr>
          </a:lstStyle>
          <a:p>
            <a:pPr>
              <a:defRPr/>
            </a:pPr>
            <a:endParaRPr lang="en-US"/>
          </a:p>
        </p:txBody>
      </p:sp>
      <p:sp>
        <p:nvSpPr>
          <p:cNvPr id="6" name="Rectangle 48"/>
          <p:cNvSpPr>
            <a:spLocks noGrp="1" noChangeArrowheads="1"/>
          </p:cNvSpPr>
          <p:nvPr>
            <p:ph type="ftr" sz="quarter" idx="11"/>
          </p:nvPr>
        </p:nvSpPr>
        <p:spPr>
          <a:ln/>
        </p:spPr>
        <p:txBody>
          <a:bodyPr/>
          <a:lstStyle>
            <a:lvl1pPr>
              <a:defRPr/>
            </a:lvl1pPr>
          </a:lstStyle>
          <a:p>
            <a:pPr>
              <a:defRPr/>
            </a:pPr>
            <a:endParaRPr lang="en-US"/>
          </a:p>
        </p:txBody>
      </p:sp>
      <p:sp>
        <p:nvSpPr>
          <p:cNvPr id="7" name="Rectangle 49"/>
          <p:cNvSpPr>
            <a:spLocks noGrp="1" noChangeArrowheads="1"/>
          </p:cNvSpPr>
          <p:nvPr>
            <p:ph type="sldNum" sz="quarter" idx="12"/>
          </p:nvPr>
        </p:nvSpPr>
        <p:spPr>
          <a:ln/>
        </p:spPr>
        <p:txBody>
          <a:bodyPr/>
          <a:lstStyle>
            <a:lvl1pPr>
              <a:defRPr/>
            </a:lvl1pPr>
          </a:lstStyle>
          <a:p>
            <a:fld id="{EBB51C88-94D2-427E-A43C-FE700A3F0027}"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7938" y="0"/>
            <a:ext cx="2833688" cy="6856413"/>
            <a:chOff x="-5" y="0"/>
            <a:chExt cx="1785" cy="4319"/>
          </a:xfrm>
        </p:grpSpPr>
        <p:sp>
          <p:nvSpPr>
            <p:cNvPr id="1032" name="Freeform 3"/>
            <p:cNvSpPr>
              <a:spLocks/>
            </p:cNvSpPr>
            <p:nvPr/>
          </p:nvSpPr>
          <p:spPr bwMode="ltGray">
            <a:xfrm>
              <a:off x="-5" y="3262"/>
              <a:ext cx="472" cy="802"/>
            </a:xfrm>
            <a:custGeom>
              <a:avLst/>
              <a:gdLst>
                <a:gd name="T0" fmla="*/ 5 w 472"/>
                <a:gd name="T1" fmla="*/ 32 h 802"/>
                <a:gd name="T2" fmla="*/ 189 w 472"/>
                <a:gd name="T3" fmla="*/ 26 h 802"/>
                <a:gd name="T4" fmla="*/ 309 w 472"/>
                <a:gd name="T5" fmla="*/ 66 h 802"/>
                <a:gd name="T6" fmla="*/ 357 w 472"/>
                <a:gd name="T7" fmla="*/ 98 h 802"/>
                <a:gd name="T8" fmla="*/ 413 w 472"/>
                <a:gd name="T9" fmla="*/ 162 h 802"/>
                <a:gd name="T10" fmla="*/ 437 w 472"/>
                <a:gd name="T11" fmla="*/ 250 h 802"/>
                <a:gd name="T12" fmla="*/ 397 w 472"/>
                <a:gd name="T13" fmla="*/ 530 h 802"/>
                <a:gd name="T14" fmla="*/ 341 w 472"/>
                <a:gd name="T15" fmla="*/ 634 h 802"/>
                <a:gd name="T16" fmla="*/ 173 w 472"/>
                <a:gd name="T17" fmla="*/ 714 h 802"/>
                <a:gd name="T18" fmla="*/ 77 w 472"/>
                <a:gd name="T19" fmla="*/ 730 h 802"/>
                <a:gd name="T20" fmla="*/ 69 w 472"/>
                <a:gd name="T21" fmla="*/ 802 h 802"/>
                <a:gd name="T22" fmla="*/ 7 w 472"/>
                <a:gd name="T23" fmla="*/ 788 h 802"/>
                <a:gd name="T24" fmla="*/ 5 w 472"/>
                <a:gd name="T25" fmla="*/ 751 h 802"/>
                <a:gd name="T26" fmla="*/ 37 w 472"/>
                <a:gd name="T27" fmla="*/ 722 h 802"/>
                <a:gd name="T28" fmla="*/ 5 w 472"/>
                <a:gd name="T29" fmla="*/ 670 h 802"/>
                <a:gd name="T30" fmla="*/ 5 w 472"/>
                <a:gd name="T31" fmla="*/ 32 h 80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72" h="802">
                  <a:moveTo>
                    <a:pt x="5" y="32"/>
                  </a:moveTo>
                  <a:cubicBezTo>
                    <a:pt x="101" y="0"/>
                    <a:pt x="20" y="17"/>
                    <a:pt x="189" y="26"/>
                  </a:cubicBezTo>
                  <a:cubicBezTo>
                    <a:pt x="221" y="37"/>
                    <a:pt x="280" y="47"/>
                    <a:pt x="309" y="66"/>
                  </a:cubicBezTo>
                  <a:cubicBezTo>
                    <a:pt x="325" y="77"/>
                    <a:pt x="357" y="98"/>
                    <a:pt x="357" y="98"/>
                  </a:cubicBezTo>
                  <a:cubicBezTo>
                    <a:pt x="394" y="154"/>
                    <a:pt x="373" y="135"/>
                    <a:pt x="413" y="162"/>
                  </a:cubicBezTo>
                  <a:cubicBezTo>
                    <a:pt x="433" y="223"/>
                    <a:pt x="426" y="193"/>
                    <a:pt x="437" y="250"/>
                  </a:cubicBezTo>
                  <a:cubicBezTo>
                    <a:pt x="433" y="370"/>
                    <a:pt x="472" y="455"/>
                    <a:pt x="397" y="530"/>
                  </a:cubicBezTo>
                  <a:cubicBezTo>
                    <a:pt x="385" y="567"/>
                    <a:pt x="368" y="607"/>
                    <a:pt x="341" y="634"/>
                  </a:cubicBezTo>
                  <a:cubicBezTo>
                    <a:pt x="319" y="701"/>
                    <a:pt x="233" y="707"/>
                    <a:pt x="173" y="714"/>
                  </a:cubicBezTo>
                  <a:cubicBezTo>
                    <a:pt x="142" y="724"/>
                    <a:pt x="100" y="707"/>
                    <a:pt x="77" y="730"/>
                  </a:cubicBezTo>
                  <a:cubicBezTo>
                    <a:pt x="60" y="747"/>
                    <a:pt x="72" y="778"/>
                    <a:pt x="69" y="802"/>
                  </a:cubicBezTo>
                  <a:cubicBezTo>
                    <a:pt x="53" y="799"/>
                    <a:pt x="23" y="792"/>
                    <a:pt x="7" y="788"/>
                  </a:cubicBezTo>
                  <a:cubicBezTo>
                    <a:pt x="5" y="788"/>
                    <a:pt x="0" y="762"/>
                    <a:pt x="5" y="751"/>
                  </a:cubicBezTo>
                  <a:cubicBezTo>
                    <a:pt x="10" y="740"/>
                    <a:pt x="37" y="735"/>
                    <a:pt x="37" y="722"/>
                  </a:cubicBezTo>
                  <a:cubicBezTo>
                    <a:pt x="26" y="682"/>
                    <a:pt x="22" y="685"/>
                    <a:pt x="5" y="670"/>
                  </a:cubicBezTo>
                  <a:cubicBezTo>
                    <a:pt x="5" y="541"/>
                    <a:pt x="5" y="233"/>
                    <a:pt x="5" y="32"/>
                  </a:cubicBezTo>
                  <a:close/>
                </a:path>
              </a:pathLst>
            </a:custGeom>
            <a:solidFill>
              <a:schemeClr val="folHlink">
                <a:alpha val="50195"/>
              </a:schemeClr>
            </a:solidFill>
            <a:ln w="9525">
              <a:noFill/>
              <a:round/>
              <a:headEnd/>
              <a:tailEnd/>
            </a:ln>
          </p:spPr>
          <p:txBody>
            <a:bodyPr/>
            <a:lstStyle/>
            <a:p>
              <a:endParaRPr lang="en-US"/>
            </a:p>
          </p:txBody>
        </p:sp>
        <p:grpSp>
          <p:nvGrpSpPr>
            <p:cNvPr id="1033" name="Group 4"/>
            <p:cNvGrpSpPr>
              <a:grpSpLocks/>
            </p:cNvGrpSpPr>
            <p:nvPr/>
          </p:nvGrpSpPr>
          <p:grpSpPr bwMode="auto">
            <a:xfrm rot="14964908" flipH="1">
              <a:off x="104" y="2441"/>
              <a:ext cx="452" cy="444"/>
              <a:chOff x="1727" y="866"/>
              <a:chExt cx="129" cy="157"/>
            </a:xfrm>
          </p:grpSpPr>
          <p:sp>
            <p:nvSpPr>
              <p:cNvPr id="1071" name="Freeform 5"/>
              <p:cNvSpPr>
                <a:spLocks/>
              </p:cNvSpPr>
              <p:nvPr userDrawn="1"/>
            </p:nvSpPr>
            <p:spPr bwMode="ltGray">
              <a:xfrm>
                <a:off x="1727" y="866"/>
                <a:ext cx="41" cy="59"/>
              </a:xfrm>
              <a:custGeom>
                <a:avLst/>
                <a:gdLst>
                  <a:gd name="T0" fmla="*/ 41 w 83"/>
                  <a:gd name="T1" fmla="*/ 14 h 117"/>
                  <a:gd name="T2" fmla="*/ 13 w 83"/>
                  <a:gd name="T3" fmla="*/ 0 h 117"/>
                  <a:gd name="T4" fmla="*/ 0 w 83"/>
                  <a:gd name="T5" fmla="*/ 59 h 117"/>
                  <a:gd name="T6" fmla="*/ 41 w 83"/>
                  <a:gd name="T7" fmla="*/ 14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en-US"/>
              </a:p>
            </p:txBody>
          </p:sp>
          <p:sp>
            <p:nvSpPr>
              <p:cNvPr id="1072" name="Freeform 6"/>
              <p:cNvSpPr>
                <a:spLocks/>
              </p:cNvSpPr>
              <p:nvPr userDrawn="1"/>
            </p:nvSpPr>
            <p:spPr bwMode="ltGray">
              <a:xfrm>
                <a:off x="1786" y="894"/>
                <a:ext cx="70" cy="49"/>
              </a:xfrm>
              <a:custGeom>
                <a:avLst/>
                <a:gdLst>
                  <a:gd name="T0" fmla="*/ 0 w 140"/>
                  <a:gd name="T1" fmla="*/ 49 h 98"/>
                  <a:gd name="T2" fmla="*/ 59 w 140"/>
                  <a:gd name="T3" fmla="*/ 0 h 98"/>
                  <a:gd name="T4" fmla="*/ 70 w 140"/>
                  <a:gd name="T5" fmla="*/ 25 h 98"/>
                  <a:gd name="T6" fmla="*/ 0 w 140"/>
                  <a:gd name="T7" fmla="*/ 49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en-US"/>
              </a:p>
            </p:txBody>
          </p:sp>
          <p:sp>
            <p:nvSpPr>
              <p:cNvPr id="1073" name="Freeform 7"/>
              <p:cNvSpPr>
                <a:spLocks/>
              </p:cNvSpPr>
              <p:nvPr userDrawn="1"/>
            </p:nvSpPr>
            <p:spPr bwMode="ltGray">
              <a:xfrm>
                <a:off x="1772" y="998"/>
                <a:ext cx="73" cy="25"/>
              </a:xfrm>
              <a:custGeom>
                <a:avLst/>
                <a:gdLst>
                  <a:gd name="T0" fmla="*/ 0 w 145"/>
                  <a:gd name="T1" fmla="*/ 4 h 49"/>
                  <a:gd name="T2" fmla="*/ 73 w 145"/>
                  <a:gd name="T3" fmla="*/ 0 h 49"/>
                  <a:gd name="T4" fmla="*/ 66 w 145"/>
                  <a:gd name="T5" fmla="*/ 25 h 49"/>
                  <a:gd name="T6" fmla="*/ 0 w 145"/>
                  <a:gd name="T7" fmla="*/ 4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en-US"/>
              </a:p>
            </p:txBody>
          </p:sp>
        </p:grpSp>
        <p:sp>
          <p:nvSpPr>
            <p:cNvPr id="1034" name="Freeform 8"/>
            <p:cNvSpPr>
              <a:spLocks/>
            </p:cNvSpPr>
            <p:nvPr/>
          </p:nvSpPr>
          <p:spPr bwMode="ltGray">
            <a:xfrm>
              <a:off x="90" y="1736"/>
              <a:ext cx="710" cy="768"/>
            </a:xfrm>
            <a:custGeom>
              <a:avLst/>
              <a:gdLst>
                <a:gd name="T0" fmla="*/ 14 w 710"/>
                <a:gd name="T1" fmla="*/ 416 h 768"/>
                <a:gd name="T2" fmla="*/ 14 w 710"/>
                <a:gd name="T3" fmla="*/ 272 h 768"/>
                <a:gd name="T4" fmla="*/ 102 w 710"/>
                <a:gd name="T5" fmla="*/ 144 h 768"/>
                <a:gd name="T6" fmla="*/ 150 w 710"/>
                <a:gd name="T7" fmla="*/ 96 h 768"/>
                <a:gd name="T8" fmla="*/ 198 w 710"/>
                <a:gd name="T9" fmla="*/ 64 h 768"/>
                <a:gd name="T10" fmla="*/ 350 w 710"/>
                <a:gd name="T11" fmla="*/ 0 h 768"/>
                <a:gd name="T12" fmla="*/ 534 w 710"/>
                <a:gd name="T13" fmla="*/ 8 h 768"/>
                <a:gd name="T14" fmla="*/ 662 w 710"/>
                <a:gd name="T15" fmla="*/ 96 h 768"/>
                <a:gd name="T16" fmla="*/ 710 w 710"/>
                <a:gd name="T17" fmla="*/ 200 h 768"/>
                <a:gd name="T18" fmla="*/ 702 w 710"/>
                <a:gd name="T19" fmla="*/ 400 h 768"/>
                <a:gd name="T20" fmla="*/ 678 w 710"/>
                <a:gd name="T21" fmla="*/ 448 h 768"/>
                <a:gd name="T22" fmla="*/ 550 w 710"/>
                <a:gd name="T23" fmla="*/ 632 h 768"/>
                <a:gd name="T24" fmla="*/ 518 w 710"/>
                <a:gd name="T25" fmla="*/ 656 h 768"/>
                <a:gd name="T26" fmla="*/ 470 w 710"/>
                <a:gd name="T27" fmla="*/ 664 h 768"/>
                <a:gd name="T28" fmla="*/ 518 w 710"/>
                <a:gd name="T29" fmla="*/ 680 h 768"/>
                <a:gd name="T30" fmla="*/ 566 w 710"/>
                <a:gd name="T31" fmla="*/ 696 h 768"/>
                <a:gd name="T32" fmla="*/ 574 w 710"/>
                <a:gd name="T33" fmla="*/ 720 h 768"/>
                <a:gd name="T34" fmla="*/ 526 w 710"/>
                <a:gd name="T35" fmla="*/ 736 h 768"/>
                <a:gd name="T36" fmla="*/ 502 w 710"/>
                <a:gd name="T37" fmla="*/ 752 h 768"/>
                <a:gd name="T38" fmla="*/ 454 w 710"/>
                <a:gd name="T39" fmla="*/ 768 h 768"/>
                <a:gd name="T40" fmla="*/ 438 w 710"/>
                <a:gd name="T41" fmla="*/ 712 h 768"/>
                <a:gd name="T42" fmla="*/ 246 w 710"/>
                <a:gd name="T43" fmla="*/ 688 h 768"/>
                <a:gd name="T44" fmla="*/ 134 w 710"/>
                <a:gd name="T45" fmla="*/ 648 h 768"/>
                <a:gd name="T46" fmla="*/ 110 w 710"/>
                <a:gd name="T47" fmla="*/ 624 h 768"/>
                <a:gd name="T48" fmla="*/ 78 w 710"/>
                <a:gd name="T49" fmla="*/ 576 h 768"/>
                <a:gd name="T50" fmla="*/ 54 w 710"/>
                <a:gd name="T51" fmla="*/ 464 h 768"/>
                <a:gd name="T52" fmla="*/ 30 w 710"/>
                <a:gd name="T53" fmla="*/ 408 h 768"/>
                <a:gd name="T54" fmla="*/ 22 w 710"/>
                <a:gd name="T55" fmla="*/ 384 h 768"/>
                <a:gd name="T56" fmla="*/ 14 w 710"/>
                <a:gd name="T57" fmla="*/ 416 h 76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710" h="768">
                  <a:moveTo>
                    <a:pt x="14" y="416"/>
                  </a:moveTo>
                  <a:cubicBezTo>
                    <a:pt x="6" y="353"/>
                    <a:pt x="0" y="339"/>
                    <a:pt x="14" y="272"/>
                  </a:cubicBezTo>
                  <a:cubicBezTo>
                    <a:pt x="24" y="227"/>
                    <a:pt x="72" y="178"/>
                    <a:pt x="102" y="144"/>
                  </a:cubicBezTo>
                  <a:cubicBezTo>
                    <a:pt x="117" y="127"/>
                    <a:pt x="134" y="112"/>
                    <a:pt x="150" y="96"/>
                  </a:cubicBezTo>
                  <a:cubicBezTo>
                    <a:pt x="164" y="82"/>
                    <a:pt x="198" y="64"/>
                    <a:pt x="198" y="64"/>
                  </a:cubicBezTo>
                  <a:cubicBezTo>
                    <a:pt x="231" y="14"/>
                    <a:pt x="294" y="7"/>
                    <a:pt x="350" y="0"/>
                  </a:cubicBezTo>
                  <a:cubicBezTo>
                    <a:pt x="411" y="3"/>
                    <a:pt x="473" y="1"/>
                    <a:pt x="534" y="8"/>
                  </a:cubicBezTo>
                  <a:cubicBezTo>
                    <a:pt x="582" y="13"/>
                    <a:pt x="624" y="71"/>
                    <a:pt x="662" y="96"/>
                  </a:cubicBezTo>
                  <a:cubicBezTo>
                    <a:pt x="691" y="140"/>
                    <a:pt x="698" y="151"/>
                    <a:pt x="710" y="200"/>
                  </a:cubicBezTo>
                  <a:cubicBezTo>
                    <a:pt x="707" y="267"/>
                    <a:pt x="707" y="333"/>
                    <a:pt x="702" y="400"/>
                  </a:cubicBezTo>
                  <a:cubicBezTo>
                    <a:pt x="700" y="423"/>
                    <a:pt x="688" y="428"/>
                    <a:pt x="678" y="448"/>
                  </a:cubicBezTo>
                  <a:cubicBezTo>
                    <a:pt x="646" y="512"/>
                    <a:pt x="626" y="607"/>
                    <a:pt x="550" y="632"/>
                  </a:cubicBezTo>
                  <a:cubicBezTo>
                    <a:pt x="539" y="640"/>
                    <a:pt x="530" y="651"/>
                    <a:pt x="518" y="656"/>
                  </a:cubicBezTo>
                  <a:cubicBezTo>
                    <a:pt x="503" y="662"/>
                    <a:pt x="470" y="648"/>
                    <a:pt x="470" y="664"/>
                  </a:cubicBezTo>
                  <a:cubicBezTo>
                    <a:pt x="470" y="681"/>
                    <a:pt x="502" y="675"/>
                    <a:pt x="518" y="680"/>
                  </a:cubicBezTo>
                  <a:cubicBezTo>
                    <a:pt x="534" y="685"/>
                    <a:pt x="566" y="696"/>
                    <a:pt x="566" y="696"/>
                  </a:cubicBezTo>
                  <a:cubicBezTo>
                    <a:pt x="569" y="704"/>
                    <a:pt x="580" y="714"/>
                    <a:pt x="574" y="720"/>
                  </a:cubicBezTo>
                  <a:cubicBezTo>
                    <a:pt x="562" y="732"/>
                    <a:pt x="542" y="731"/>
                    <a:pt x="526" y="736"/>
                  </a:cubicBezTo>
                  <a:cubicBezTo>
                    <a:pt x="517" y="739"/>
                    <a:pt x="511" y="748"/>
                    <a:pt x="502" y="752"/>
                  </a:cubicBezTo>
                  <a:cubicBezTo>
                    <a:pt x="487" y="759"/>
                    <a:pt x="454" y="768"/>
                    <a:pt x="454" y="768"/>
                  </a:cubicBezTo>
                  <a:cubicBezTo>
                    <a:pt x="448" y="750"/>
                    <a:pt x="453" y="725"/>
                    <a:pt x="438" y="712"/>
                  </a:cubicBezTo>
                  <a:cubicBezTo>
                    <a:pt x="407" y="685"/>
                    <a:pt x="256" y="689"/>
                    <a:pt x="246" y="688"/>
                  </a:cubicBezTo>
                  <a:cubicBezTo>
                    <a:pt x="207" y="680"/>
                    <a:pt x="166" y="674"/>
                    <a:pt x="134" y="648"/>
                  </a:cubicBezTo>
                  <a:cubicBezTo>
                    <a:pt x="125" y="641"/>
                    <a:pt x="117" y="633"/>
                    <a:pt x="110" y="624"/>
                  </a:cubicBezTo>
                  <a:cubicBezTo>
                    <a:pt x="98" y="609"/>
                    <a:pt x="78" y="576"/>
                    <a:pt x="78" y="576"/>
                  </a:cubicBezTo>
                  <a:cubicBezTo>
                    <a:pt x="66" y="506"/>
                    <a:pt x="74" y="544"/>
                    <a:pt x="54" y="464"/>
                  </a:cubicBezTo>
                  <a:cubicBezTo>
                    <a:pt x="37" y="397"/>
                    <a:pt x="58" y="463"/>
                    <a:pt x="30" y="408"/>
                  </a:cubicBezTo>
                  <a:cubicBezTo>
                    <a:pt x="26" y="400"/>
                    <a:pt x="30" y="380"/>
                    <a:pt x="22" y="384"/>
                  </a:cubicBezTo>
                  <a:cubicBezTo>
                    <a:pt x="12" y="389"/>
                    <a:pt x="17" y="405"/>
                    <a:pt x="14" y="416"/>
                  </a:cubicBezTo>
                  <a:close/>
                </a:path>
              </a:pathLst>
            </a:custGeom>
            <a:solidFill>
              <a:schemeClr val="accent2">
                <a:alpha val="50195"/>
              </a:schemeClr>
            </a:solidFill>
            <a:ln w="9525">
              <a:noFill/>
              <a:round/>
              <a:headEnd/>
              <a:tailEnd/>
            </a:ln>
          </p:spPr>
          <p:txBody>
            <a:bodyPr/>
            <a:lstStyle/>
            <a:p>
              <a:endParaRPr lang="en-US"/>
            </a:p>
          </p:txBody>
        </p:sp>
        <p:grpSp>
          <p:nvGrpSpPr>
            <p:cNvPr id="1035" name="Group 9"/>
            <p:cNvGrpSpPr>
              <a:grpSpLocks/>
            </p:cNvGrpSpPr>
            <p:nvPr/>
          </p:nvGrpSpPr>
          <p:grpSpPr bwMode="auto">
            <a:xfrm rot="416244">
              <a:off x="9" y="1746"/>
              <a:ext cx="1771" cy="1741"/>
              <a:chOff x="41" y="2787"/>
              <a:chExt cx="902" cy="833"/>
            </a:xfrm>
          </p:grpSpPr>
          <p:sp>
            <p:nvSpPr>
              <p:cNvPr id="1062" name="Freeform 10"/>
              <p:cNvSpPr>
                <a:spLocks/>
              </p:cNvSpPr>
              <p:nvPr userDrawn="1"/>
            </p:nvSpPr>
            <p:spPr bwMode="ltGray">
              <a:xfrm rot="373331" flipH="1">
                <a:off x="125" y="2787"/>
                <a:ext cx="313" cy="303"/>
              </a:xfrm>
              <a:custGeom>
                <a:avLst/>
                <a:gdLst>
                  <a:gd name="T0" fmla="*/ 66 w 217"/>
                  <a:gd name="T1" fmla="*/ 303 h 210"/>
                  <a:gd name="T2" fmla="*/ 53 w 217"/>
                  <a:gd name="T3" fmla="*/ 286 h 210"/>
                  <a:gd name="T4" fmla="*/ 38 w 217"/>
                  <a:gd name="T5" fmla="*/ 261 h 210"/>
                  <a:gd name="T6" fmla="*/ 22 w 217"/>
                  <a:gd name="T7" fmla="*/ 229 h 210"/>
                  <a:gd name="T8" fmla="*/ 7 w 217"/>
                  <a:gd name="T9" fmla="*/ 195 h 210"/>
                  <a:gd name="T10" fmla="*/ 0 w 217"/>
                  <a:gd name="T11" fmla="*/ 157 h 210"/>
                  <a:gd name="T12" fmla="*/ 1 w 217"/>
                  <a:gd name="T13" fmla="*/ 118 h 210"/>
                  <a:gd name="T14" fmla="*/ 13 w 217"/>
                  <a:gd name="T15" fmla="*/ 82 h 210"/>
                  <a:gd name="T16" fmla="*/ 39 w 217"/>
                  <a:gd name="T17" fmla="*/ 51 h 210"/>
                  <a:gd name="T18" fmla="*/ 65 w 217"/>
                  <a:gd name="T19" fmla="*/ 32 h 210"/>
                  <a:gd name="T20" fmla="*/ 87 w 217"/>
                  <a:gd name="T21" fmla="*/ 17 h 210"/>
                  <a:gd name="T22" fmla="*/ 104 w 217"/>
                  <a:gd name="T23" fmla="*/ 10 h 210"/>
                  <a:gd name="T24" fmla="*/ 117 w 217"/>
                  <a:gd name="T25" fmla="*/ 7 h 210"/>
                  <a:gd name="T26" fmla="*/ 127 w 217"/>
                  <a:gd name="T27" fmla="*/ 7 h 210"/>
                  <a:gd name="T28" fmla="*/ 150 w 217"/>
                  <a:gd name="T29" fmla="*/ 0 h 210"/>
                  <a:gd name="T30" fmla="*/ 213 w 217"/>
                  <a:gd name="T31" fmla="*/ 12 h 210"/>
                  <a:gd name="T32" fmla="*/ 231 w 217"/>
                  <a:gd name="T33" fmla="*/ 17 h 210"/>
                  <a:gd name="T34" fmla="*/ 248 w 217"/>
                  <a:gd name="T35" fmla="*/ 22 h 210"/>
                  <a:gd name="T36" fmla="*/ 263 w 217"/>
                  <a:gd name="T37" fmla="*/ 27 h 210"/>
                  <a:gd name="T38" fmla="*/ 274 w 217"/>
                  <a:gd name="T39" fmla="*/ 33 h 210"/>
                  <a:gd name="T40" fmla="*/ 286 w 217"/>
                  <a:gd name="T41" fmla="*/ 39 h 210"/>
                  <a:gd name="T42" fmla="*/ 296 w 217"/>
                  <a:gd name="T43" fmla="*/ 46 h 210"/>
                  <a:gd name="T44" fmla="*/ 304 w 217"/>
                  <a:gd name="T45" fmla="*/ 55 h 210"/>
                  <a:gd name="T46" fmla="*/ 313 w 217"/>
                  <a:gd name="T47" fmla="*/ 65 h 210"/>
                  <a:gd name="T48" fmla="*/ 296 w 217"/>
                  <a:gd name="T49" fmla="*/ 58 h 210"/>
                  <a:gd name="T50" fmla="*/ 280 w 217"/>
                  <a:gd name="T51" fmla="*/ 52 h 210"/>
                  <a:gd name="T52" fmla="*/ 264 w 217"/>
                  <a:gd name="T53" fmla="*/ 48 h 210"/>
                  <a:gd name="T54" fmla="*/ 248 w 217"/>
                  <a:gd name="T55" fmla="*/ 43 h 210"/>
                  <a:gd name="T56" fmla="*/ 235 w 217"/>
                  <a:gd name="T57" fmla="*/ 39 h 210"/>
                  <a:gd name="T58" fmla="*/ 221 w 217"/>
                  <a:gd name="T59" fmla="*/ 38 h 210"/>
                  <a:gd name="T60" fmla="*/ 206 w 217"/>
                  <a:gd name="T61" fmla="*/ 35 h 210"/>
                  <a:gd name="T62" fmla="*/ 193 w 217"/>
                  <a:gd name="T63" fmla="*/ 35 h 210"/>
                  <a:gd name="T64" fmla="*/ 180 w 217"/>
                  <a:gd name="T65" fmla="*/ 35 h 210"/>
                  <a:gd name="T66" fmla="*/ 167 w 217"/>
                  <a:gd name="T67" fmla="*/ 36 h 210"/>
                  <a:gd name="T68" fmla="*/ 154 w 217"/>
                  <a:gd name="T69" fmla="*/ 39 h 210"/>
                  <a:gd name="T70" fmla="*/ 143 w 217"/>
                  <a:gd name="T71" fmla="*/ 42 h 210"/>
                  <a:gd name="T72" fmla="*/ 131 w 217"/>
                  <a:gd name="T73" fmla="*/ 48 h 210"/>
                  <a:gd name="T74" fmla="*/ 118 w 217"/>
                  <a:gd name="T75" fmla="*/ 52 h 210"/>
                  <a:gd name="T76" fmla="*/ 107 w 217"/>
                  <a:gd name="T77" fmla="*/ 59 h 210"/>
                  <a:gd name="T78" fmla="*/ 95 w 217"/>
                  <a:gd name="T79" fmla="*/ 66 h 210"/>
                  <a:gd name="T80" fmla="*/ 75 w 217"/>
                  <a:gd name="T81" fmla="*/ 88 h 210"/>
                  <a:gd name="T82" fmla="*/ 61 w 217"/>
                  <a:gd name="T83" fmla="*/ 115 h 210"/>
                  <a:gd name="T84" fmla="*/ 53 w 217"/>
                  <a:gd name="T85" fmla="*/ 149 h 210"/>
                  <a:gd name="T86" fmla="*/ 50 w 217"/>
                  <a:gd name="T87" fmla="*/ 182 h 210"/>
                  <a:gd name="T88" fmla="*/ 50 w 217"/>
                  <a:gd name="T89" fmla="*/ 218 h 210"/>
                  <a:gd name="T90" fmla="*/ 55 w 217"/>
                  <a:gd name="T91" fmla="*/ 251 h 210"/>
                  <a:gd name="T92" fmla="*/ 59 w 217"/>
                  <a:gd name="T93" fmla="*/ 280 h 210"/>
                  <a:gd name="T94" fmla="*/ 66 w 217"/>
                  <a:gd name="T95" fmla="*/ 303 h 210"/>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217" h="210">
                    <a:moveTo>
                      <a:pt x="46" y="210"/>
                    </a:moveTo>
                    <a:lnTo>
                      <a:pt x="37" y="198"/>
                    </a:lnTo>
                    <a:lnTo>
                      <a:pt x="26" y="181"/>
                    </a:lnTo>
                    <a:lnTo>
                      <a:pt x="15" y="159"/>
                    </a:lnTo>
                    <a:lnTo>
                      <a:pt x="5" y="135"/>
                    </a:lnTo>
                    <a:lnTo>
                      <a:pt x="0" y="109"/>
                    </a:lnTo>
                    <a:lnTo>
                      <a:pt x="1" y="82"/>
                    </a:lnTo>
                    <a:lnTo>
                      <a:pt x="9" y="57"/>
                    </a:lnTo>
                    <a:lnTo>
                      <a:pt x="27" y="35"/>
                    </a:lnTo>
                    <a:lnTo>
                      <a:pt x="45" y="22"/>
                    </a:lnTo>
                    <a:lnTo>
                      <a:pt x="60" y="12"/>
                    </a:lnTo>
                    <a:lnTo>
                      <a:pt x="72" y="7"/>
                    </a:lnTo>
                    <a:lnTo>
                      <a:pt x="81" y="5"/>
                    </a:lnTo>
                    <a:lnTo>
                      <a:pt x="88" y="5"/>
                    </a:lnTo>
                    <a:lnTo>
                      <a:pt x="104" y="0"/>
                    </a:lnTo>
                    <a:lnTo>
                      <a:pt x="148" y="8"/>
                    </a:lnTo>
                    <a:lnTo>
                      <a:pt x="160" y="12"/>
                    </a:lnTo>
                    <a:lnTo>
                      <a:pt x="172" y="15"/>
                    </a:lnTo>
                    <a:lnTo>
                      <a:pt x="182" y="19"/>
                    </a:lnTo>
                    <a:lnTo>
                      <a:pt x="190" y="23"/>
                    </a:lnTo>
                    <a:lnTo>
                      <a:pt x="198" y="27"/>
                    </a:lnTo>
                    <a:lnTo>
                      <a:pt x="205" y="32"/>
                    </a:lnTo>
                    <a:lnTo>
                      <a:pt x="211" y="38"/>
                    </a:lnTo>
                    <a:lnTo>
                      <a:pt x="217" y="45"/>
                    </a:lnTo>
                    <a:lnTo>
                      <a:pt x="205" y="40"/>
                    </a:lnTo>
                    <a:lnTo>
                      <a:pt x="194" y="36"/>
                    </a:lnTo>
                    <a:lnTo>
                      <a:pt x="183" y="33"/>
                    </a:lnTo>
                    <a:lnTo>
                      <a:pt x="172" y="30"/>
                    </a:lnTo>
                    <a:lnTo>
                      <a:pt x="163" y="27"/>
                    </a:lnTo>
                    <a:lnTo>
                      <a:pt x="153" y="26"/>
                    </a:lnTo>
                    <a:lnTo>
                      <a:pt x="143" y="24"/>
                    </a:lnTo>
                    <a:lnTo>
                      <a:pt x="134" y="24"/>
                    </a:lnTo>
                    <a:lnTo>
                      <a:pt x="125" y="24"/>
                    </a:lnTo>
                    <a:lnTo>
                      <a:pt x="116" y="25"/>
                    </a:lnTo>
                    <a:lnTo>
                      <a:pt x="107" y="27"/>
                    </a:lnTo>
                    <a:lnTo>
                      <a:pt x="99" y="29"/>
                    </a:lnTo>
                    <a:lnTo>
                      <a:pt x="91" y="33"/>
                    </a:lnTo>
                    <a:lnTo>
                      <a:pt x="82" y="36"/>
                    </a:lnTo>
                    <a:lnTo>
                      <a:pt x="74" y="41"/>
                    </a:lnTo>
                    <a:lnTo>
                      <a:pt x="66" y="46"/>
                    </a:lnTo>
                    <a:lnTo>
                      <a:pt x="52" y="61"/>
                    </a:lnTo>
                    <a:lnTo>
                      <a:pt x="42" y="80"/>
                    </a:lnTo>
                    <a:lnTo>
                      <a:pt x="37" y="103"/>
                    </a:lnTo>
                    <a:lnTo>
                      <a:pt x="35" y="126"/>
                    </a:lnTo>
                    <a:lnTo>
                      <a:pt x="35" y="151"/>
                    </a:lnTo>
                    <a:lnTo>
                      <a:pt x="38" y="174"/>
                    </a:lnTo>
                    <a:lnTo>
                      <a:pt x="41" y="194"/>
                    </a:lnTo>
                    <a:lnTo>
                      <a:pt x="46" y="210"/>
                    </a:lnTo>
                    <a:close/>
                  </a:path>
                </a:pathLst>
              </a:custGeom>
              <a:solidFill>
                <a:schemeClr val="accent2"/>
              </a:solidFill>
              <a:ln w="9525">
                <a:noFill/>
                <a:round/>
                <a:headEnd/>
                <a:tailEnd/>
              </a:ln>
            </p:spPr>
            <p:txBody>
              <a:bodyPr/>
              <a:lstStyle/>
              <a:p>
                <a:endParaRPr lang="en-US"/>
              </a:p>
            </p:txBody>
          </p:sp>
          <p:sp>
            <p:nvSpPr>
              <p:cNvPr id="1063" name="Freeform 11"/>
              <p:cNvSpPr>
                <a:spLocks/>
              </p:cNvSpPr>
              <p:nvPr userDrawn="1"/>
            </p:nvSpPr>
            <p:spPr bwMode="ltGray">
              <a:xfrm rot="373331" flipH="1">
                <a:off x="41" y="2843"/>
                <a:ext cx="262" cy="308"/>
              </a:xfrm>
              <a:custGeom>
                <a:avLst/>
                <a:gdLst>
                  <a:gd name="T0" fmla="*/ 157 w 182"/>
                  <a:gd name="T1" fmla="*/ 0 h 213"/>
                  <a:gd name="T2" fmla="*/ 161 w 182"/>
                  <a:gd name="T3" fmla="*/ 3 h 213"/>
                  <a:gd name="T4" fmla="*/ 170 w 182"/>
                  <a:gd name="T5" fmla="*/ 12 h 213"/>
                  <a:gd name="T6" fmla="*/ 183 w 182"/>
                  <a:gd name="T7" fmla="*/ 26 h 213"/>
                  <a:gd name="T8" fmla="*/ 197 w 182"/>
                  <a:gd name="T9" fmla="*/ 48 h 213"/>
                  <a:gd name="T10" fmla="*/ 209 w 182"/>
                  <a:gd name="T11" fmla="*/ 75 h 213"/>
                  <a:gd name="T12" fmla="*/ 216 w 182"/>
                  <a:gd name="T13" fmla="*/ 110 h 213"/>
                  <a:gd name="T14" fmla="*/ 216 w 182"/>
                  <a:gd name="T15" fmla="*/ 152 h 213"/>
                  <a:gd name="T16" fmla="*/ 207 w 182"/>
                  <a:gd name="T17" fmla="*/ 201 h 213"/>
                  <a:gd name="T18" fmla="*/ 202 w 182"/>
                  <a:gd name="T19" fmla="*/ 215 h 213"/>
                  <a:gd name="T20" fmla="*/ 196 w 182"/>
                  <a:gd name="T21" fmla="*/ 227 h 213"/>
                  <a:gd name="T22" fmla="*/ 189 w 182"/>
                  <a:gd name="T23" fmla="*/ 239 h 213"/>
                  <a:gd name="T24" fmla="*/ 180 w 182"/>
                  <a:gd name="T25" fmla="*/ 250 h 213"/>
                  <a:gd name="T26" fmla="*/ 168 w 182"/>
                  <a:gd name="T27" fmla="*/ 260 h 213"/>
                  <a:gd name="T28" fmla="*/ 158 w 182"/>
                  <a:gd name="T29" fmla="*/ 268 h 213"/>
                  <a:gd name="T30" fmla="*/ 147 w 182"/>
                  <a:gd name="T31" fmla="*/ 276 h 213"/>
                  <a:gd name="T32" fmla="*/ 132 w 182"/>
                  <a:gd name="T33" fmla="*/ 282 h 213"/>
                  <a:gd name="T34" fmla="*/ 118 w 182"/>
                  <a:gd name="T35" fmla="*/ 285 h 213"/>
                  <a:gd name="T36" fmla="*/ 104 w 182"/>
                  <a:gd name="T37" fmla="*/ 289 h 213"/>
                  <a:gd name="T38" fmla="*/ 88 w 182"/>
                  <a:gd name="T39" fmla="*/ 291 h 213"/>
                  <a:gd name="T40" fmla="*/ 71 w 182"/>
                  <a:gd name="T41" fmla="*/ 291 h 213"/>
                  <a:gd name="T42" fmla="*/ 53 w 182"/>
                  <a:gd name="T43" fmla="*/ 289 h 213"/>
                  <a:gd name="T44" fmla="*/ 36 w 182"/>
                  <a:gd name="T45" fmla="*/ 285 h 213"/>
                  <a:gd name="T46" fmla="*/ 17 w 182"/>
                  <a:gd name="T47" fmla="*/ 279 h 213"/>
                  <a:gd name="T48" fmla="*/ 0 w 182"/>
                  <a:gd name="T49" fmla="*/ 272 h 213"/>
                  <a:gd name="T50" fmla="*/ 16 w 182"/>
                  <a:gd name="T51" fmla="*/ 282 h 213"/>
                  <a:gd name="T52" fmla="*/ 32 w 182"/>
                  <a:gd name="T53" fmla="*/ 289 h 213"/>
                  <a:gd name="T54" fmla="*/ 48 w 182"/>
                  <a:gd name="T55" fmla="*/ 296 h 213"/>
                  <a:gd name="T56" fmla="*/ 62 w 182"/>
                  <a:gd name="T57" fmla="*/ 301 h 213"/>
                  <a:gd name="T58" fmla="*/ 76 w 182"/>
                  <a:gd name="T59" fmla="*/ 305 h 213"/>
                  <a:gd name="T60" fmla="*/ 91 w 182"/>
                  <a:gd name="T61" fmla="*/ 307 h 213"/>
                  <a:gd name="T62" fmla="*/ 105 w 182"/>
                  <a:gd name="T63" fmla="*/ 308 h 213"/>
                  <a:gd name="T64" fmla="*/ 119 w 182"/>
                  <a:gd name="T65" fmla="*/ 308 h 213"/>
                  <a:gd name="T66" fmla="*/ 131 w 182"/>
                  <a:gd name="T67" fmla="*/ 307 h 213"/>
                  <a:gd name="T68" fmla="*/ 144 w 182"/>
                  <a:gd name="T69" fmla="*/ 304 h 213"/>
                  <a:gd name="T70" fmla="*/ 155 w 182"/>
                  <a:gd name="T71" fmla="*/ 301 h 213"/>
                  <a:gd name="T72" fmla="*/ 167 w 182"/>
                  <a:gd name="T73" fmla="*/ 298 h 213"/>
                  <a:gd name="T74" fmla="*/ 177 w 182"/>
                  <a:gd name="T75" fmla="*/ 294 h 213"/>
                  <a:gd name="T76" fmla="*/ 187 w 182"/>
                  <a:gd name="T77" fmla="*/ 288 h 213"/>
                  <a:gd name="T78" fmla="*/ 196 w 182"/>
                  <a:gd name="T79" fmla="*/ 282 h 213"/>
                  <a:gd name="T80" fmla="*/ 204 w 182"/>
                  <a:gd name="T81" fmla="*/ 276 h 213"/>
                  <a:gd name="T82" fmla="*/ 227 w 182"/>
                  <a:gd name="T83" fmla="*/ 254 h 213"/>
                  <a:gd name="T84" fmla="*/ 243 w 182"/>
                  <a:gd name="T85" fmla="*/ 233 h 213"/>
                  <a:gd name="T86" fmla="*/ 253 w 182"/>
                  <a:gd name="T87" fmla="*/ 208 h 213"/>
                  <a:gd name="T88" fmla="*/ 258 w 182"/>
                  <a:gd name="T89" fmla="*/ 185 h 213"/>
                  <a:gd name="T90" fmla="*/ 261 w 182"/>
                  <a:gd name="T91" fmla="*/ 161 h 213"/>
                  <a:gd name="T92" fmla="*/ 261 w 182"/>
                  <a:gd name="T93" fmla="*/ 137 h 213"/>
                  <a:gd name="T94" fmla="*/ 262 w 182"/>
                  <a:gd name="T95" fmla="*/ 114 h 213"/>
                  <a:gd name="T96" fmla="*/ 249 w 182"/>
                  <a:gd name="T97" fmla="*/ 67 h 213"/>
                  <a:gd name="T98" fmla="*/ 225 w 182"/>
                  <a:gd name="T99" fmla="*/ 30 h 213"/>
                  <a:gd name="T100" fmla="*/ 217 w 182"/>
                  <a:gd name="T101" fmla="*/ 26 h 213"/>
                  <a:gd name="T102" fmla="*/ 212 w 182"/>
                  <a:gd name="T103" fmla="*/ 22 h 213"/>
                  <a:gd name="T104" fmla="*/ 204 w 182"/>
                  <a:gd name="T105" fmla="*/ 19 h 213"/>
                  <a:gd name="T106" fmla="*/ 199 w 182"/>
                  <a:gd name="T107" fmla="*/ 16 h 213"/>
                  <a:gd name="T108" fmla="*/ 190 w 182"/>
                  <a:gd name="T109" fmla="*/ 13 h 213"/>
                  <a:gd name="T110" fmla="*/ 181 w 182"/>
                  <a:gd name="T111" fmla="*/ 9 h 213"/>
                  <a:gd name="T112" fmla="*/ 171 w 182"/>
                  <a:gd name="T113" fmla="*/ 4 h 213"/>
                  <a:gd name="T114" fmla="*/ 157 w 182"/>
                  <a:gd name="T115" fmla="*/ 0 h 21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182" h="213">
                    <a:moveTo>
                      <a:pt x="109" y="0"/>
                    </a:moveTo>
                    <a:lnTo>
                      <a:pt x="112" y="2"/>
                    </a:lnTo>
                    <a:lnTo>
                      <a:pt x="118" y="8"/>
                    </a:lnTo>
                    <a:lnTo>
                      <a:pt x="127" y="18"/>
                    </a:lnTo>
                    <a:lnTo>
                      <a:pt x="137" y="33"/>
                    </a:lnTo>
                    <a:lnTo>
                      <a:pt x="145" y="52"/>
                    </a:lnTo>
                    <a:lnTo>
                      <a:pt x="150" y="76"/>
                    </a:lnTo>
                    <a:lnTo>
                      <a:pt x="150" y="105"/>
                    </a:lnTo>
                    <a:lnTo>
                      <a:pt x="144" y="139"/>
                    </a:lnTo>
                    <a:lnTo>
                      <a:pt x="140" y="149"/>
                    </a:lnTo>
                    <a:lnTo>
                      <a:pt x="136" y="157"/>
                    </a:lnTo>
                    <a:lnTo>
                      <a:pt x="131" y="165"/>
                    </a:lnTo>
                    <a:lnTo>
                      <a:pt x="125" y="173"/>
                    </a:lnTo>
                    <a:lnTo>
                      <a:pt x="117" y="180"/>
                    </a:lnTo>
                    <a:lnTo>
                      <a:pt x="110" y="185"/>
                    </a:lnTo>
                    <a:lnTo>
                      <a:pt x="102" y="191"/>
                    </a:lnTo>
                    <a:lnTo>
                      <a:pt x="92" y="195"/>
                    </a:lnTo>
                    <a:lnTo>
                      <a:pt x="82" y="197"/>
                    </a:lnTo>
                    <a:lnTo>
                      <a:pt x="72" y="200"/>
                    </a:lnTo>
                    <a:lnTo>
                      <a:pt x="61" y="201"/>
                    </a:lnTo>
                    <a:lnTo>
                      <a:pt x="49" y="201"/>
                    </a:lnTo>
                    <a:lnTo>
                      <a:pt x="37" y="200"/>
                    </a:lnTo>
                    <a:lnTo>
                      <a:pt x="25" y="197"/>
                    </a:lnTo>
                    <a:lnTo>
                      <a:pt x="12" y="193"/>
                    </a:lnTo>
                    <a:lnTo>
                      <a:pt x="0" y="188"/>
                    </a:lnTo>
                    <a:lnTo>
                      <a:pt x="11" y="195"/>
                    </a:lnTo>
                    <a:lnTo>
                      <a:pt x="22" y="200"/>
                    </a:lnTo>
                    <a:lnTo>
                      <a:pt x="33" y="205"/>
                    </a:lnTo>
                    <a:lnTo>
                      <a:pt x="43" y="208"/>
                    </a:lnTo>
                    <a:lnTo>
                      <a:pt x="53" y="211"/>
                    </a:lnTo>
                    <a:lnTo>
                      <a:pt x="63" y="212"/>
                    </a:lnTo>
                    <a:lnTo>
                      <a:pt x="73" y="213"/>
                    </a:lnTo>
                    <a:lnTo>
                      <a:pt x="83" y="213"/>
                    </a:lnTo>
                    <a:lnTo>
                      <a:pt x="91" y="212"/>
                    </a:lnTo>
                    <a:lnTo>
                      <a:pt x="100" y="210"/>
                    </a:lnTo>
                    <a:lnTo>
                      <a:pt x="108" y="208"/>
                    </a:lnTo>
                    <a:lnTo>
                      <a:pt x="116" y="206"/>
                    </a:lnTo>
                    <a:lnTo>
                      <a:pt x="123" y="203"/>
                    </a:lnTo>
                    <a:lnTo>
                      <a:pt x="130" y="199"/>
                    </a:lnTo>
                    <a:lnTo>
                      <a:pt x="136" y="195"/>
                    </a:lnTo>
                    <a:lnTo>
                      <a:pt x="142" y="191"/>
                    </a:lnTo>
                    <a:lnTo>
                      <a:pt x="158" y="176"/>
                    </a:lnTo>
                    <a:lnTo>
                      <a:pt x="169" y="161"/>
                    </a:lnTo>
                    <a:lnTo>
                      <a:pt x="176" y="144"/>
                    </a:lnTo>
                    <a:lnTo>
                      <a:pt x="179" y="128"/>
                    </a:lnTo>
                    <a:lnTo>
                      <a:pt x="181" y="111"/>
                    </a:lnTo>
                    <a:lnTo>
                      <a:pt x="181" y="95"/>
                    </a:lnTo>
                    <a:lnTo>
                      <a:pt x="182" y="79"/>
                    </a:lnTo>
                    <a:lnTo>
                      <a:pt x="173" y="46"/>
                    </a:lnTo>
                    <a:lnTo>
                      <a:pt x="156" y="21"/>
                    </a:lnTo>
                    <a:lnTo>
                      <a:pt x="151" y="18"/>
                    </a:lnTo>
                    <a:lnTo>
                      <a:pt x="147" y="15"/>
                    </a:lnTo>
                    <a:lnTo>
                      <a:pt x="142" y="13"/>
                    </a:lnTo>
                    <a:lnTo>
                      <a:pt x="138" y="11"/>
                    </a:lnTo>
                    <a:lnTo>
                      <a:pt x="132" y="9"/>
                    </a:lnTo>
                    <a:lnTo>
                      <a:pt x="126" y="6"/>
                    </a:lnTo>
                    <a:lnTo>
                      <a:pt x="119" y="3"/>
                    </a:lnTo>
                    <a:lnTo>
                      <a:pt x="109" y="0"/>
                    </a:lnTo>
                    <a:close/>
                  </a:path>
                </a:pathLst>
              </a:custGeom>
              <a:solidFill>
                <a:schemeClr val="accent2"/>
              </a:solidFill>
              <a:ln w="9525">
                <a:noFill/>
                <a:round/>
                <a:headEnd/>
                <a:tailEnd/>
              </a:ln>
            </p:spPr>
            <p:txBody>
              <a:bodyPr/>
              <a:lstStyle/>
              <a:p>
                <a:endParaRPr lang="en-US"/>
              </a:p>
            </p:txBody>
          </p:sp>
          <p:sp>
            <p:nvSpPr>
              <p:cNvPr id="1064" name="Freeform 12"/>
              <p:cNvSpPr>
                <a:spLocks/>
              </p:cNvSpPr>
              <p:nvPr userDrawn="1"/>
            </p:nvSpPr>
            <p:spPr bwMode="ltGray">
              <a:xfrm rot="373331" flipH="1">
                <a:off x="121" y="2907"/>
                <a:ext cx="93" cy="156"/>
              </a:xfrm>
              <a:custGeom>
                <a:avLst/>
                <a:gdLst>
                  <a:gd name="T0" fmla="*/ 68 w 128"/>
                  <a:gd name="T1" fmla="*/ 0 h 217"/>
                  <a:gd name="T2" fmla="*/ 76 w 128"/>
                  <a:gd name="T3" fmla="*/ 6 h 217"/>
                  <a:gd name="T4" fmla="*/ 84 w 128"/>
                  <a:gd name="T5" fmla="*/ 19 h 217"/>
                  <a:gd name="T6" fmla="*/ 89 w 128"/>
                  <a:gd name="T7" fmla="*/ 36 h 217"/>
                  <a:gd name="T8" fmla="*/ 93 w 128"/>
                  <a:gd name="T9" fmla="*/ 56 h 217"/>
                  <a:gd name="T10" fmla="*/ 92 w 128"/>
                  <a:gd name="T11" fmla="*/ 80 h 217"/>
                  <a:gd name="T12" fmla="*/ 84 w 128"/>
                  <a:gd name="T13" fmla="*/ 104 h 217"/>
                  <a:gd name="T14" fmla="*/ 68 w 128"/>
                  <a:gd name="T15" fmla="*/ 130 h 217"/>
                  <a:gd name="T16" fmla="*/ 44 w 128"/>
                  <a:gd name="T17" fmla="*/ 156 h 217"/>
                  <a:gd name="T18" fmla="*/ 36 w 128"/>
                  <a:gd name="T19" fmla="*/ 153 h 217"/>
                  <a:gd name="T20" fmla="*/ 28 w 128"/>
                  <a:gd name="T21" fmla="*/ 151 h 217"/>
                  <a:gd name="T22" fmla="*/ 19 w 128"/>
                  <a:gd name="T23" fmla="*/ 147 h 217"/>
                  <a:gd name="T24" fmla="*/ 12 w 128"/>
                  <a:gd name="T25" fmla="*/ 144 h 217"/>
                  <a:gd name="T26" fmla="*/ 6 w 128"/>
                  <a:gd name="T27" fmla="*/ 141 h 217"/>
                  <a:gd name="T28" fmla="*/ 1 w 128"/>
                  <a:gd name="T29" fmla="*/ 137 h 217"/>
                  <a:gd name="T30" fmla="*/ 0 w 128"/>
                  <a:gd name="T31" fmla="*/ 132 h 217"/>
                  <a:gd name="T32" fmla="*/ 1 w 128"/>
                  <a:gd name="T33" fmla="*/ 128 h 217"/>
                  <a:gd name="T34" fmla="*/ 9 w 128"/>
                  <a:gd name="T35" fmla="*/ 123 h 217"/>
                  <a:gd name="T36" fmla="*/ 21 w 128"/>
                  <a:gd name="T37" fmla="*/ 116 h 217"/>
                  <a:gd name="T38" fmla="*/ 33 w 128"/>
                  <a:gd name="T39" fmla="*/ 108 h 217"/>
                  <a:gd name="T40" fmla="*/ 46 w 128"/>
                  <a:gd name="T41" fmla="*/ 96 h 217"/>
                  <a:gd name="T42" fmla="*/ 57 w 128"/>
                  <a:gd name="T43" fmla="*/ 81 h 217"/>
                  <a:gd name="T44" fmla="*/ 66 w 128"/>
                  <a:gd name="T45" fmla="*/ 60 h 217"/>
                  <a:gd name="T46" fmla="*/ 70 w 128"/>
                  <a:gd name="T47" fmla="*/ 33 h 217"/>
                  <a:gd name="T48" fmla="*/ 68 w 128"/>
                  <a:gd name="T49" fmla="*/ 0 h 21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28" h="217">
                    <a:moveTo>
                      <a:pt x="94" y="0"/>
                    </a:moveTo>
                    <a:lnTo>
                      <a:pt x="105" y="9"/>
                    </a:lnTo>
                    <a:lnTo>
                      <a:pt x="115" y="27"/>
                    </a:lnTo>
                    <a:lnTo>
                      <a:pt x="123" y="50"/>
                    </a:lnTo>
                    <a:lnTo>
                      <a:pt x="128" y="78"/>
                    </a:lnTo>
                    <a:lnTo>
                      <a:pt x="127" y="111"/>
                    </a:lnTo>
                    <a:lnTo>
                      <a:pt x="116" y="145"/>
                    </a:lnTo>
                    <a:lnTo>
                      <a:pt x="94" y="181"/>
                    </a:lnTo>
                    <a:lnTo>
                      <a:pt x="60" y="217"/>
                    </a:lnTo>
                    <a:lnTo>
                      <a:pt x="49" y="213"/>
                    </a:lnTo>
                    <a:lnTo>
                      <a:pt x="38" y="210"/>
                    </a:lnTo>
                    <a:lnTo>
                      <a:pt x="26" y="205"/>
                    </a:lnTo>
                    <a:lnTo>
                      <a:pt x="16" y="201"/>
                    </a:lnTo>
                    <a:lnTo>
                      <a:pt x="8" y="196"/>
                    </a:lnTo>
                    <a:lnTo>
                      <a:pt x="2" y="190"/>
                    </a:lnTo>
                    <a:lnTo>
                      <a:pt x="0" y="183"/>
                    </a:lnTo>
                    <a:lnTo>
                      <a:pt x="1" y="178"/>
                    </a:lnTo>
                    <a:lnTo>
                      <a:pt x="13" y="171"/>
                    </a:lnTo>
                    <a:lnTo>
                      <a:pt x="29" y="161"/>
                    </a:lnTo>
                    <a:lnTo>
                      <a:pt x="46" y="150"/>
                    </a:lnTo>
                    <a:lnTo>
                      <a:pt x="63" y="134"/>
                    </a:lnTo>
                    <a:lnTo>
                      <a:pt x="79" y="112"/>
                    </a:lnTo>
                    <a:lnTo>
                      <a:pt x="91" y="83"/>
                    </a:lnTo>
                    <a:lnTo>
                      <a:pt x="97" y="46"/>
                    </a:lnTo>
                    <a:lnTo>
                      <a:pt x="94" y="0"/>
                    </a:lnTo>
                    <a:close/>
                  </a:path>
                </a:pathLst>
              </a:custGeom>
              <a:solidFill>
                <a:schemeClr val="accent2"/>
              </a:solidFill>
              <a:ln w="9525">
                <a:noFill/>
                <a:round/>
                <a:headEnd/>
                <a:tailEnd/>
              </a:ln>
            </p:spPr>
            <p:txBody>
              <a:bodyPr/>
              <a:lstStyle/>
              <a:p>
                <a:endParaRPr lang="en-US"/>
              </a:p>
            </p:txBody>
          </p:sp>
          <p:sp>
            <p:nvSpPr>
              <p:cNvPr id="1065" name="Freeform 13"/>
              <p:cNvSpPr>
                <a:spLocks/>
              </p:cNvSpPr>
              <p:nvPr userDrawn="1"/>
            </p:nvSpPr>
            <p:spPr bwMode="ltGray">
              <a:xfrm rot="373331" flipH="1">
                <a:off x="313" y="3110"/>
                <a:ext cx="85" cy="93"/>
              </a:xfrm>
              <a:custGeom>
                <a:avLst/>
                <a:gdLst>
                  <a:gd name="T0" fmla="*/ 54 w 117"/>
                  <a:gd name="T1" fmla="*/ 0 h 132"/>
                  <a:gd name="T2" fmla="*/ 0 w 117"/>
                  <a:gd name="T3" fmla="*/ 18 h 132"/>
                  <a:gd name="T4" fmla="*/ 2 w 117"/>
                  <a:gd name="T5" fmla="*/ 18 h 132"/>
                  <a:gd name="T6" fmla="*/ 10 w 117"/>
                  <a:gd name="T7" fmla="*/ 20 h 132"/>
                  <a:gd name="T8" fmla="*/ 21 w 117"/>
                  <a:gd name="T9" fmla="*/ 25 h 132"/>
                  <a:gd name="T10" fmla="*/ 33 w 117"/>
                  <a:gd name="T11" fmla="*/ 33 h 132"/>
                  <a:gd name="T12" fmla="*/ 48 w 117"/>
                  <a:gd name="T13" fmla="*/ 44 h 132"/>
                  <a:gd name="T14" fmla="*/ 61 w 117"/>
                  <a:gd name="T15" fmla="*/ 56 h 132"/>
                  <a:gd name="T16" fmla="*/ 74 w 117"/>
                  <a:gd name="T17" fmla="*/ 73 h 132"/>
                  <a:gd name="T18" fmla="*/ 84 w 117"/>
                  <a:gd name="T19" fmla="*/ 93 h 132"/>
                  <a:gd name="T20" fmla="*/ 85 w 117"/>
                  <a:gd name="T21" fmla="*/ 85 h 132"/>
                  <a:gd name="T22" fmla="*/ 84 w 117"/>
                  <a:gd name="T23" fmla="*/ 75 h 132"/>
                  <a:gd name="T24" fmla="*/ 78 w 117"/>
                  <a:gd name="T25" fmla="*/ 63 h 132"/>
                  <a:gd name="T26" fmla="*/ 72 w 117"/>
                  <a:gd name="T27" fmla="*/ 52 h 132"/>
                  <a:gd name="T28" fmla="*/ 65 w 117"/>
                  <a:gd name="T29" fmla="*/ 41 h 132"/>
                  <a:gd name="T30" fmla="*/ 57 w 117"/>
                  <a:gd name="T31" fmla="*/ 32 h 132"/>
                  <a:gd name="T32" fmla="*/ 49 w 117"/>
                  <a:gd name="T33" fmla="*/ 25 h 132"/>
                  <a:gd name="T34" fmla="*/ 42 w 117"/>
                  <a:gd name="T35" fmla="*/ 23 h 132"/>
                  <a:gd name="T36" fmla="*/ 50 w 117"/>
                  <a:gd name="T37" fmla="*/ 20 h 132"/>
                  <a:gd name="T38" fmla="*/ 57 w 117"/>
                  <a:gd name="T39" fmla="*/ 20 h 132"/>
                  <a:gd name="T40" fmla="*/ 65 w 117"/>
                  <a:gd name="T41" fmla="*/ 18 h 132"/>
                  <a:gd name="T42" fmla="*/ 71 w 117"/>
                  <a:gd name="T43" fmla="*/ 18 h 132"/>
                  <a:gd name="T44" fmla="*/ 76 w 117"/>
                  <a:gd name="T45" fmla="*/ 17 h 132"/>
                  <a:gd name="T46" fmla="*/ 79 w 117"/>
                  <a:gd name="T47" fmla="*/ 16 h 132"/>
                  <a:gd name="T48" fmla="*/ 82 w 117"/>
                  <a:gd name="T49" fmla="*/ 15 h 132"/>
                  <a:gd name="T50" fmla="*/ 83 w 117"/>
                  <a:gd name="T51" fmla="*/ 15 h 132"/>
                  <a:gd name="T52" fmla="*/ 54 w 117"/>
                  <a:gd name="T53" fmla="*/ 0 h 132"/>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117" h="132">
                    <a:moveTo>
                      <a:pt x="75" y="0"/>
                    </a:moveTo>
                    <a:lnTo>
                      <a:pt x="0" y="25"/>
                    </a:lnTo>
                    <a:lnTo>
                      <a:pt x="3" y="26"/>
                    </a:lnTo>
                    <a:lnTo>
                      <a:pt x="14" y="29"/>
                    </a:lnTo>
                    <a:lnTo>
                      <a:pt x="29" y="36"/>
                    </a:lnTo>
                    <a:lnTo>
                      <a:pt x="46" y="47"/>
                    </a:lnTo>
                    <a:lnTo>
                      <a:pt x="66" y="62"/>
                    </a:lnTo>
                    <a:lnTo>
                      <a:pt x="84" y="80"/>
                    </a:lnTo>
                    <a:lnTo>
                      <a:pt x="102" y="103"/>
                    </a:lnTo>
                    <a:lnTo>
                      <a:pt x="116" y="132"/>
                    </a:lnTo>
                    <a:lnTo>
                      <a:pt x="117" y="120"/>
                    </a:lnTo>
                    <a:lnTo>
                      <a:pt x="115" y="107"/>
                    </a:lnTo>
                    <a:lnTo>
                      <a:pt x="108" y="90"/>
                    </a:lnTo>
                    <a:lnTo>
                      <a:pt x="99" y="74"/>
                    </a:lnTo>
                    <a:lnTo>
                      <a:pt x="89" y="58"/>
                    </a:lnTo>
                    <a:lnTo>
                      <a:pt x="78" y="45"/>
                    </a:lnTo>
                    <a:lnTo>
                      <a:pt x="67" y="36"/>
                    </a:lnTo>
                    <a:lnTo>
                      <a:pt x="58" y="32"/>
                    </a:lnTo>
                    <a:lnTo>
                      <a:pt x="69" y="29"/>
                    </a:lnTo>
                    <a:lnTo>
                      <a:pt x="79" y="28"/>
                    </a:lnTo>
                    <a:lnTo>
                      <a:pt x="89" y="26"/>
                    </a:lnTo>
                    <a:lnTo>
                      <a:pt x="98" y="25"/>
                    </a:lnTo>
                    <a:lnTo>
                      <a:pt x="105" y="24"/>
                    </a:lnTo>
                    <a:lnTo>
                      <a:pt x="109" y="22"/>
                    </a:lnTo>
                    <a:lnTo>
                      <a:pt x="113" y="21"/>
                    </a:lnTo>
                    <a:lnTo>
                      <a:pt x="114" y="21"/>
                    </a:lnTo>
                    <a:lnTo>
                      <a:pt x="75" y="0"/>
                    </a:lnTo>
                    <a:close/>
                  </a:path>
                </a:pathLst>
              </a:custGeom>
              <a:solidFill>
                <a:schemeClr val="accent2"/>
              </a:solidFill>
              <a:ln w="9525">
                <a:noFill/>
                <a:round/>
                <a:headEnd/>
                <a:tailEnd/>
              </a:ln>
            </p:spPr>
            <p:txBody>
              <a:bodyPr/>
              <a:lstStyle/>
              <a:p>
                <a:endParaRPr lang="en-US"/>
              </a:p>
            </p:txBody>
          </p:sp>
          <p:sp>
            <p:nvSpPr>
              <p:cNvPr id="1066" name="Freeform 14"/>
              <p:cNvSpPr>
                <a:spLocks/>
              </p:cNvSpPr>
              <p:nvPr userDrawn="1"/>
            </p:nvSpPr>
            <p:spPr bwMode="ltGray">
              <a:xfrm rot="373331" flipH="1">
                <a:off x="289" y="3134"/>
                <a:ext cx="21" cy="55"/>
              </a:xfrm>
              <a:custGeom>
                <a:avLst/>
                <a:gdLst>
                  <a:gd name="T0" fmla="*/ 21 w 29"/>
                  <a:gd name="T1" fmla="*/ 0 h 77"/>
                  <a:gd name="T2" fmla="*/ 17 w 29"/>
                  <a:gd name="T3" fmla="*/ 0 h 77"/>
                  <a:gd name="T4" fmla="*/ 12 w 29"/>
                  <a:gd name="T5" fmla="*/ 3 h 77"/>
                  <a:gd name="T6" fmla="*/ 7 w 29"/>
                  <a:gd name="T7" fmla="*/ 6 h 77"/>
                  <a:gd name="T8" fmla="*/ 3 w 29"/>
                  <a:gd name="T9" fmla="*/ 14 h 77"/>
                  <a:gd name="T10" fmla="*/ 1 w 29"/>
                  <a:gd name="T11" fmla="*/ 21 h 77"/>
                  <a:gd name="T12" fmla="*/ 0 w 29"/>
                  <a:gd name="T13" fmla="*/ 31 h 77"/>
                  <a:gd name="T14" fmla="*/ 2 w 29"/>
                  <a:gd name="T15" fmla="*/ 43 h 77"/>
                  <a:gd name="T16" fmla="*/ 8 w 29"/>
                  <a:gd name="T17" fmla="*/ 55 h 77"/>
                  <a:gd name="T18" fmla="*/ 11 w 29"/>
                  <a:gd name="T19" fmla="*/ 38 h 77"/>
                  <a:gd name="T20" fmla="*/ 14 w 29"/>
                  <a:gd name="T21" fmla="*/ 26 h 77"/>
                  <a:gd name="T22" fmla="*/ 17 w 29"/>
                  <a:gd name="T23" fmla="*/ 16 h 77"/>
                  <a:gd name="T24" fmla="*/ 21 w 29"/>
                  <a:gd name="T25" fmla="*/ 0 h 7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9" h="77">
                    <a:moveTo>
                      <a:pt x="29" y="0"/>
                    </a:moveTo>
                    <a:lnTo>
                      <a:pt x="23" y="0"/>
                    </a:lnTo>
                    <a:lnTo>
                      <a:pt x="16" y="4"/>
                    </a:lnTo>
                    <a:lnTo>
                      <a:pt x="9" y="9"/>
                    </a:lnTo>
                    <a:lnTo>
                      <a:pt x="4" y="19"/>
                    </a:lnTo>
                    <a:lnTo>
                      <a:pt x="1" y="30"/>
                    </a:lnTo>
                    <a:lnTo>
                      <a:pt x="0" y="44"/>
                    </a:lnTo>
                    <a:lnTo>
                      <a:pt x="3" y="60"/>
                    </a:lnTo>
                    <a:lnTo>
                      <a:pt x="11" y="77"/>
                    </a:lnTo>
                    <a:lnTo>
                      <a:pt x="15" y="53"/>
                    </a:lnTo>
                    <a:lnTo>
                      <a:pt x="19" y="37"/>
                    </a:lnTo>
                    <a:lnTo>
                      <a:pt x="23" y="22"/>
                    </a:lnTo>
                    <a:lnTo>
                      <a:pt x="29" y="0"/>
                    </a:lnTo>
                    <a:close/>
                  </a:path>
                </a:pathLst>
              </a:custGeom>
              <a:solidFill>
                <a:schemeClr val="accent2"/>
              </a:solidFill>
              <a:ln w="9525">
                <a:noFill/>
                <a:round/>
                <a:headEnd/>
                <a:tailEnd/>
              </a:ln>
            </p:spPr>
            <p:txBody>
              <a:bodyPr/>
              <a:lstStyle/>
              <a:p>
                <a:endParaRPr lang="en-US"/>
              </a:p>
            </p:txBody>
          </p:sp>
          <p:grpSp>
            <p:nvGrpSpPr>
              <p:cNvPr id="1067" name="Group 15"/>
              <p:cNvGrpSpPr>
                <a:grpSpLocks/>
              </p:cNvGrpSpPr>
              <p:nvPr userDrawn="1"/>
            </p:nvGrpSpPr>
            <p:grpSpPr bwMode="auto">
              <a:xfrm rot="10886446" flipH="1">
                <a:off x="335" y="3251"/>
                <a:ext cx="608" cy="369"/>
                <a:chOff x="-366" y="1704"/>
                <a:chExt cx="608" cy="369"/>
              </a:xfrm>
            </p:grpSpPr>
            <p:sp>
              <p:nvSpPr>
                <p:cNvPr id="1068" name="Freeform 16"/>
                <p:cNvSpPr>
                  <a:spLocks/>
                </p:cNvSpPr>
                <p:nvPr userDrawn="1"/>
              </p:nvSpPr>
              <p:spPr bwMode="ltGray">
                <a:xfrm rot="4200091">
                  <a:off x="-243" y="1807"/>
                  <a:ext cx="143" cy="390"/>
                </a:xfrm>
                <a:custGeom>
                  <a:avLst/>
                  <a:gdLst>
                    <a:gd name="T0" fmla="*/ 8 w 207"/>
                    <a:gd name="T1" fmla="*/ 30 h 564"/>
                    <a:gd name="T2" fmla="*/ 4 w 207"/>
                    <a:gd name="T3" fmla="*/ 50 h 564"/>
                    <a:gd name="T4" fmla="*/ 2 w 207"/>
                    <a:gd name="T5" fmla="*/ 68 h 564"/>
                    <a:gd name="T6" fmla="*/ 0 w 207"/>
                    <a:gd name="T7" fmla="*/ 86 h 564"/>
                    <a:gd name="T8" fmla="*/ 0 w 207"/>
                    <a:gd name="T9" fmla="*/ 104 h 564"/>
                    <a:gd name="T10" fmla="*/ 2 w 207"/>
                    <a:gd name="T11" fmla="*/ 124 h 564"/>
                    <a:gd name="T12" fmla="*/ 5 w 207"/>
                    <a:gd name="T13" fmla="*/ 146 h 564"/>
                    <a:gd name="T14" fmla="*/ 11 w 207"/>
                    <a:gd name="T15" fmla="*/ 171 h 564"/>
                    <a:gd name="T16" fmla="*/ 20 w 207"/>
                    <a:gd name="T17" fmla="*/ 198 h 564"/>
                    <a:gd name="T18" fmla="*/ 30 w 207"/>
                    <a:gd name="T19" fmla="*/ 225 h 564"/>
                    <a:gd name="T20" fmla="*/ 42 w 207"/>
                    <a:gd name="T21" fmla="*/ 252 h 564"/>
                    <a:gd name="T22" fmla="*/ 57 w 207"/>
                    <a:gd name="T23" fmla="*/ 281 h 564"/>
                    <a:gd name="T24" fmla="*/ 73 w 207"/>
                    <a:gd name="T25" fmla="*/ 308 h 564"/>
                    <a:gd name="T26" fmla="*/ 91 w 207"/>
                    <a:gd name="T27" fmla="*/ 334 h 564"/>
                    <a:gd name="T28" fmla="*/ 108 w 207"/>
                    <a:gd name="T29" fmla="*/ 357 h 564"/>
                    <a:gd name="T30" fmla="*/ 126 w 207"/>
                    <a:gd name="T31" fmla="*/ 376 h 564"/>
                    <a:gd name="T32" fmla="*/ 143 w 207"/>
                    <a:gd name="T33" fmla="*/ 390 h 564"/>
                    <a:gd name="T34" fmla="*/ 111 w 207"/>
                    <a:gd name="T35" fmla="*/ 346 h 564"/>
                    <a:gd name="T36" fmla="*/ 88 w 207"/>
                    <a:gd name="T37" fmla="*/ 310 h 564"/>
                    <a:gd name="T38" fmla="*/ 71 w 207"/>
                    <a:gd name="T39" fmla="*/ 280 h 564"/>
                    <a:gd name="T40" fmla="*/ 60 w 207"/>
                    <a:gd name="T41" fmla="*/ 254 h 564"/>
                    <a:gd name="T42" fmla="*/ 52 w 207"/>
                    <a:gd name="T43" fmla="*/ 233 h 564"/>
                    <a:gd name="T44" fmla="*/ 47 w 207"/>
                    <a:gd name="T45" fmla="*/ 214 h 564"/>
                    <a:gd name="T46" fmla="*/ 44 w 207"/>
                    <a:gd name="T47" fmla="*/ 197 h 564"/>
                    <a:gd name="T48" fmla="*/ 39 w 207"/>
                    <a:gd name="T49" fmla="*/ 180 h 564"/>
                    <a:gd name="T50" fmla="*/ 30 w 207"/>
                    <a:gd name="T51" fmla="*/ 142 h 564"/>
                    <a:gd name="T52" fmla="*/ 28 w 207"/>
                    <a:gd name="T53" fmla="*/ 97 h 564"/>
                    <a:gd name="T54" fmla="*/ 30 w 207"/>
                    <a:gd name="T55" fmla="*/ 47 h 564"/>
                    <a:gd name="T56" fmla="*/ 35 w 207"/>
                    <a:gd name="T57" fmla="*/ 0 h 564"/>
                    <a:gd name="T58" fmla="*/ 8 w 207"/>
                    <a:gd name="T59" fmla="*/ 30 h 564"/>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207" h="564">
                      <a:moveTo>
                        <a:pt x="12" y="44"/>
                      </a:moveTo>
                      <a:lnTo>
                        <a:pt x="6" y="72"/>
                      </a:lnTo>
                      <a:lnTo>
                        <a:pt x="3" y="99"/>
                      </a:lnTo>
                      <a:lnTo>
                        <a:pt x="0" y="125"/>
                      </a:lnTo>
                      <a:lnTo>
                        <a:pt x="0" y="151"/>
                      </a:lnTo>
                      <a:lnTo>
                        <a:pt x="3" y="180"/>
                      </a:lnTo>
                      <a:lnTo>
                        <a:pt x="7" y="211"/>
                      </a:lnTo>
                      <a:lnTo>
                        <a:pt x="16" y="247"/>
                      </a:lnTo>
                      <a:lnTo>
                        <a:pt x="29" y="287"/>
                      </a:lnTo>
                      <a:lnTo>
                        <a:pt x="43" y="325"/>
                      </a:lnTo>
                      <a:lnTo>
                        <a:pt x="61" y="364"/>
                      </a:lnTo>
                      <a:lnTo>
                        <a:pt x="83" y="406"/>
                      </a:lnTo>
                      <a:lnTo>
                        <a:pt x="106" y="446"/>
                      </a:lnTo>
                      <a:lnTo>
                        <a:pt x="132" y="483"/>
                      </a:lnTo>
                      <a:lnTo>
                        <a:pt x="157" y="516"/>
                      </a:lnTo>
                      <a:lnTo>
                        <a:pt x="182" y="544"/>
                      </a:lnTo>
                      <a:lnTo>
                        <a:pt x="207" y="564"/>
                      </a:lnTo>
                      <a:lnTo>
                        <a:pt x="160" y="501"/>
                      </a:lnTo>
                      <a:lnTo>
                        <a:pt x="127" y="448"/>
                      </a:lnTo>
                      <a:lnTo>
                        <a:pt x="103" y="405"/>
                      </a:lnTo>
                      <a:lnTo>
                        <a:pt x="87" y="368"/>
                      </a:lnTo>
                      <a:lnTo>
                        <a:pt x="75" y="337"/>
                      </a:lnTo>
                      <a:lnTo>
                        <a:pt x="68" y="309"/>
                      </a:lnTo>
                      <a:lnTo>
                        <a:pt x="63" y="285"/>
                      </a:lnTo>
                      <a:lnTo>
                        <a:pt x="56" y="261"/>
                      </a:lnTo>
                      <a:lnTo>
                        <a:pt x="44" y="205"/>
                      </a:lnTo>
                      <a:lnTo>
                        <a:pt x="41" y="140"/>
                      </a:lnTo>
                      <a:lnTo>
                        <a:pt x="43" y="68"/>
                      </a:lnTo>
                      <a:lnTo>
                        <a:pt x="50" y="0"/>
                      </a:lnTo>
                      <a:lnTo>
                        <a:pt x="12" y="44"/>
                      </a:lnTo>
                      <a:close/>
                    </a:path>
                  </a:pathLst>
                </a:custGeom>
                <a:solidFill>
                  <a:schemeClr val="accent2"/>
                </a:solidFill>
                <a:ln w="9525">
                  <a:noFill/>
                  <a:round/>
                  <a:headEnd/>
                  <a:tailEnd/>
                </a:ln>
              </p:spPr>
              <p:txBody>
                <a:bodyPr/>
                <a:lstStyle/>
                <a:p>
                  <a:endParaRPr lang="en-US"/>
                </a:p>
              </p:txBody>
            </p:sp>
            <p:sp>
              <p:nvSpPr>
                <p:cNvPr id="1069" name="Freeform 17"/>
                <p:cNvSpPr>
                  <a:spLocks/>
                </p:cNvSpPr>
                <p:nvPr userDrawn="1"/>
              </p:nvSpPr>
              <p:spPr bwMode="ltGray">
                <a:xfrm rot="4200091">
                  <a:off x="124" y="1761"/>
                  <a:ext cx="33" cy="160"/>
                </a:xfrm>
                <a:custGeom>
                  <a:avLst/>
                  <a:gdLst>
                    <a:gd name="T0" fmla="*/ 0 w 47"/>
                    <a:gd name="T1" fmla="*/ 13 h 232"/>
                    <a:gd name="T2" fmla="*/ 10 w 47"/>
                    <a:gd name="T3" fmla="*/ 38 h 232"/>
                    <a:gd name="T4" fmla="*/ 15 w 47"/>
                    <a:gd name="T5" fmla="*/ 70 h 232"/>
                    <a:gd name="T6" fmla="*/ 17 w 47"/>
                    <a:gd name="T7" fmla="*/ 110 h 232"/>
                    <a:gd name="T8" fmla="*/ 13 w 47"/>
                    <a:gd name="T9" fmla="*/ 160 h 232"/>
                    <a:gd name="T10" fmla="*/ 32 w 47"/>
                    <a:gd name="T11" fmla="*/ 150 h 232"/>
                    <a:gd name="T12" fmla="*/ 33 w 47"/>
                    <a:gd name="T13" fmla="*/ 123 h 232"/>
                    <a:gd name="T14" fmla="*/ 33 w 47"/>
                    <a:gd name="T15" fmla="*/ 97 h 232"/>
                    <a:gd name="T16" fmla="*/ 32 w 47"/>
                    <a:gd name="T17" fmla="*/ 71 h 232"/>
                    <a:gd name="T18" fmla="*/ 29 w 47"/>
                    <a:gd name="T19" fmla="*/ 49 h 232"/>
                    <a:gd name="T20" fmla="*/ 25 w 47"/>
                    <a:gd name="T21" fmla="*/ 36 h 232"/>
                    <a:gd name="T22" fmla="*/ 20 w 47"/>
                    <a:gd name="T23" fmla="*/ 23 h 232"/>
                    <a:gd name="T24" fmla="*/ 15 w 47"/>
                    <a:gd name="T25" fmla="*/ 12 h 232"/>
                    <a:gd name="T26" fmla="*/ 9 w 47"/>
                    <a:gd name="T27" fmla="*/ 0 h 232"/>
                    <a:gd name="T28" fmla="*/ 0 w 47"/>
                    <a:gd name="T29" fmla="*/ 13 h 23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7" h="232">
                      <a:moveTo>
                        <a:pt x="0" y="19"/>
                      </a:moveTo>
                      <a:lnTo>
                        <a:pt x="14" y="55"/>
                      </a:lnTo>
                      <a:lnTo>
                        <a:pt x="22" y="101"/>
                      </a:lnTo>
                      <a:lnTo>
                        <a:pt x="24" y="159"/>
                      </a:lnTo>
                      <a:lnTo>
                        <a:pt x="19" y="232"/>
                      </a:lnTo>
                      <a:lnTo>
                        <a:pt x="45" y="217"/>
                      </a:lnTo>
                      <a:lnTo>
                        <a:pt x="47" y="178"/>
                      </a:lnTo>
                      <a:lnTo>
                        <a:pt x="47" y="140"/>
                      </a:lnTo>
                      <a:lnTo>
                        <a:pt x="45" y="103"/>
                      </a:lnTo>
                      <a:lnTo>
                        <a:pt x="41" y="71"/>
                      </a:lnTo>
                      <a:lnTo>
                        <a:pt x="36" y="52"/>
                      </a:lnTo>
                      <a:lnTo>
                        <a:pt x="29" y="34"/>
                      </a:lnTo>
                      <a:lnTo>
                        <a:pt x="22" y="17"/>
                      </a:lnTo>
                      <a:lnTo>
                        <a:pt x="13" y="0"/>
                      </a:lnTo>
                      <a:lnTo>
                        <a:pt x="0" y="19"/>
                      </a:lnTo>
                      <a:close/>
                    </a:path>
                  </a:pathLst>
                </a:custGeom>
                <a:solidFill>
                  <a:schemeClr val="accent2"/>
                </a:solidFill>
                <a:ln w="9525">
                  <a:noFill/>
                  <a:round/>
                  <a:headEnd/>
                  <a:tailEnd/>
                </a:ln>
              </p:spPr>
              <p:txBody>
                <a:bodyPr/>
                <a:lstStyle/>
                <a:p>
                  <a:endParaRPr lang="en-US"/>
                </a:p>
              </p:txBody>
            </p:sp>
            <p:sp>
              <p:nvSpPr>
                <p:cNvPr id="1070" name="Freeform 18"/>
                <p:cNvSpPr>
                  <a:spLocks/>
                </p:cNvSpPr>
                <p:nvPr userDrawn="1"/>
              </p:nvSpPr>
              <p:spPr bwMode="ltGray">
                <a:xfrm rot="4200091">
                  <a:off x="197" y="1721"/>
                  <a:ext cx="60" cy="27"/>
                </a:xfrm>
                <a:custGeom>
                  <a:avLst/>
                  <a:gdLst>
                    <a:gd name="T0" fmla="*/ 60 w 87"/>
                    <a:gd name="T1" fmla="*/ 15 h 40"/>
                    <a:gd name="T2" fmla="*/ 53 w 87"/>
                    <a:gd name="T3" fmla="*/ 11 h 40"/>
                    <a:gd name="T4" fmla="*/ 47 w 87"/>
                    <a:gd name="T5" fmla="*/ 8 h 40"/>
                    <a:gd name="T6" fmla="*/ 40 w 87"/>
                    <a:gd name="T7" fmla="*/ 5 h 40"/>
                    <a:gd name="T8" fmla="*/ 32 w 87"/>
                    <a:gd name="T9" fmla="*/ 3 h 40"/>
                    <a:gd name="T10" fmla="*/ 26 w 87"/>
                    <a:gd name="T11" fmla="*/ 2 h 40"/>
                    <a:gd name="T12" fmla="*/ 18 w 87"/>
                    <a:gd name="T13" fmla="*/ 1 h 40"/>
                    <a:gd name="T14" fmla="*/ 9 w 87"/>
                    <a:gd name="T15" fmla="*/ 0 h 40"/>
                    <a:gd name="T16" fmla="*/ 0 w 87"/>
                    <a:gd name="T17" fmla="*/ 1 h 40"/>
                    <a:gd name="T18" fmla="*/ 4 w 87"/>
                    <a:gd name="T19" fmla="*/ 4 h 40"/>
                    <a:gd name="T20" fmla="*/ 10 w 87"/>
                    <a:gd name="T21" fmla="*/ 7 h 40"/>
                    <a:gd name="T22" fmla="*/ 15 w 87"/>
                    <a:gd name="T23" fmla="*/ 9 h 40"/>
                    <a:gd name="T24" fmla="*/ 23 w 87"/>
                    <a:gd name="T25" fmla="*/ 12 h 40"/>
                    <a:gd name="T26" fmla="*/ 29 w 87"/>
                    <a:gd name="T27" fmla="*/ 15 h 40"/>
                    <a:gd name="T28" fmla="*/ 36 w 87"/>
                    <a:gd name="T29" fmla="*/ 18 h 40"/>
                    <a:gd name="T30" fmla="*/ 44 w 87"/>
                    <a:gd name="T31" fmla="*/ 22 h 40"/>
                    <a:gd name="T32" fmla="*/ 51 w 87"/>
                    <a:gd name="T33" fmla="*/ 27 h 40"/>
                    <a:gd name="T34" fmla="*/ 60 w 87"/>
                    <a:gd name="T35" fmla="*/ 15 h 4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87" h="40">
                      <a:moveTo>
                        <a:pt x="87" y="22"/>
                      </a:moveTo>
                      <a:lnTo>
                        <a:pt x="77" y="17"/>
                      </a:lnTo>
                      <a:lnTo>
                        <a:pt x="68" y="12"/>
                      </a:lnTo>
                      <a:lnTo>
                        <a:pt x="58" y="7"/>
                      </a:lnTo>
                      <a:lnTo>
                        <a:pt x="47" y="5"/>
                      </a:lnTo>
                      <a:lnTo>
                        <a:pt x="37" y="3"/>
                      </a:lnTo>
                      <a:lnTo>
                        <a:pt x="26" y="2"/>
                      </a:lnTo>
                      <a:lnTo>
                        <a:pt x="13" y="0"/>
                      </a:lnTo>
                      <a:lnTo>
                        <a:pt x="0" y="2"/>
                      </a:lnTo>
                      <a:lnTo>
                        <a:pt x="6" y="6"/>
                      </a:lnTo>
                      <a:lnTo>
                        <a:pt x="14" y="10"/>
                      </a:lnTo>
                      <a:lnTo>
                        <a:pt x="22" y="14"/>
                      </a:lnTo>
                      <a:lnTo>
                        <a:pt x="33" y="18"/>
                      </a:lnTo>
                      <a:lnTo>
                        <a:pt x="42" y="22"/>
                      </a:lnTo>
                      <a:lnTo>
                        <a:pt x="52" y="27"/>
                      </a:lnTo>
                      <a:lnTo>
                        <a:pt x="64" y="33"/>
                      </a:lnTo>
                      <a:lnTo>
                        <a:pt x="74" y="40"/>
                      </a:lnTo>
                      <a:lnTo>
                        <a:pt x="87" y="22"/>
                      </a:lnTo>
                      <a:close/>
                    </a:path>
                  </a:pathLst>
                </a:custGeom>
                <a:solidFill>
                  <a:schemeClr val="accent2"/>
                </a:solidFill>
                <a:ln w="9525">
                  <a:noFill/>
                  <a:round/>
                  <a:headEnd/>
                  <a:tailEnd/>
                </a:ln>
              </p:spPr>
              <p:txBody>
                <a:bodyPr/>
                <a:lstStyle/>
                <a:p>
                  <a:endParaRPr lang="en-US"/>
                </a:p>
              </p:txBody>
            </p:sp>
          </p:grpSp>
        </p:grpSp>
        <p:grpSp>
          <p:nvGrpSpPr>
            <p:cNvPr id="1036" name="Group 19"/>
            <p:cNvGrpSpPr>
              <a:grpSpLocks/>
            </p:cNvGrpSpPr>
            <p:nvPr/>
          </p:nvGrpSpPr>
          <p:grpSpPr bwMode="auto">
            <a:xfrm rot="6248562">
              <a:off x="343" y="3854"/>
              <a:ext cx="392" cy="424"/>
              <a:chOff x="1727" y="866"/>
              <a:chExt cx="129" cy="157"/>
            </a:xfrm>
          </p:grpSpPr>
          <p:sp>
            <p:nvSpPr>
              <p:cNvPr id="1059" name="Freeform 20"/>
              <p:cNvSpPr>
                <a:spLocks/>
              </p:cNvSpPr>
              <p:nvPr userDrawn="1"/>
            </p:nvSpPr>
            <p:spPr bwMode="ltGray">
              <a:xfrm>
                <a:off x="1727" y="867"/>
                <a:ext cx="41" cy="59"/>
              </a:xfrm>
              <a:custGeom>
                <a:avLst/>
                <a:gdLst>
                  <a:gd name="T0" fmla="*/ 41 w 83"/>
                  <a:gd name="T1" fmla="*/ 14 h 117"/>
                  <a:gd name="T2" fmla="*/ 13 w 83"/>
                  <a:gd name="T3" fmla="*/ 0 h 117"/>
                  <a:gd name="T4" fmla="*/ 0 w 83"/>
                  <a:gd name="T5" fmla="*/ 59 h 117"/>
                  <a:gd name="T6" fmla="*/ 41 w 83"/>
                  <a:gd name="T7" fmla="*/ 14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en-US"/>
              </a:p>
            </p:txBody>
          </p:sp>
          <p:sp>
            <p:nvSpPr>
              <p:cNvPr id="1060" name="Freeform 21"/>
              <p:cNvSpPr>
                <a:spLocks/>
              </p:cNvSpPr>
              <p:nvPr userDrawn="1"/>
            </p:nvSpPr>
            <p:spPr bwMode="ltGray">
              <a:xfrm>
                <a:off x="1786" y="895"/>
                <a:ext cx="70" cy="49"/>
              </a:xfrm>
              <a:custGeom>
                <a:avLst/>
                <a:gdLst>
                  <a:gd name="T0" fmla="*/ 0 w 140"/>
                  <a:gd name="T1" fmla="*/ 49 h 98"/>
                  <a:gd name="T2" fmla="*/ 59 w 140"/>
                  <a:gd name="T3" fmla="*/ 0 h 98"/>
                  <a:gd name="T4" fmla="*/ 70 w 140"/>
                  <a:gd name="T5" fmla="*/ 25 h 98"/>
                  <a:gd name="T6" fmla="*/ 0 w 140"/>
                  <a:gd name="T7" fmla="*/ 49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en-US"/>
              </a:p>
            </p:txBody>
          </p:sp>
          <p:sp>
            <p:nvSpPr>
              <p:cNvPr id="1061" name="Freeform 22"/>
              <p:cNvSpPr>
                <a:spLocks/>
              </p:cNvSpPr>
              <p:nvPr userDrawn="1"/>
            </p:nvSpPr>
            <p:spPr bwMode="ltGray">
              <a:xfrm>
                <a:off x="1772" y="998"/>
                <a:ext cx="73" cy="25"/>
              </a:xfrm>
              <a:custGeom>
                <a:avLst/>
                <a:gdLst>
                  <a:gd name="T0" fmla="*/ 0 w 145"/>
                  <a:gd name="T1" fmla="*/ 4 h 49"/>
                  <a:gd name="T2" fmla="*/ 73 w 145"/>
                  <a:gd name="T3" fmla="*/ 0 h 49"/>
                  <a:gd name="T4" fmla="*/ 66 w 145"/>
                  <a:gd name="T5" fmla="*/ 25 h 49"/>
                  <a:gd name="T6" fmla="*/ 0 w 145"/>
                  <a:gd name="T7" fmla="*/ 4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en-US"/>
              </a:p>
            </p:txBody>
          </p:sp>
        </p:grpSp>
        <p:grpSp>
          <p:nvGrpSpPr>
            <p:cNvPr id="1037" name="Group 23"/>
            <p:cNvGrpSpPr>
              <a:grpSpLocks/>
            </p:cNvGrpSpPr>
            <p:nvPr/>
          </p:nvGrpSpPr>
          <p:grpSpPr bwMode="auto">
            <a:xfrm rot="5003157">
              <a:off x="249" y="1102"/>
              <a:ext cx="412" cy="500"/>
              <a:chOff x="1727" y="866"/>
              <a:chExt cx="129" cy="157"/>
            </a:xfrm>
          </p:grpSpPr>
          <p:sp>
            <p:nvSpPr>
              <p:cNvPr id="1056" name="Freeform 24"/>
              <p:cNvSpPr>
                <a:spLocks/>
              </p:cNvSpPr>
              <p:nvPr userDrawn="1"/>
            </p:nvSpPr>
            <p:spPr bwMode="ltGray">
              <a:xfrm>
                <a:off x="1727" y="866"/>
                <a:ext cx="41" cy="59"/>
              </a:xfrm>
              <a:custGeom>
                <a:avLst/>
                <a:gdLst>
                  <a:gd name="T0" fmla="*/ 41 w 83"/>
                  <a:gd name="T1" fmla="*/ 14 h 117"/>
                  <a:gd name="T2" fmla="*/ 13 w 83"/>
                  <a:gd name="T3" fmla="*/ 0 h 117"/>
                  <a:gd name="T4" fmla="*/ 0 w 83"/>
                  <a:gd name="T5" fmla="*/ 59 h 117"/>
                  <a:gd name="T6" fmla="*/ 41 w 83"/>
                  <a:gd name="T7" fmla="*/ 14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en-US"/>
              </a:p>
            </p:txBody>
          </p:sp>
          <p:sp>
            <p:nvSpPr>
              <p:cNvPr id="1057" name="Freeform 25"/>
              <p:cNvSpPr>
                <a:spLocks/>
              </p:cNvSpPr>
              <p:nvPr userDrawn="1"/>
            </p:nvSpPr>
            <p:spPr bwMode="ltGray">
              <a:xfrm>
                <a:off x="1786" y="894"/>
                <a:ext cx="70" cy="49"/>
              </a:xfrm>
              <a:custGeom>
                <a:avLst/>
                <a:gdLst>
                  <a:gd name="T0" fmla="*/ 0 w 140"/>
                  <a:gd name="T1" fmla="*/ 49 h 98"/>
                  <a:gd name="T2" fmla="*/ 59 w 140"/>
                  <a:gd name="T3" fmla="*/ 0 h 98"/>
                  <a:gd name="T4" fmla="*/ 70 w 140"/>
                  <a:gd name="T5" fmla="*/ 25 h 98"/>
                  <a:gd name="T6" fmla="*/ 0 w 140"/>
                  <a:gd name="T7" fmla="*/ 49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en-US"/>
              </a:p>
            </p:txBody>
          </p:sp>
          <p:sp>
            <p:nvSpPr>
              <p:cNvPr id="1058" name="Freeform 26"/>
              <p:cNvSpPr>
                <a:spLocks/>
              </p:cNvSpPr>
              <p:nvPr userDrawn="1"/>
            </p:nvSpPr>
            <p:spPr bwMode="ltGray">
              <a:xfrm>
                <a:off x="1772" y="998"/>
                <a:ext cx="73" cy="25"/>
              </a:xfrm>
              <a:custGeom>
                <a:avLst/>
                <a:gdLst>
                  <a:gd name="T0" fmla="*/ 0 w 145"/>
                  <a:gd name="T1" fmla="*/ 4 h 49"/>
                  <a:gd name="T2" fmla="*/ 73 w 145"/>
                  <a:gd name="T3" fmla="*/ 0 h 49"/>
                  <a:gd name="T4" fmla="*/ 66 w 145"/>
                  <a:gd name="T5" fmla="*/ 25 h 49"/>
                  <a:gd name="T6" fmla="*/ 0 w 145"/>
                  <a:gd name="T7" fmla="*/ 4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en-US"/>
              </a:p>
            </p:txBody>
          </p:sp>
        </p:grpSp>
        <p:grpSp>
          <p:nvGrpSpPr>
            <p:cNvPr id="1038" name="Group 27"/>
            <p:cNvGrpSpPr>
              <a:grpSpLocks/>
            </p:cNvGrpSpPr>
            <p:nvPr/>
          </p:nvGrpSpPr>
          <p:grpSpPr bwMode="auto">
            <a:xfrm>
              <a:off x="815" y="0"/>
              <a:ext cx="345" cy="367"/>
              <a:chOff x="1727" y="866"/>
              <a:chExt cx="129" cy="157"/>
            </a:xfrm>
          </p:grpSpPr>
          <p:sp>
            <p:nvSpPr>
              <p:cNvPr id="1053" name="Freeform 28"/>
              <p:cNvSpPr>
                <a:spLocks/>
              </p:cNvSpPr>
              <p:nvPr userDrawn="1"/>
            </p:nvSpPr>
            <p:spPr bwMode="ltGray">
              <a:xfrm>
                <a:off x="1727" y="866"/>
                <a:ext cx="41" cy="59"/>
              </a:xfrm>
              <a:custGeom>
                <a:avLst/>
                <a:gdLst>
                  <a:gd name="T0" fmla="*/ 41 w 83"/>
                  <a:gd name="T1" fmla="*/ 14 h 117"/>
                  <a:gd name="T2" fmla="*/ 13 w 83"/>
                  <a:gd name="T3" fmla="*/ 0 h 117"/>
                  <a:gd name="T4" fmla="*/ 0 w 83"/>
                  <a:gd name="T5" fmla="*/ 59 h 117"/>
                  <a:gd name="T6" fmla="*/ 41 w 83"/>
                  <a:gd name="T7" fmla="*/ 14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en-US"/>
              </a:p>
            </p:txBody>
          </p:sp>
          <p:sp>
            <p:nvSpPr>
              <p:cNvPr id="1054" name="Freeform 29"/>
              <p:cNvSpPr>
                <a:spLocks/>
              </p:cNvSpPr>
              <p:nvPr userDrawn="1"/>
            </p:nvSpPr>
            <p:spPr bwMode="ltGray">
              <a:xfrm>
                <a:off x="1786" y="894"/>
                <a:ext cx="70" cy="49"/>
              </a:xfrm>
              <a:custGeom>
                <a:avLst/>
                <a:gdLst>
                  <a:gd name="T0" fmla="*/ 0 w 140"/>
                  <a:gd name="T1" fmla="*/ 49 h 98"/>
                  <a:gd name="T2" fmla="*/ 59 w 140"/>
                  <a:gd name="T3" fmla="*/ 0 h 98"/>
                  <a:gd name="T4" fmla="*/ 70 w 140"/>
                  <a:gd name="T5" fmla="*/ 25 h 98"/>
                  <a:gd name="T6" fmla="*/ 0 w 140"/>
                  <a:gd name="T7" fmla="*/ 49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en-US"/>
              </a:p>
            </p:txBody>
          </p:sp>
          <p:sp>
            <p:nvSpPr>
              <p:cNvPr id="1055" name="Freeform 30"/>
              <p:cNvSpPr>
                <a:spLocks/>
              </p:cNvSpPr>
              <p:nvPr userDrawn="1"/>
            </p:nvSpPr>
            <p:spPr bwMode="ltGray">
              <a:xfrm>
                <a:off x="1772" y="998"/>
                <a:ext cx="73" cy="25"/>
              </a:xfrm>
              <a:custGeom>
                <a:avLst/>
                <a:gdLst>
                  <a:gd name="T0" fmla="*/ 0 w 145"/>
                  <a:gd name="T1" fmla="*/ 4 h 49"/>
                  <a:gd name="T2" fmla="*/ 73 w 145"/>
                  <a:gd name="T3" fmla="*/ 0 h 49"/>
                  <a:gd name="T4" fmla="*/ 66 w 145"/>
                  <a:gd name="T5" fmla="*/ 25 h 49"/>
                  <a:gd name="T6" fmla="*/ 0 w 145"/>
                  <a:gd name="T7" fmla="*/ 4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en-US"/>
              </a:p>
            </p:txBody>
          </p:sp>
        </p:grpSp>
        <p:sp>
          <p:nvSpPr>
            <p:cNvPr id="1039" name="Freeform 31"/>
            <p:cNvSpPr>
              <a:spLocks/>
            </p:cNvSpPr>
            <p:nvPr/>
          </p:nvSpPr>
          <p:spPr bwMode="ltGray">
            <a:xfrm>
              <a:off x="87" y="94"/>
              <a:ext cx="699" cy="756"/>
            </a:xfrm>
            <a:custGeom>
              <a:avLst/>
              <a:gdLst>
                <a:gd name="T0" fmla="*/ 1 w 699"/>
                <a:gd name="T1" fmla="*/ 392 h 756"/>
                <a:gd name="T2" fmla="*/ 3 w 699"/>
                <a:gd name="T3" fmla="*/ 252 h 756"/>
                <a:gd name="T4" fmla="*/ 21 w 699"/>
                <a:gd name="T5" fmla="*/ 210 h 756"/>
                <a:gd name="T6" fmla="*/ 29 w 699"/>
                <a:gd name="T7" fmla="*/ 182 h 756"/>
                <a:gd name="T8" fmla="*/ 39 w 699"/>
                <a:gd name="T9" fmla="*/ 154 h 756"/>
                <a:gd name="T10" fmla="*/ 51 w 699"/>
                <a:gd name="T11" fmla="*/ 138 h 756"/>
                <a:gd name="T12" fmla="*/ 111 w 699"/>
                <a:gd name="T13" fmla="*/ 74 h 756"/>
                <a:gd name="T14" fmla="*/ 169 w 699"/>
                <a:gd name="T15" fmla="*/ 30 h 756"/>
                <a:gd name="T16" fmla="*/ 225 w 699"/>
                <a:gd name="T17" fmla="*/ 10 h 756"/>
                <a:gd name="T18" fmla="*/ 249 w 699"/>
                <a:gd name="T19" fmla="*/ 4 h 756"/>
                <a:gd name="T20" fmla="*/ 265 w 699"/>
                <a:gd name="T21" fmla="*/ 0 h 756"/>
                <a:gd name="T22" fmla="*/ 357 w 699"/>
                <a:gd name="T23" fmla="*/ 2 h 756"/>
                <a:gd name="T24" fmla="*/ 385 w 699"/>
                <a:gd name="T25" fmla="*/ 6 h 756"/>
                <a:gd name="T26" fmla="*/ 489 w 699"/>
                <a:gd name="T27" fmla="*/ 40 h 756"/>
                <a:gd name="T28" fmla="*/ 619 w 699"/>
                <a:gd name="T29" fmla="*/ 128 h 756"/>
                <a:gd name="T30" fmla="*/ 653 w 699"/>
                <a:gd name="T31" fmla="*/ 178 h 756"/>
                <a:gd name="T32" fmla="*/ 693 w 699"/>
                <a:gd name="T33" fmla="*/ 322 h 756"/>
                <a:gd name="T34" fmla="*/ 687 w 699"/>
                <a:gd name="T35" fmla="*/ 434 h 756"/>
                <a:gd name="T36" fmla="*/ 665 w 699"/>
                <a:gd name="T37" fmla="*/ 538 h 756"/>
                <a:gd name="T38" fmla="*/ 639 w 699"/>
                <a:gd name="T39" fmla="*/ 564 h 756"/>
                <a:gd name="T40" fmla="*/ 631 w 699"/>
                <a:gd name="T41" fmla="*/ 580 h 756"/>
                <a:gd name="T42" fmla="*/ 607 w 699"/>
                <a:gd name="T43" fmla="*/ 588 h 756"/>
                <a:gd name="T44" fmla="*/ 473 w 699"/>
                <a:gd name="T45" fmla="*/ 664 h 756"/>
                <a:gd name="T46" fmla="*/ 449 w 699"/>
                <a:gd name="T47" fmla="*/ 678 h 756"/>
                <a:gd name="T48" fmla="*/ 405 w 699"/>
                <a:gd name="T49" fmla="*/ 684 h 756"/>
                <a:gd name="T50" fmla="*/ 375 w 699"/>
                <a:gd name="T51" fmla="*/ 690 h 756"/>
                <a:gd name="T52" fmla="*/ 267 w 699"/>
                <a:gd name="T53" fmla="*/ 684 h 756"/>
                <a:gd name="T54" fmla="*/ 259 w 699"/>
                <a:gd name="T55" fmla="*/ 722 h 756"/>
                <a:gd name="T56" fmla="*/ 241 w 699"/>
                <a:gd name="T57" fmla="*/ 756 h 756"/>
                <a:gd name="T58" fmla="*/ 185 w 699"/>
                <a:gd name="T59" fmla="*/ 728 h 756"/>
                <a:gd name="T60" fmla="*/ 163 w 699"/>
                <a:gd name="T61" fmla="*/ 720 h 756"/>
                <a:gd name="T62" fmla="*/ 151 w 699"/>
                <a:gd name="T63" fmla="*/ 716 h 756"/>
                <a:gd name="T64" fmla="*/ 195 w 699"/>
                <a:gd name="T65" fmla="*/ 674 h 756"/>
                <a:gd name="T66" fmla="*/ 211 w 699"/>
                <a:gd name="T67" fmla="*/ 644 h 756"/>
                <a:gd name="T68" fmla="*/ 209 w 699"/>
                <a:gd name="T69" fmla="*/ 626 h 756"/>
                <a:gd name="T70" fmla="*/ 195 w 699"/>
                <a:gd name="T71" fmla="*/ 620 h 756"/>
                <a:gd name="T72" fmla="*/ 165 w 699"/>
                <a:gd name="T73" fmla="*/ 596 h 756"/>
                <a:gd name="T74" fmla="*/ 99 w 699"/>
                <a:gd name="T75" fmla="*/ 534 h 756"/>
                <a:gd name="T76" fmla="*/ 61 w 699"/>
                <a:gd name="T77" fmla="*/ 506 h 756"/>
                <a:gd name="T78" fmla="*/ 23 w 699"/>
                <a:gd name="T79" fmla="*/ 470 h 756"/>
                <a:gd name="T80" fmla="*/ 7 w 699"/>
                <a:gd name="T81" fmla="*/ 434 h 756"/>
                <a:gd name="T82" fmla="*/ 5 w 699"/>
                <a:gd name="T83" fmla="*/ 396 h 756"/>
                <a:gd name="T84" fmla="*/ 1 w 699"/>
                <a:gd name="T85" fmla="*/ 392 h 75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699" h="756">
                  <a:moveTo>
                    <a:pt x="1" y="392"/>
                  </a:moveTo>
                  <a:cubicBezTo>
                    <a:pt x="2" y="345"/>
                    <a:pt x="2" y="299"/>
                    <a:pt x="3" y="252"/>
                  </a:cubicBezTo>
                  <a:cubicBezTo>
                    <a:pt x="3" y="238"/>
                    <a:pt x="16" y="224"/>
                    <a:pt x="21" y="210"/>
                  </a:cubicBezTo>
                  <a:cubicBezTo>
                    <a:pt x="24" y="202"/>
                    <a:pt x="29" y="182"/>
                    <a:pt x="29" y="182"/>
                  </a:cubicBezTo>
                  <a:cubicBezTo>
                    <a:pt x="32" y="173"/>
                    <a:pt x="34" y="163"/>
                    <a:pt x="39" y="154"/>
                  </a:cubicBezTo>
                  <a:cubicBezTo>
                    <a:pt x="42" y="148"/>
                    <a:pt x="51" y="138"/>
                    <a:pt x="51" y="138"/>
                  </a:cubicBezTo>
                  <a:cubicBezTo>
                    <a:pt x="58" y="116"/>
                    <a:pt x="88" y="82"/>
                    <a:pt x="111" y="74"/>
                  </a:cubicBezTo>
                  <a:cubicBezTo>
                    <a:pt x="128" y="61"/>
                    <a:pt x="149" y="37"/>
                    <a:pt x="169" y="30"/>
                  </a:cubicBezTo>
                  <a:cubicBezTo>
                    <a:pt x="182" y="17"/>
                    <a:pt x="207" y="15"/>
                    <a:pt x="225" y="10"/>
                  </a:cubicBezTo>
                  <a:cubicBezTo>
                    <a:pt x="233" y="8"/>
                    <a:pt x="241" y="6"/>
                    <a:pt x="249" y="4"/>
                  </a:cubicBezTo>
                  <a:cubicBezTo>
                    <a:pt x="254" y="3"/>
                    <a:pt x="265" y="0"/>
                    <a:pt x="265" y="0"/>
                  </a:cubicBezTo>
                  <a:cubicBezTo>
                    <a:pt x="296" y="1"/>
                    <a:pt x="326" y="0"/>
                    <a:pt x="357" y="2"/>
                  </a:cubicBezTo>
                  <a:cubicBezTo>
                    <a:pt x="366" y="2"/>
                    <a:pt x="385" y="6"/>
                    <a:pt x="385" y="6"/>
                  </a:cubicBezTo>
                  <a:cubicBezTo>
                    <a:pt x="417" y="17"/>
                    <a:pt x="463" y="14"/>
                    <a:pt x="489" y="40"/>
                  </a:cubicBezTo>
                  <a:cubicBezTo>
                    <a:pt x="528" y="60"/>
                    <a:pt x="592" y="105"/>
                    <a:pt x="619" y="128"/>
                  </a:cubicBezTo>
                  <a:cubicBezTo>
                    <a:pt x="635" y="134"/>
                    <a:pt x="643" y="164"/>
                    <a:pt x="653" y="178"/>
                  </a:cubicBezTo>
                  <a:cubicBezTo>
                    <a:pt x="667" y="234"/>
                    <a:pt x="687" y="265"/>
                    <a:pt x="693" y="322"/>
                  </a:cubicBezTo>
                  <a:cubicBezTo>
                    <a:pt x="699" y="365"/>
                    <a:pt x="692" y="398"/>
                    <a:pt x="687" y="434"/>
                  </a:cubicBezTo>
                  <a:cubicBezTo>
                    <a:pt x="686" y="469"/>
                    <a:pt x="691" y="510"/>
                    <a:pt x="665" y="538"/>
                  </a:cubicBezTo>
                  <a:cubicBezTo>
                    <a:pt x="657" y="547"/>
                    <a:pt x="644" y="553"/>
                    <a:pt x="639" y="564"/>
                  </a:cubicBezTo>
                  <a:cubicBezTo>
                    <a:pt x="636" y="569"/>
                    <a:pt x="636" y="576"/>
                    <a:pt x="631" y="580"/>
                  </a:cubicBezTo>
                  <a:cubicBezTo>
                    <a:pt x="624" y="585"/>
                    <a:pt x="607" y="588"/>
                    <a:pt x="607" y="588"/>
                  </a:cubicBezTo>
                  <a:cubicBezTo>
                    <a:pt x="581" y="602"/>
                    <a:pt x="499" y="649"/>
                    <a:pt x="473" y="664"/>
                  </a:cubicBezTo>
                  <a:cubicBezTo>
                    <a:pt x="465" y="666"/>
                    <a:pt x="449" y="678"/>
                    <a:pt x="449" y="678"/>
                  </a:cubicBezTo>
                  <a:cubicBezTo>
                    <a:pt x="438" y="685"/>
                    <a:pt x="417" y="679"/>
                    <a:pt x="405" y="684"/>
                  </a:cubicBezTo>
                  <a:cubicBezTo>
                    <a:pt x="396" y="687"/>
                    <a:pt x="385" y="688"/>
                    <a:pt x="375" y="690"/>
                  </a:cubicBezTo>
                  <a:cubicBezTo>
                    <a:pt x="328" y="689"/>
                    <a:pt x="307" y="687"/>
                    <a:pt x="267" y="684"/>
                  </a:cubicBezTo>
                  <a:cubicBezTo>
                    <a:pt x="249" y="690"/>
                    <a:pt x="264" y="683"/>
                    <a:pt x="259" y="722"/>
                  </a:cubicBezTo>
                  <a:cubicBezTo>
                    <a:pt x="258" y="733"/>
                    <a:pt x="250" y="750"/>
                    <a:pt x="241" y="756"/>
                  </a:cubicBezTo>
                  <a:cubicBezTo>
                    <a:pt x="218" y="752"/>
                    <a:pt x="207" y="735"/>
                    <a:pt x="185" y="728"/>
                  </a:cubicBezTo>
                  <a:cubicBezTo>
                    <a:pt x="176" y="725"/>
                    <a:pt x="171" y="724"/>
                    <a:pt x="163" y="720"/>
                  </a:cubicBezTo>
                  <a:cubicBezTo>
                    <a:pt x="159" y="718"/>
                    <a:pt x="151" y="716"/>
                    <a:pt x="151" y="716"/>
                  </a:cubicBezTo>
                  <a:cubicBezTo>
                    <a:pt x="157" y="695"/>
                    <a:pt x="180" y="689"/>
                    <a:pt x="195" y="674"/>
                  </a:cubicBezTo>
                  <a:cubicBezTo>
                    <a:pt x="198" y="665"/>
                    <a:pt x="205" y="652"/>
                    <a:pt x="211" y="644"/>
                  </a:cubicBezTo>
                  <a:cubicBezTo>
                    <a:pt x="210" y="638"/>
                    <a:pt x="212" y="631"/>
                    <a:pt x="209" y="626"/>
                  </a:cubicBezTo>
                  <a:cubicBezTo>
                    <a:pt x="207" y="621"/>
                    <a:pt x="199" y="623"/>
                    <a:pt x="195" y="620"/>
                  </a:cubicBezTo>
                  <a:cubicBezTo>
                    <a:pt x="185" y="612"/>
                    <a:pt x="173" y="606"/>
                    <a:pt x="165" y="596"/>
                  </a:cubicBezTo>
                  <a:cubicBezTo>
                    <a:pt x="146" y="573"/>
                    <a:pt x="123" y="552"/>
                    <a:pt x="99" y="534"/>
                  </a:cubicBezTo>
                  <a:cubicBezTo>
                    <a:pt x="87" y="525"/>
                    <a:pt x="72" y="517"/>
                    <a:pt x="61" y="506"/>
                  </a:cubicBezTo>
                  <a:cubicBezTo>
                    <a:pt x="49" y="494"/>
                    <a:pt x="37" y="480"/>
                    <a:pt x="23" y="470"/>
                  </a:cubicBezTo>
                  <a:cubicBezTo>
                    <a:pt x="13" y="456"/>
                    <a:pt x="10" y="451"/>
                    <a:pt x="7" y="434"/>
                  </a:cubicBezTo>
                  <a:cubicBezTo>
                    <a:pt x="6" y="421"/>
                    <a:pt x="7" y="408"/>
                    <a:pt x="5" y="396"/>
                  </a:cubicBezTo>
                  <a:cubicBezTo>
                    <a:pt x="5" y="394"/>
                    <a:pt x="0" y="391"/>
                    <a:pt x="1" y="392"/>
                  </a:cubicBezTo>
                  <a:close/>
                </a:path>
              </a:pathLst>
            </a:custGeom>
            <a:solidFill>
              <a:schemeClr val="accent1">
                <a:alpha val="50195"/>
              </a:schemeClr>
            </a:solidFill>
            <a:ln w="9525">
              <a:noFill/>
              <a:round/>
              <a:headEnd/>
              <a:tailEnd/>
            </a:ln>
          </p:spPr>
          <p:txBody>
            <a:bodyPr/>
            <a:lstStyle/>
            <a:p>
              <a:endParaRPr lang="en-US"/>
            </a:p>
          </p:txBody>
        </p:sp>
        <p:sp>
          <p:nvSpPr>
            <p:cNvPr id="1040" name="Freeform 32"/>
            <p:cNvSpPr>
              <a:spLocks/>
            </p:cNvSpPr>
            <p:nvPr/>
          </p:nvSpPr>
          <p:spPr bwMode="ltGray">
            <a:xfrm rot="828663">
              <a:off x="242" y="3404"/>
              <a:ext cx="132" cy="167"/>
            </a:xfrm>
            <a:custGeom>
              <a:avLst/>
              <a:gdLst>
                <a:gd name="T0" fmla="*/ 0 w 109"/>
                <a:gd name="T1" fmla="*/ 0 h 156"/>
                <a:gd name="T2" fmla="*/ 6 w 109"/>
                <a:gd name="T3" fmla="*/ 1 h 156"/>
                <a:gd name="T4" fmla="*/ 22 w 109"/>
                <a:gd name="T5" fmla="*/ 5 h 156"/>
                <a:gd name="T6" fmla="*/ 45 w 109"/>
                <a:gd name="T7" fmla="*/ 13 h 156"/>
                <a:gd name="T8" fmla="*/ 70 w 109"/>
                <a:gd name="T9" fmla="*/ 26 h 156"/>
                <a:gd name="T10" fmla="*/ 94 w 109"/>
                <a:gd name="T11" fmla="*/ 47 h 156"/>
                <a:gd name="T12" fmla="*/ 116 w 109"/>
                <a:gd name="T13" fmla="*/ 76 h 156"/>
                <a:gd name="T14" fmla="*/ 130 w 109"/>
                <a:gd name="T15" fmla="*/ 116 h 156"/>
                <a:gd name="T16" fmla="*/ 132 w 109"/>
                <a:gd name="T17" fmla="*/ 167 h 156"/>
                <a:gd name="T18" fmla="*/ 127 w 109"/>
                <a:gd name="T19" fmla="*/ 167 h 156"/>
                <a:gd name="T20" fmla="*/ 120 w 109"/>
                <a:gd name="T21" fmla="*/ 167 h 156"/>
                <a:gd name="T22" fmla="*/ 113 w 109"/>
                <a:gd name="T23" fmla="*/ 167 h 156"/>
                <a:gd name="T24" fmla="*/ 105 w 109"/>
                <a:gd name="T25" fmla="*/ 165 h 156"/>
                <a:gd name="T26" fmla="*/ 98 w 109"/>
                <a:gd name="T27" fmla="*/ 164 h 156"/>
                <a:gd name="T28" fmla="*/ 90 w 109"/>
                <a:gd name="T29" fmla="*/ 161 h 156"/>
                <a:gd name="T30" fmla="*/ 80 w 109"/>
                <a:gd name="T31" fmla="*/ 155 h 156"/>
                <a:gd name="T32" fmla="*/ 70 w 109"/>
                <a:gd name="T33" fmla="*/ 149 h 156"/>
                <a:gd name="T34" fmla="*/ 64 w 109"/>
                <a:gd name="T35" fmla="*/ 135 h 156"/>
                <a:gd name="T36" fmla="*/ 64 w 109"/>
                <a:gd name="T37" fmla="*/ 119 h 156"/>
                <a:gd name="T38" fmla="*/ 68 w 109"/>
                <a:gd name="T39" fmla="*/ 103 h 156"/>
                <a:gd name="T40" fmla="*/ 71 w 109"/>
                <a:gd name="T41" fmla="*/ 86 h 156"/>
                <a:gd name="T42" fmla="*/ 68 w 109"/>
                <a:gd name="T43" fmla="*/ 66 h 156"/>
                <a:gd name="T44" fmla="*/ 58 w 109"/>
                <a:gd name="T45" fmla="*/ 46 h 156"/>
                <a:gd name="T46" fmla="*/ 38 w 109"/>
                <a:gd name="T47" fmla="*/ 25 h 156"/>
                <a:gd name="T48" fmla="*/ 0 w 109"/>
                <a:gd name="T49" fmla="*/ 0 h 15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folHlink"/>
            </a:solidFill>
            <a:ln w="9525">
              <a:noFill/>
              <a:round/>
              <a:headEnd/>
              <a:tailEnd/>
            </a:ln>
          </p:spPr>
          <p:txBody>
            <a:bodyPr/>
            <a:lstStyle/>
            <a:p>
              <a:endParaRPr lang="en-US"/>
            </a:p>
          </p:txBody>
        </p:sp>
        <p:sp>
          <p:nvSpPr>
            <p:cNvPr id="1041" name="Freeform 33"/>
            <p:cNvSpPr>
              <a:spLocks/>
            </p:cNvSpPr>
            <p:nvPr/>
          </p:nvSpPr>
          <p:spPr bwMode="ltGray">
            <a:xfrm rot="828663">
              <a:off x="266" y="3592"/>
              <a:ext cx="66" cy="43"/>
            </a:xfrm>
            <a:custGeom>
              <a:avLst/>
              <a:gdLst>
                <a:gd name="T0" fmla="*/ 0 w 54"/>
                <a:gd name="T1" fmla="*/ 0 h 40"/>
                <a:gd name="T2" fmla="*/ 1 w 54"/>
                <a:gd name="T3" fmla="*/ 1 h 40"/>
                <a:gd name="T4" fmla="*/ 7 w 54"/>
                <a:gd name="T5" fmla="*/ 3 h 40"/>
                <a:gd name="T6" fmla="*/ 16 w 54"/>
                <a:gd name="T7" fmla="*/ 9 h 40"/>
                <a:gd name="T8" fmla="*/ 26 w 54"/>
                <a:gd name="T9" fmla="*/ 13 h 40"/>
                <a:gd name="T10" fmla="*/ 35 w 54"/>
                <a:gd name="T11" fmla="*/ 16 h 40"/>
                <a:gd name="T12" fmla="*/ 46 w 54"/>
                <a:gd name="T13" fmla="*/ 18 h 40"/>
                <a:gd name="T14" fmla="*/ 56 w 54"/>
                <a:gd name="T15" fmla="*/ 19 h 40"/>
                <a:gd name="T16" fmla="*/ 66 w 54"/>
                <a:gd name="T17" fmla="*/ 17 h 40"/>
                <a:gd name="T18" fmla="*/ 65 w 54"/>
                <a:gd name="T19" fmla="*/ 27 h 40"/>
                <a:gd name="T20" fmla="*/ 61 w 54"/>
                <a:gd name="T21" fmla="*/ 35 h 40"/>
                <a:gd name="T22" fmla="*/ 54 w 54"/>
                <a:gd name="T23" fmla="*/ 41 h 40"/>
                <a:gd name="T24" fmla="*/ 45 w 54"/>
                <a:gd name="T25" fmla="*/ 43 h 40"/>
                <a:gd name="T26" fmla="*/ 34 w 54"/>
                <a:gd name="T27" fmla="*/ 42 h 40"/>
                <a:gd name="T28" fmla="*/ 23 w 54"/>
                <a:gd name="T29" fmla="*/ 34 h 40"/>
                <a:gd name="T30" fmla="*/ 12 w 54"/>
                <a:gd name="T31" fmla="*/ 22 h 40"/>
                <a:gd name="T32" fmla="*/ 0 w 54"/>
                <a:gd name="T33" fmla="*/ 0 h 4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folHlink"/>
            </a:solidFill>
            <a:ln w="9525">
              <a:noFill/>
              <a:round/>
              <a:headEnd/>
              <a:tailEnd/>
            </a:ln>
          </p:spPr>
          <p:txBody>
            <a:bodyPr/>
            <a:lstStyle/>
            <a:p>
              <a:endParaRPr lang="en-US"/>
            </a:p>
          </p:txBody>
        </p:sp>
        <p:sp>
          <p:nvSpPr>
            <p:cNvPr id="1042" name="Freeform 34"/>
            <p:cNvSpPr>
              <a:spLocks/>
            </p:cNvSpPr>
            <p:nvPr/>
          </p:nvSpPr>
          <p:spPr bwMode="ltGray">
            <a:xfrm>
              <a:off x="11" y="4110"/>
              <a:ext cx="118" cy="209"/>
            </a:xfrm>
            <a:custGeom>
              <a:avLst/>
              <a:gdLst>
                <a:gd name="T0" fmla="*/ 0 w 118"/>
                <a:gd name="T1" fmla="*/ 0 h 209"/>
                <a:gd name="T2" fmla="*/ 6 w 118"/>
                <a:gd name="T3" fmla="*/ 8 h 209"/>
                <a:gd name="T4" fmla="*/ 15 w 118"/>
                <a:gd name="T5" fmla="*/ 19 h 209"/>
                <a:gd name="T6" fmla="*/ 26 w 118"/>
                <a:gd name="T7" fmla="*/ 33 h 209"/>
                <a:gd name="T8" fmla="*/ 38 w 118"/>
                <a:gd name="T9" fmla="*/ 51 h 209"/>
                <a:gd name="T10" fmla="*/ 54 w 118"/>
                <a:gd name="T11" fmla="*/ 72 h 209"/>
                <a:gd name="T12" fmla="*/ 67 w 118"/>
                <a:gd name="T13" fmla="*/ 94 h 209"/>
                <a:gd name="T14" fmla="*/ 79 w 118"/>
                <a:gd name="T15" fmla="*/ 119 h 209"/>
                <a:gd name="T16" fmla="*/ 87 w 118"/>
                <a:gd name="T17" fmla="*/ 146 h 209"/>
                <a:gd name="T18" fmla="*/ 94 w 118"/>
                <a:gd name="T19" fmla="*/ 175 h 209"/>
                <a:gd name="T20" fmla="*/ 91 w 118"/>
                <a:gd name="T21" fmla="*/ 209 h 209"/>
                <a:gd name="T22" fmla="*/ 118 w 118"/>
                <a:gd name="T23" fmla="*/ 209 h 209"/>
                <a:gd name="T24" fmla="*/ 117 w 118"/>
                <a:gd name="T25" fmla="*/ 177 h 209"/>
                <a:gd name="T26" fmla="*/ 104 w 118"/>
                <a:gd name="T27" fmla="*/ 119 h 209"/>
                <a:gd name="T28" fmla="*/ 82 w 118"/>
                <a:gd name="T29" fmla="*/ 69 h 209"/>
                <a:gd name="T30" fmla="*/ 47 w 118"/>
                <a:gd name="T31" fmla="*/ 27 h 209"/>
                <a:gd name="T32" fmla="*/ 0 w 118"/>
                <a:gd name="T33" fmla="*/ 0 h 20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18" h="209">
                  <a:moveTo>
                    <a:pt x="0" y="0"/>
                  </a:moveTo>
                  <a:lnTo>
                    <a:pt x="6" y="8"/>
                  </a:lnTo>
                  <a:lnTo>
                    <a:pt x="15" y="19"/>
                  </a:lnTo>
                  <a:lnTo>
                    <a:pt x="26" y="33"/>
                  </a:lnTo>
                  <a:lnTo>
                    <a:pt x="38" y="51"/>
                  </a:lnTo>
                  <a:lnTo>
                    <a:pt x="54" y="72"/>
                  </a:lnTo>
                  <a:lnTo>
                    <a:pt x="67" y="94"/>
                  </a:lnTo>
                  <a:lnTo>
                    <a:pt x="79" y="119"/>
                  </a:lnTo>
                  <a:lnTo>
                    <a:pt x="87" y="146"/>
                  </a:lnTo>
                  <a:lnTo>
                    <a:pt x="94" y="175"/>
                  </a:lnTo>
                  <a:lnTo>
                    <a:pt x="91" y="209"/>
                  </a:lnTo>
                  <a:lnTo>
                    <a:pt x="118" y="209"/>
                  </a:lnTo>
                  <a:lnTo>
                    <a:pt x="117" y="177"/>
                  </a:lnTo>
                  <a:lnTo>
                    <a:pt x="104" y="119"/>
                  </a:lnTo>
                  <a:lnTo>
                    <a:pt x="82" y="69"/>
                  </a:lnTo>
                  <a:lnTo>
                    <a:pt x="47" y="27"/>
                  </a:lnTo>
                  <a:lnTo>
                    <a:pt x="0" y="0"/>
                  </a:lnTo>
                  <a:close/>
                </a:path>
              </a:pathLst>
            </a:custGeom>
            <a:solidFill>
              <a:schemeClr val="folHlink"/>
            </a:solidFill>
            <a:ln w="9525">
              <a:noFill/>
              <a:round/>
              <a:headEnd/>
              <a:tailEnd/>
            </a:ln>
          </p:spPr>
          <p:txBody>
            <a:bodyPr/>
            <a:lstStyle/>
            <a:p>
              <a:endParaRPr lang="en-US"/>
            </a:p>
          </p:txBody>
        </p:sp>
        <p:sp>
          <p:nvSpPr>
            <p:cNvPr id="1043" name="Freeform 35"/>
            <p:cNvSpPr>
              <a:spLocks/>
            </p:cNvSpPr>
            <p:nvPr/>
          </p:nvSpPr>
          <p:spPr bwMode="ltGray">
            <a:xfrm>
              <a:off x="0" y="3968"/>
              <a:ext cx="130" cy="128"/>
            </a:xfrm>
            <a:custGeom>
              <a:avLst/>
              <a:gdLst>
                <a:gd name="T0" fmla="*/ 103 w 130"/>
                <a:gd name="T1" fmla="*/ 0 h 128"/>
                <a:gd name="T2" fmla="*/ 130 w 130"/>
                <a:gd name="T3" fmla="*/ 128 h 128"/>
                <a:gd name="T4" fmla="*/ 125 w 130"/>
                <a:gd name="T5" fmla="*/ 126 h 128"/>
                <a:gd name="T6" fmla="*/ 111 w 130"/>
                <a:gd name="T7" fmla="*/ 121 h 128"/>
                <a:gd name="T8" fmla="*/ 92 w 130"/>
                <a:gd name="T9" fmla="*/ 111 h 128"/>
                <a:gd name="T10" fmla="*/ 68 w 130"/>
                <a:gd name="T11" fmla="*/ 103 h 128"/>
                <a:gd name="T12" fmla="*/ 41 w 130"/>
                <a:gd name="T13" fmla="*/ 94 h 128"/>
                <a:gd name="T14" fmla="*/ 19 w 130"/>
                <a:gd name="T15" fmla="*/ 90 h 128"/>
                <a:gd name="T16" fmla="*/ 0 w 130"/>
                <a:gd name="T17" fmla="*/ 93 h 128"/>
                <a:gd name="T18" fmla="*/ 0 w 130"/>
                <a:gd name="T19" fmla="*/ 72 h 128"/>
                <a:gd name="T20" fmla="*/ 12 w 130"/>
                <a:gd name="T21" fmla="*/ 70 h 128"/>
                <a:gd name="T22" fmla="*/ 24 w 130"/>
                <a:gd name="T23" fmla="*/ 66 h 128"/>
                <a:gd name="T24" fmla="*/ 38 w 130"/>
                <a:gd name="T25" fmla="*/ 66 h 128"/>
                <a:gd name="T26" fmla="*/ 51 w 130"/>
                <a:gd name="T27" fmla="*/ 67 h 128"/>
                <a:gd name="T28" fmla="*/ 65 w 130"/>
                <a:gd name="T29" fmla="*/ 70 h 128"/>
                <a:gd name="T30" fmla="*/ 78 w 130"/>
                <a:gd name="T31" fmla="*/ 78 h 128"/>
                <a:gd name="T32" fmla="*/ 81 w 130"/>
                <a:gd name="T33" fmla="*/ 74 h 128"/>
                <a:gd name="T34" fmla="*/ 81 w 130"/>
                <a:gd name="T35" fmla="*/ 58 h 128"/>
                <a:gd name="T36" fmla="*/ 82 w 130"/>
                <a:gd name="T37" fmla="*/ 37 h 128"/>
                <a:gd name="T38" fmla="*/ 82 w 130"/>
                <a:gd name="T39" fmla="*/ 29 h 128"/>
                <a:gd name="T40" fmla="*/ 80 w 130"/>
                <a:gd name="T41" fmla="*/ 29 h 128"/>
                <a:gd name="T42" fmla="*/ 77 w 130"/>
                <a:gd name="T43" fmla="*/ 27 h 128"/>
                <a:gd name="T44" fmla="*/ 76 w 130"/>
                <a:gd name="T45" fmla="*/ 22 h 128"/>
                <a:gd name="T46" fmla="*/ 75 w 130"/>
                <a:gd name="T47" fmla="*/ 19 h 128"/>
                <a:gd name="T48" fmla="*/ 76 w 130"/>
                <a:gd name="T49" fmla="*/ 15 h 128"/>
                <a:gd name="T50" fmla="*/ 79 w 130"/>
                <a:gd name="T51" fmla="*/ 10 h 128"/>
                <a:gd name="T52" fmla="*/ 89 w 130"/>
                <a:gd name="T53" fmla="*/ 6 h 128"/>
                <a:gd name="T54" fmla="*/ 103 w 130"/>
                <a:gd name="T55" fmla="*/ 0 h 12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130" h="128">
                  <a:moveTo>
                    <a:pt x="103" y="0"/>
                  </a:moveTo>
                  <a:lnTo>
                    <a:pt x="130" y="128"/>
                  </a:lnTo>
                  <a:lnTo>
                    <a:pt x="125" y="126"/>
                  </a:lnTo>
                  <a:lnTo>
                    <a:pt x="111" y="121"/>
                  </a:lnTo>
                  <a:lnTo>
                    <a:pt x="92" y="111"/>
                  </a:lnTo>
                  <a:lnTo>
                    <a:pt x="68" y="103"/>
                  </a:lnTo>
                  <a:lnTo>
                    <a:pt x="41" y="94"/>
                  </a:lnTo>
                  <a:lnTo>
                    <a:pt x="19" y="90"/>
                  </a:lnTo>
                  <a:lnTo>
                    <a:pt x="0" y="93"/>
                  </a:lnTo>
                  <a:lnTo>
                    <a:pt x="0" y="72"/>
                  </a:lnTo>
                  <a:lnTo>
                    <a:pt x="12" y="70"/>
                  </a:lnTo>
                  <a:lnTo>
                    <a:pt x="24" y="66"/>
                  </a:lnTo>
                  <a:lnTo>
                    <a:pt x="38" y="66"/>
                  </a:lnTo>
                  <a:lnTo>
                    <a:pt x="51" y="67"/>
                  </a:lnTo>
                  <a:lnTo>
                    <a:pt x="65" y="70"/>
                  </a:lnTo>
                  <a:lnTo>
                    <a:pt x="78" y="78"/>
                  </a:lnTo>
                  <a:lnTo>
                    <a:pt x="81" y="74"/>
                  </a:lnTo>
                  <a:lnTo>
                    <a:pt x="81" y="58"/>
                  </a:lnTo>
                  <a:lnTo>
                    <a:pt x="82" y="37"/>
                  </a:lnTo>
                  <a:lnTo>
                    <a:pt x="82" y="29"/>
                  </a:lnTo>
                  <a:lnTo>
                    <a:pt x="80" y="29"/>
                  </a:lnTo>
                  <a:lnTo>
                    <a:pt x="77" y="27"/>
                  </a:lnTo>
                  <a:lnTo>
                    <a:pt x="76" y="22"/>
                  </a:lnTo>
                  <a:lnTo>
                    <a:pt x="75" y="19"/>
                  </a:lnTo>
                  <a:lnTo>
                    <a:pt x="76" y="15"/>
                  </a:lnTo>
                  <a:lnTo>
                    <a:pt x="79" y="10"/>
                  </a:lnTo>
                  <a:lnTo>
                    <a:pt x="89" y="6"/>
                  </a:lnTo>
                  <a:lnTo>
                    <a:pt x="103" y="0"/>
                  </a:lnTo>
                  <a:close/>
                </a:path>
              </a:pathLst>
            </a:custGeom>
            <a:solidFill>
              <a:schemeClr val="folHlink"/>
            </a:solidFill>
            <a:ln w="9525">
              <a:noFill/>
              <a:round/>
              <a:headEnd/>
              <a:tailEnd/>
            </a:ln>
          </p:spPr>
          <p:txBody>
            <a:bodyPr/>
            <a:lstStyle/>
            <a:p>
              <a:endParaRPr lang="en-US"/>
            </a:p>
          </p:txBody>
        </p:sp>
        <p:sp>
          <p:nvSpPr>
            <p:cNvPr id="1044" name="Freeform 36"/>
            <p:cNvSpPr>
              <a:spLocks/>
            </p:cNvSpPr>
            <p:nvPr/>
          </p:nvSpPr>
          <p:spPr bwMode="ltGray">
            <a:xfrm>
              <a:off x="0" y="3949"/>
              <a:ext cx="47" cy="86"/>
            </a:xfrm>
            <a:custGeom>
              <a:avLst/>
              <a:gdLst>
                <a:gd name="T0" fmla="*/ 37 w 47"/>
                <a:gd name="T1" fmla="*/ 0 h 86"/>
                <a:gd name="T2" fmla="*/ 15 w 47"/>
                <a:gd name="T3" fmla="*/ 37 h 86"/>
                <a:gd name="T4" fmla="*/ 0 w 47"/>
                <a:gd name="T5" fmla="*/ 59 h 86"/>
                <a:gd name="T6" fmla="*/ 0 w 47"/>
                <a:gd name="T7" fmla="*/ 86 h 86"/>
                <a:gd name="T8" fmla="*/ 8 w 47"/>
                <a:gd name="T9" fmla="*/ 82 h 86"/>
                <a:gd name="T10" fmla="*/ 20 w 47"/>
                <a:gd name="T11" fmla="*/ 73 h 86"/>
                <a:gd name="T12" fmla="*/ 33 w 47"/>
                <a:gd name="T13" fmla="*/ 63 h 86"/>
                <a:gd name="T14" fmla="*/ 42 w 47"/>
                <a:gd name="T15" fmla="*/ 51 h 86"/>
                <a:gd name="T16" fmla="*/ 47 w 47"/>
                <a:gd name="T17" fmla="*/ 36 h 86"/>
                <a:gd name="T18" fmla="*/ 46 w 47"/>
                <a:gd name="T19" fmla="*/ 19 h 86"/>
                <a:gd name="T20" fmla="*/ 37 w 47"/>
                <a:gd name="T21" fmla="*/ 0 h 8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7" h="86">
                  <a:moveTo>
                    <a:pt x="37" y="0"/>
                  </a:moveTo>
                  <a:lnTo>
                    <a:pt x="15" y="37"/>
                  </a:lnTo>
                  <a:lnTo>
                    <a:pt x="0" y="59"/>
                  </a:lnTo>
                  <a:lnTo>
                    <a:pt x="0" y="86"/>
                  </a:lnTo>
                  <a:lnTo>
                    <a:pt x="8" y="82"/>
                  </a:lnTo>
                  <a:lnTo>
                    <a:pt x="20" y="73"/>
                  </a:lnTo>
                  <a:lnTo>
                    <a:pt x="33" y="63"/>
                  </a:lnTo>
                  <a:lnTo>
                    <a:pt x="42" y="51"/>
                  </a:lnTo>
                  <a:lnTo>
                    <a:pt x="47" y="36"/>
                  </a:lnTo>
                  <a:lnTo>
                    <a:pt x="46" y="19"/>
                  </a:lnTo>
                  <a:lnTo>
                    <a:pt x="37" y="0"/>
                  </a:lnTo>
                  <a:close/>
                </a:path>
              </a:pathLst>
            </a:custGeom>
            <a:solidFill>
              <a:schemeClr val="folHlink"/>
            </a:solidFill>
            <a:ln w="9525">
              <a:noFill/>
              <a:round/>
              <a:headEnd/>
              <a:tailEnd/>
            </a:ln>
          </p:spPr>
          <p:txBody>
            <a:bodyPr/>
            <a:lstStyle/>
            <a:p>
              <a:endParaRPr lang="en-US"/>
            </a:p>
          </p:txBody>
        </p:sp>
        <p:sp>
          <p:nvSpPr>
            <p:cNvPr id="1045" name="Freeform 37"/>
            <p:cNvSpPr>
              <a:spLocks/>
            </p:cNvSpPr>
            <p:nvPr/>
          </p:nvSpPr>
          <p:spPr bwMode="ltGray">
            <a:xfrm>
              <a:off x="0" y="3239"/>
              <a:ext cx="497" cy="740"/>
            </a:xfrm>
            <a:custGeom>
              <a:avLst/>
              <a:gdLst>
                <a:gd name="T0" fmla="*/ 0 w 497"/>
                <a:gd name="T1" fmla="*/ 13 h 740"/>
                <a:gd name="T2" fmla="*/ 41 w 497"/>
                <a:gd name="T3" fmla="*/ 4 h 740"/>
                <a:gd name="T4" fmla="*/ 101 w 497"/>
                <a:gd name="T5" fmla="*/ 0 h 740"/>
                <a:gd name="T6" fmla="*/ 170 w 497"/>
                <a:gd name="T7" fmla="*/ 4 h 740"/>
                <a:gd name="T8" fmla="*/ 248 w 497"/>
                <a:gd name="T9" fmla="*/ 21 h 740"/>
                <a:gd name="T10" fmla="*/ 323 w 497"/>
                <a:gd name="T11" fmla="*/ 50 h 740"/>
                <a:gd name="T12" fmla="*/ 382 w 497"/>
                <a:gd name="T13" fmla="*/ 90 h 740"/>
                <a:gd name="T14" fmla="*/ 428 w 497"/>
                <a:gd name="T15" fmla="*/ 141 h 740"/>
                <a:gd name="T16" fmla="*/ 463 w 497"/>
                <a:gd name="T17" fmla="*/ 199 h 740"/>
                <a:gd name="T18" fmla="*/ 485 w 497"/>
                <a:gd name="T19" fmla="*/ 262 h 740"/>
                <a:gd name="T20" fmla="*/ 496 w 497"/>
                <a:gd name="T21" fmla="*/ 327 h 740"/>
                <a:gd name="T22" fmla="*/ 497 w 497"/>
                <a:gd name="T23" fmla="*/ 396 h 740"/>
                <a:gd name="T24" fmla="*/ 487 w 497"/>
                <a:gd name="T25" fmla="*/ 462 h 740"/>
                <a:gd name="T26" fmla="*/ 470 w 497"/>
                <a:gd name="T27" fmla="*/ 527 h 740"/>
                <a:gd name="T28" fmla="*/ 443 w 497"/>
                <a:gd name="T29" fmla="*/ 586 h 740"/>
                <a:gd name="T30" fmla="*/ 406 w 497"/>
                <a:gd name="T31" fmla="*/ 639 h 740"/>
                <a:gd name="T32" fmla="*/ 364 w 497"/>
                <a:gd name="T33" fmla="*/ 683 h 740"/>
                <a:gd name="T34" fmla="*/ 315 w 497"/>
                <a:gd name="T35" fmla="*/ 715 h 740"/>
                <a:gd name="T36" fmla="*/ 259 w 497"/>
                <a:gd name="T37" fmla="*/ 736 h 740"/>
                <a:gd name="T38" fmla="*/ 198 w 497"/>
                <a:gd name="T39" fmla="*/ 740 h 740"/>
                <a:gd name="T40" fmla="*/ 131 w 497"/>
                <a:gd name="T41" fmla="*/ 727 h 740"/>
                <a:gd name="T42" fmla="*/ 167 w 497"/>
                <a:gd name="T43" fmla="*/ 728 h 740"/>
                <a:gd name="T44" fmla="*/ 204 w 497"/>
                <a:gd name="T45" fmla="*/ 718 h 740"/>
                <a:gd name="T46" fmla="*/ 238 w 497"/>
                <a:gd name="T47" fmla="*/ 700 h 740"/>
                <a:gd name="T48" fmla="*/ 272 w 497"/>
                <a:gd name="T49" fmla="*/ 670 h 740"/>
                <a:gd name="T50" fmla="*/ 304 w 497"/>
                <a:gd name="T51" fmla="*/ 635 h 740"/>
                <a:gd name="T52" fmla="*/ 333 w 497"/>
                <a:gd name="T53" fmla="*/ 594 h 740"/>
                <a:gd name="T54" fmla="*/ 358 w 497"/>
                <a:gd name="T55" fmla="*/ 549 h 740"/>
                <a:gd name="T56" fmla="*/ 381 w 497"/>
                <a:gd name="T57" fmla="*/ 500 h 740"/>
                <a:gd name="T58" fmla="*/ 396 w 497"/>
                <a:gd name="T59" fmla="*/ 449 h 740"/>
                <a:gd name="T60" fmla="*/ 408 w 497"/>
                <a:gd name="T61" fmla="*/ 397 h 740"/>
                <a:gd name="T62" fmla="*/ 414 w 497"/>
                <a:gd name="T63" fmla="*/ 346 h 740"/>
                <a:gd name="T64" fmla="*/ 412 w 497"/>
                <a:gd name="T65" fmla="*/ 296 h 740"/>
                <a:gd name="T66" fmla="*/ 402 w 497"/>
                <a:gd name="T67" fmla="*/ 251 h 740"/>
                <a:gd name="T68" fmla="*/ 384 w 497"/>
                <a:gd name="T69" fmla="*/ 208 h 740"/>
                <a:gd name="T70" fmla="*/ 357 w 497"/>
                <a:gd name="T71" fmla="*/ 172 h 740"/>
                <a:gd name="T72" fmla="*/ 320 w 497"/>
                <a:gd name="T73" fmla="*/ 142 h 740"/>
                <a:gd name="T74" fmla="*/ 260 w 497"/>
                <a:gd name="T75" fmla="*/ 107 h 740"/>
                <a:gd name="T76" fmla="*/ 203 w 497"/>
                <a:gd name="T77" fmla="*/ 82 h 740"/>
                <a:gd name="T78" fmla="*/ 154 w 497"/>
                <a:gd name="T79" fmla="*/ 65 h 740"/>
                <a:gd name="T80" fmla="*/ 108 w 497"/>
                <a:gd name="T81" fmla="*/ 56 h 740"/>
                <a:gd name="T82" fmla="*/ 68 w 497"/>
                <a:gd name="T83" fmla="*/ 55 h 740"/>
                <a:gd name="T84" fmla="*/ 32 w 497"/>
                <a:gd name="T85" fmla="*/ 61 h 740"/>
                <a:gd name="T86" fmla="*/ 0 w 497"/>
                <a:gd name="T87" fmla="*/ 70 h 740"/>
                <a:gd name="T88" fmla="*/ 0 w 497"/>
                <a:gd name="T89" fmla="*/ 13 h 74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497" h="740">
                  <a:moveTo>
                    <a:pt x="0" y="13"/>
                  </a:moveTo>
                  <a:lnTo>
                    <a:pt x="41" y="4"/>
                  </a:lnTo>
                  <a:lnTo>
                    <a:pt x="101" y="0"/>
                  </a:lnTo>
                  <a:lnTo>
                    <a:pt x="170" y="4"/>
                  </a:lnTo>
                  <a:lnTo>
                    <a:pt x="248" y="21"/>
                  </a:lnTo>
                  <a:lnTo>
                    <a:pt x="323" y="50"/>
                  </a:lnTo>
                  <a:lnTo>
                    <a:pt x="382" y="90"/>
                  </a:lnTo>
                  <a:lnTo>
                    <a:pt x="428" y="141"/>
                  </a:lnTo>
                  <a:lnTo>
                    <a:pt x="463" y="199"/>
                  </a:lnTo>
                  <a:lnTo>
                    <a:pt x="485" y="262"/>
                  </a:lnTo>
                  <a:lnTo>
                    <a:pt x="496" y="327"/>
                  </a:lnTo>
                  <a:lnTo>
                    <a:pt x="497" y="396"/>
                  </a:lnTo>
                  <a:lnTo>
                    <a:pt x="487" y="462"/>
                  </a:lnTo>
                  <a:lnTo>
                    <a:pt x="470" y="527"/>
                  </a:lnTo>
                  <a:lnTo>
                    <a:pt x="443" y="586"/>
                  </a:lnTo>
                  <a:lnTo>
                    <a:pt x="406" y="639"/>
                  </a:lnTo>
                  <a:lnTo>
                    <a:pt x="364" y="683"/>
                  </a:lnTo>
                  <a:lnTo>
                    <a:pt x="315" y="715"/>
                  </a:lnTo>
                  <a:lnTo>
                    <a:pt x="259" y="736"/>
                  </a:lnTo>
                  <a:lnTo>
                    <a:pt x="198" y="740"/>
                  </a:lnTo>
                  <a:lnTo>
                    <a:pt x="131" y="727"/>
                  </a:lnTo>
                  <a:lnTo>
                    <a:pt x="167" y="728"/>
                  </a:lnTo>
                  <a:lnTo>
                    <a:pt x="204" y="718"/>
                  </a:lnTo>
                  <a:lnTo>
                    <a:pt x="238" y="700"/>
                  </a:lnTo>
                  <a:lnTo>
                    <a:pt x="272" y="670"/>
                  </a:lnTo>
                  <a:lnTo>
                    <a:pt x="304" y="635"/>
                  </a:lnTo>
                  <a:lnTo>
                    <a:pt x="333" y="594"/>
                  </a:lnTo>
                  <a:lnTo>
                    <a:pt x="358" y="549"/>
                  </a:lnTo>
                  <a:lnTo>
                    <a:pt x="381" y="500"/>
                  </a:lnTo>
                  <a:lnTo>
                    <a:pt x="396" y="449"/>
                  </a:lnTo>
                  <a:lnTo>
                    <a:pt x="408" y="397"/>
                  </a:lnTo>
                  <a:lnTo>
                    <a:pt x="414" y="346"/>
                  </a:lnTo>
                  <a:lnTo>
                    <a:pt x="412" y="296"/>
                  </a:lnTo>
                  <a:lnTo>
                    <a:pt x="402" y="251"/>
                  </a:lnTo>
                  <a:lnTo>
                    <a:pt x="384" y="208"/>
                  </a:lnTo>
                  <a:lnTo>
                    <a:pt x="357" y="172"/>
                  </a:lnTo>
                  <a:lnTo>
                    <a:pt x="320" y="142"/>
                  </a:lnTo>
                  <a:lnTo>
                    <a:pt x="260" y="107"/>
                  </a:lnTo>
                  <a:lnTo>
                    <a:pt x="203" y="82"/>
                  </a:lnTo>
                  <a:lnTo>
                    <a:pt x="154" y="65"/>
                  </a:lnTo>
                  <a:lnTo>
                    <a:pt x="108" y="56"/>
                  </a:lnTo>
                  <a:lnTo>
                    <a:pt x="68" y="55"/>
                  </a:lnTo>
                  <a:lnTo>
                    <a:pt x="32" y="61"/>
                  </a:lnTo>
                  <a:lnTo>
                    <a:pt x="0" y="70"/>
                  </a:lnTo>
                  <a:lnTo>
                    <a:pt x="0" y="13"/>
                  </a:lnTo>
                  <a:close/>
                </a:path>
              </a:pathLst>
            </a:custGeom>
            <a:solidFill>
              <a:schemeClr val="folHlink"/>
            </a:solidFill>
            <a:ln w="9525">
              <a:noFill/>
              <a:round/>
              <a:headEnd/>
              <a:tailEnd/>
            </a:ln>
          </p:spPr>
          <p:txBody>
            <a:bodyPr/>
            <a:lstStyle/>
            <a:p>
              <a:endParaRPr lang="en-US"/>
            </a:p>
          </p:txBody>
        </p:sp>
        <p:sp>
          <p:nvSpPr>
            <p:cNvPr id="1046" name="Freeform 38"/>
            <p:cNvSpPr>
              <a:spLocks/>
            </p:cNvSpPr>
            <p:nvPr/>
          </p:nvSpPr>
          <p:spPr bwMode="ltGray">
            <a:xfrm rot="1584153">
              <a:off x="20" y="410"/>
              <a:ext cx="344" cy="245"/>
            </a:xfrm>
            <a:custGeom>
              <a:avLst/>
              <a:gdLst>
                <a:gd name="T0" fmla="*/ 0 w 257"/>
                <a:gd name="T1" fmla="*/ 0 h 237"/>
                <a:gd name="T2" fmla="*/ 0 w 257"/>
                <a:gd name="T3" fmla="*/ 26 h 237"/>
                <a:gd name="T4" fmla="*/ 4 w 257"/>
                <a:gd name="T5" fmla="*/ 52 h 237"/>
                <a:gd name="T6" fmla="*/ 8 w 257"/>
                <a:gd name="T7" fmla="*/ 78 h 237"/>
                <a:gd name="T8" fmla="*/ 15 w 257"/>
                <a:gd name="T9" fmla="*/ 101 h 237"/>
                <a:gd name="T10" fmla="*/ 24 w 257"/>
                <a:gd name="T11" fmla="*/ 123 h 237"/>
                <a:gd name="T12" fmla="*/ 36 w 257"/>
                <a:gd name="T13" fmla="*/ 146 h 237"/>
                <a:gd name="T14" fmla="*/ 51 w 257"/>
                <a:gd name="T15" fmla="*/ 166 h 237"/>
                <a:gd name="T16" fmla="*/ 68 w 257"/>
                <a:gd name="T17" fmla="*/ 184 h 237"/>
                <a:gd name="T18" fmla="*/ 90 w 257"/>
                <a:gd name="T19" fmla="*/ 201 h 237"/>
                <a:gd name="T20" fmla="*/ 115 w 257"/>
                <a:gd name="T21" fmla="*/ 215 h 237"/>
                <a:gd name="T22" fmla="*/ 142 w 257"/>
                <a:gd name="T23" fmla="*/ 226 h 237"/>
                <a:gd name="T24" fmla="*/ 175 w 257"/>
                <a:gd name="T25" fmla="*/ 236 h 237"/>
                <a:gd name="T26" fmla="*/ 211 w 257"/>
                <a:gd name="T27" fmla="*/ 242 h 237"/>
                <a:gd name="T28" fmla="*/ 252 w 257"/>
                <a:gd name="T29" fmla="*/ 245 h 237"/>
                <a:gd name="T30" fmla="*/ 294 w 257"/>
                <a:gd name="T31" fmla="*/ 244 h 237"/>
                <a:gd name="T32" fmla="*/ 344 w 257"/>
                <a:gd name="T33" fmla="*/ 240 h 237"/>
                <a:gd name="T34" fmla="*/ 300 w 257"/>
                <a:gd name="T35" fmla="*/ 235 h 237"/>
                <a:gd name="T36" fmla="*/ 261 w 257"/>
                <a:gd name="T37" fmla="*/ 227 h 237"/>
                <a:gd name="T38" fmla="*/ 228 w 257"/>
                <a:gd name="T39" fmla="*/ 219 h 237"/>
                <a:gd name="T40" fmla="*/ 198 w 257"/>
                <a:gd name="T41" fmla="*/ 211 h 237"/>
                <a:gd name="T42" fmla="*/ 171 w 257"/>
                <a:gd name="T43" fmla="*/ 200 h 237"/>
                <a:gd name="T44" fmla="*/ 150 w 257"/>
                <a:gd name="T45" fmla="*/ 188 h 237"/>
                <a:gd name="T46" fmla="*/ 130 w 257"/>
                <a:gd name="T47" fmla="*/ 175 h 237"/>
                <a:gd name="T48" fmla="*/ 112 w 257"/>
                <a:gd name="T49" fmla="*/ 160 h 237"/>
                <a:gd name="T50" fmla="*/ 96 w 257"/>
                <a:gd name="T51" fmla="*/ 146 h 237"/>
                <a:gd name="T52" fmla="*/ 82 w 257"/>
                <a:gd name="T53" fmla="*/ 129 h 237"/>
                <a:gd name="T54" fmla="*/ 70 w 257"/>
                <a:gd name="T55" fmla="*/ 111 h 237"/>
                <a:gd name="T56" fmla="*/ 58 w 257"/>
                <a:gd name="T57" fmla="*/ 91 h 237"/>
                <a:gd name="T58" fmla="*/ 44 w 257"/>
                <a:gd name="T59" fmla="*/ 71 h 237"/>
                <a:gd name="T60" fmla="*/ 31 w 257"/>
                <a:gd name="T61" fmla="*/ 49 h 237"/>
                <a:gd name="T62" fmla="*/ 16 w 257"/>
                <a:gd name="T63" fmla="*/ 25 h 237"/>
                <a:gd name="T64" fmla="*/ 0 w 257"/>
                <a:gd name="T65" fmla="*/ 0 h 23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1"/>
            </a:solidFill>
            <a:ln w="9525">
              <a:noFill/>
              <a:round/>
              <a:headEnd/>
              <a:tailEnd/>
            </a:ln>
          </p:spPr>
          <p:txBody>
            <a:bodyPr/>
            <a:lstStyle/>
            <a:p>
              <a:endParaRPr lang="en-US"/>
            </a:p>
          </p:txBody>
        </p:sp>
        <p:sp>
          <p:nvSpPr>
            <p:cNvPr id="1047" name="Freeform 39"/>
            <p:cNvSpPr>
              <a:spLocks/>
            </p:cNvSpPr>
            <p:nvPr/>
          </p:nvSpPr>
          <p:spPr bwMode="ltGray">
            <a:xfrm rot="1584153">
              <a:off x="242" y="756"/>
              <a:ext cx="167" cy="115"/>
            </a:xfrm>
            <a:custGeom>
              <a:avLst/>
              <a:gdLst>
                <a:gd name="T0" fmla="*/ 104 w 124"/>
                <a:gd name="T1" fmla="*/ 0 h 110"/>
                <a:gd name="T2" fmla="*/ 167 w 124"/>
                <a:gd name="T3" fmla="*/ 113 h 110"/>
                <a:gd name="T4" fmla="*/ 162 w 124"/>
                <a:gd name="T5" fmla="*/ 112 h 110"/>
                <a:gd name="T6" fmla="*/ 144 w 124"/>
                <a:gd name="T7" fmla="*/ 110 h 110"/>
                <a:gd name="T8" fmla="*/ 120 w 124"/>
                <a:gd name="T9" fmla="*/ 106 h 110"/>
                <a:gd name="T10" fmla="*/ 92 w 124"/>
                <a:gd name="T11" fmla="*/ 104 h 110"/>
                <a:gd name="T12" fmla="*/ 61 w 124"/>
                <a:gd name="T13" fmla="*/ 101 h 110"/>
                <a:gd name="T14" fmla="*/ 34 w 124"/>
                <a:gd name="T15" fmla="*/ 102 h 110"/>
                <a:gd name="T16" fmla="*/ 12 w 124"/>
                <a:gd name="T17" fmla="*/ 107 h 110"/>
                <a:gd name="T18" fmla="*/ 0 w 124"/>
                <a:gd name="T19" fmla="*/ 115 h 110"/>
                <a:gd name="T20" fmla="*/ 5 w 124"/>
                <a:gd name="T21" fmla="*/ 102 h 110"/>
                <a:gd name="T22" fmla="*/ 11 w 124"/>
                <a:gd name="T23" fmla="*/ 93 h 110"/>
                <a:gd name="T24" fmla="*/ 22 w 124"/>
                <a:gd name="T25" fmla="*/ 86 h 110"/>
                <a:gd name="T26" fmla="*/ 34 w 124"/>
                <a:gd name="T27" fmla="*/ 79 h 110"/>
                <a:gd name="T28" fmla="*/ 48 w 124"/>
                <a:gd name="T29" fmla="*/ 75 h 110"/>
                <a:gd name="T30" fmla="*/ 63 w 124"/>
                <a:gd name="T31" fmla="*/ 74 h 110"/>
                <a:gd name="T32" fmla="*/ 79 w 124"/>
                <a:gd name="T33" fmla="*/ 74 h 110"/>
                <a:gd name="T34" fmla="*/ 97 w 124"/>
                <a:gd name="T35" fmla="*/ 77 h 110"/>
                <a:gd name="T36" fmla="*/ 98 w 124"/>
                <a:gd name="T37" fmla="*/ 74 h 110"/>
                <a:gd name="T38" fmla="*/ 94 w 124"/>
                <a:gd name="T39" fmla="*/ 59 h 110"/>
                <a:gd name="T40" fmla="*/ 90 w 124"/>
                <a:gd name="T41" fmla="*/ 40 h 110"/>
                <a:gd name="T42" fmla="*/ 88 w 124"/>
                <a:gd name="T43" fmla="*/ 31 h 110"/>
                <a:gd name="T44" fmla="*/ 85 w 124"/>
                <a:gd name="T45" fmla="*/ 31 h 110"/>
                <a:gd name="T46" fmla="*/ 82 w 124"/>
                <a:gd name="T47" fmla="*/ 30 h 110"/>
                <a:gd name="T48" fmla="*/ 79 w 124"/>
                <a:gd name="T49" fmla="*/ 27 h 110"/>
                <a:gd name="T50" fmla="*/ 77 w 124"/>
                <a:gd name="T51" fmla="*/ 24 h 110"/>
                <a:gd name="T52" fmla="*/ 77 w 124"/>
                <a:gd name="T53" fmla="*/ 20 h 110"/>
                <a:gd name="T54" fmla="*/ 79 w 124"/>
                <a:gd name="T55" fmla="*/ 15 h 110"/>
                <a:gd name="T56" fmla="*/ 89 w 124"/>
                <a:gd name="T57" fmla="*/ 8 h 110"/>
                <a:gd name="T58" fmla="*/ 104 w 124"/>
                <a:gd name="T59" fmla="*/ 0 h 11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1"/>
            </a:solidFill>
            <a:ln w="9525">
              <a:noFill/>
              <a:round/>
              <a:headEnd/>
              <a:tailEnd/>
            </a:ln>
          </p:spPr>
          <p:txBody>
            <a:bodyPr/>
            <a:lstStyle/>
            <a:p>
              <a:endParaRPr lang="en-US"/>
            </a:p>
          </p:txBody>
        </p:sp>
        <p:sp>
          <p:nvSpPr>
            <p:cNvPr id="1048" name="Freeform 40"/>
            <p:cNvSpPr>
              <a:spLocks/>
            </p:cNvSpPr>
            <p:nvPr/>
          </p:nvSpPr>
          <p:spPr bwMode="ltGray">
            <a:xfrm rot="1584153">
              <a:off x="574" y="286"/>
              <a:ext cx="147" cy="160"/>
            </a:xfrm>
            <a:custGeom>
              <a:avLst/>
              <a:gdLst>
                <a:gd name="T0" fmla="*/ 0 w 109"/>
                <a:gd name="T1" fmla="*/ 0 h 156"/>
                <a:gd name="T2" fmla="*/ 7 w 109"/>
                <a:gd name="T3" fmla="*/ 1 h 156"/>
                <a:gd name="T4" fmla="*/ 24 w 109"/>
                <a:gd name="T5" fmla="*/ 5 h 156"/>
                <a:gd name="T6" fmla="*/ 50 w 109"/>
                <a:gd name="T7" fmla="*/ 12 h 156"/>
                <a:gd name="T8" fmla="*/ 78 w 109"/>
                <a:gd name="T9" fmla="*/ 25 h 156"/>
                <a:gd name="T10" fmla="*/ 105 w 109"/>
                <a:gd name="T11" fmla="*/ 45 h 156"/>
                <a:gd name="T12" fmla="*/ 129 w 109"/>
                <a:gd name="T13" fmla="*/ 73 h 156"/>
                <a:gd name="T14" fmla="*/ 144 w 109"/>
                <a:gd name="T15" fmla="*/ 111 h 156"/>
                <a:gd name="T16" fmla="*/ 147 w 109"/>
                <a:gd name="T17" fmla="*/ 160 h 156"/>
                <a:gd name="T18" fmla="*/ 142 w 109"/>
                <a:gd name="T19" fmla="*/ 160 h 156"/>
                <a:gd name="T20" fmla="*/ 134 w 109"/>
                <a:gd name="T21" fmla="*/ 160 h 156"/>
                <a:gd name="T22" fmla="*/ 125 w 109"/>
                <a:gd name="T23" fmla="*/ 160 h 156"/>
                <a:gd name="T24" fmla="*/ 117 w 109"/>
                <a:gd name="T25" fmla="*/ 158 h 156"/>
                <a:gd name="T26" fmla="*/ 109 w 109"/>
                <a:gd name="T27" fmla="*/ 157 h 156"/>
                <a:gd name="T28" fmla="*/ 100 w 109"/>
                <a:gd name="T29" fmla="*/ 154 h 156"/>
                <a:gd name="T30" fmla="*/ 89 w 109"/>
                <a:gd name="T31" fmla="*/ 149 h 156"/>
                <a:gd name="T32" fmla="*/ 78 w 109"/>
                <a:gd name="T33" fmla="*/ 143 h 156"/>
                <a:gd name="T34" fmla="*/ 71 w 109"/>
                <a:gd name="T35" fmla="*/ 129 h 156"/>
                <a:gd name="T36" fmla="*/ 71 w 109"/>
                <a:gd name="T37" fmla="*/ 114 h 156"/>
                <a:gd name="T38" fmla="*/ 76 w 109"/>
                <a:gd name="T39" fmla="*/ 98 h 156"/>
                <a:gd name="T40" fmla="*/ 80 w 109"/>
                <a:gd name="T41" fmla="*/ 82 h 156"/>
                <a:gd name="T42" fmla="*/ 76 w 109"/>
                <a:gd name="T43" fmla="*/ 64 h 156"/>
                <a:gd name="T44" fmla="*/ 65 w 109"/>
                <a:gd name="T45" fmla="*/ 44 h 156"/>
                <a:gd name="T46" fmla="*/ 42 w 109"/>
                <a:gd name="T47" fmla="*/ 24 h 156"/>
                <a:gd name="T48" fmla="*/ 0 w 109"/>
                <a:gd name="T49" fmla="*/ 0 h 15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accent1"/>
            </a:solidFill>
            <a:ln w="9525">
              <a:noFill/>
              <a:round/>
              <a:headEnd/>
              <a:tailEnd/>
            </a:ln>
          </p:spPr>
          <p:txBody>
            <a:bodyPr/>
            <a:lstStyle/>
            <a:p>
              <a:endParaRPr lang="en-US"/>
            </a:p>
          </p:txBody>
        </p:sp>
        <p:sp>
          <p:nvSpPr>
            <p:cNvPr id="1049" name="Freeform 41"/>
            <p:cNvSpPr>
              <a:spLocks/>
            </p:cNvSpPr>
            <p:nvPr/>
          </p:nvSpPr>
          <p:spPr bwMode="ltGray">
            <a:xfrm rot="1584153">
              <a:off x="236" y="721"/>
              <a:ext cx="62" cy="97"/>
            </a:xfrm>
            <a:custGeom>
              <a:avLst/>
              <a:gdLst>
                <a:gd name="T0" fmla="*/ 42 w 46"/>
                <a:gd name="T1" fmla="*/ 0 h 94"/>
                <a:gd name="T2" fmla="*/ 27 w 46"/>
                <a:gd name="T3" fmla="*/ 39 h 94"/>
                <a:gd name="T4" fmla="*/ 20 w 46"/>
                <a:gd name="T5" fmla="*/ 64 h 94"/>
                <a:gd name="T6" fmla="*/ 15 w 46"/>
                <a:gd name="T7" fmla="*/ 82 h 94"/>
                <a:gd name="T8" fmla="*/ 0 w 46"/>
                <a:gd name="T9" fmla="*/ 97 h 94"/>
                <a:gd name="T10" fmla="*/ 16 w 46"/>
                <a:gd name="T11" fmla="*/ 91 h 94"/>
                <a:gd name="T12" fmla="*/ 31 w 46"/>
                <a:gd name="T13" fmla="*/ 83 h 94"/>
                <a:gd name="T14" fmla="*/ 43 w 46"/>
                <a:gd name="T15" fmla="*/ 71 h 94"/>
                <a:gd name="T16" fmla="*/ 54 w 46"/>
                <a:gd name="T17" fmla="*/ 59 h 94"/>
                <a:gd name="T18" fmla="*/ 61 w 46"/>
                <a:gd name="T19" fmla="*/ 45 h 94"/>
                <a:gd name="T20" fmla="*/ 62 w 46"/>
                <a:gd name="T21" fmla="*/ 31 h 94"/>
                <a:gd name="T22" fmla="*/ 57 w 46"/>
                <a:gd name="T23" fmla="*/ 15 h 94"/>
                <a:gd name="T24" fmla="*/ 42 w 46"/>
                <a:gd name="T25" fmla="*/ 0 h 9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1"/>
            </a:solidFill>
            <a:ln w="9525">
              <a:noFill/>
              <a:round/>
              <a:headEnd/>
              <a:tailEnd/>
            </a:ln>
          </p:spPr>
          <p:txBody>
            <a:bodyPr/>
            <a:lstStyle/>
            <a:p>
              <a:endParaRPr lang="en-US"/>
            </a:p>
          </p:txBody>
        </p:sp>
        <p:sp>
          <p:nvSpPr>
            <p:cNvPr id="1050" name="Freeform 42"/>
            <p:cNvSpPr>
              <a:spLocks/>
            </p:cNvSpPr>
            <p:nvPr/>
          </p:nvSpPr>
          <p:spPr bwMode="ltGray">
            <a:xfrm rot="1584153">
              <a:off x="585" y="466"/>
              <a:ext cx="72" cy="41"/>
            </a:xfrm>
            <a:custGeom>
              <a:avLst/>
              <a:gdLst>
                <a:gd name="T0" fmla="*/ 0 w 54"/>
                <a:gd name="T1" fmla="*/ 0 h 40"/>
                <a:gd name="T2" fmla="*/ 1 w 54"/>
                <a:gd name="T3" fmla="*/ 1 h 40"/>
                <a:gd name="T4" fmla="*/ 8 w 54"/>
                <a:gd name="T5" fmla="*/ 3 h 40"/>
                <a:gd name="T6" fmla="*/ 17 w 54"/>
                <a:gd name="T7" fmla="*/ 8 h 40"/>
                <a:gd name="T8" fmla="*/ 28 w 54"/>
                <a:gd name="T9" fmla="*/ 12 h 40"/>
                <a:gd name="T10" fmla="*/ 39 w 54"/>
                <a:gd name="T11" fmla="*/ 15 h 40"/>
                <a:gd name="T12" fmla="*/ 51 w 54"/>
                <a:gd name="T13" fmla="*/ 17 h 40"/>
                <a:gd name="T14" fmla="*/ 61 w 54"/>
                <a:gd name="T15" fmla="*/ 18 h 40"/>
                <a:gd name="T16" fmla="*/ 72 w 54"/>
                <a:gd name="T17" fmla="*/ 16 h 40"/>
                <a:gd name="T18" fmla="*/ 71 w 54"/>
                <a:gd name="T19" fmla="*/ 26 h 40"/>
                <a:gd name="T20" fmla="*/ 67 w 54"/>
                <a:gd name="T21" fmla="*/ 34 h 40"/>
                <a:gd name="T22" fmla="*/ 59 w 54"/>
                <a:gd name="T23" fmla="*/ 39 h 40"/>
                <a:gd name="T24" fmla="*/ 49 w 54"/>
                <a:gd name="T25" fmla="*/ 41 h 40"/>
                <a:gd name="T26" fmla="*/ 37 w 54"/>
                <a:gd name="T27" fmla="*/ 40 h 40"/>
                <a:gd name="T28" fmla="*/ 25 w 54"/>
                <a:gd name="T29" fmla="*/ 33 h 40"/>
                <a:gd name="T30" fmla="*/ 13 w 54"/>
                <a:gd name="T31" fmla="*/ 21 h 40"/>
                <a:gd name="T32" fmla="*/ 0 w 54"/>
                <a:gd name="T33" fmla="*/ 0 h 4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accent1"/>
            </a:solidFill>
            <a:ln w="9525">
              <a:noFill/>
              <a:round/>
              <a:headEnd/>
              <a:tailEnd/>
            </a:ln>
          </p:spPr>
          <p:txBody>
            <a:bodyPr/>
            <a:lstStyle/>
            <a:p>
              <a:endParaRPr lang="en-US"/>
            </a:p>
          </p:txBody>
        </p:sp>
        <p:sp>
          <p:nvSpPr>
            <p:cNvPr id="1051" name="Freeform 43"/>
            <p:cNvSpPr>
              <a:spLocks/>
            </p:cNvSpPr>
            <p:nvPr/>
          </p:nvSpPr>
          <p:spPr bwMode="ltGray">
            <a:xfrm>
              <a:off x="0" y="886"/>
              <a:ext cx="360" cy="650"/>
            </a:xfrm>
            <a:custGeom>
              <a:avLst/>
              <a:gdLst>
                <a:gd name="T0" fmla="*/ 264 w 360"/>
                <a:gd name="T1" fmla="*/ 0 h 650"/>
                <a:gd name="T2" fmla="*/ 269 w 360"/>
                <a:gd name="T3" fmla="*/ 9 h 650"/>
                <a:gd name="T4" fmla="*/ 277 w 360"/>
                <a:gd name="T5" fmla="*/ 22 h 650"/>
                <a:gd name="T6" fmla="*/ 286 w 360"/>
                <a:gd name="T7" fmla="*/ 39 h 650"/>
                <a:gd name="T8" fmla="*/ 297 w 360"/>
                <a:gd name="T9" fmla="*/ 58 h 650"/>
                <a:gd name="T10" fmla="*/ 309 w 360"/>
                <a:gd name="T11" fmla="*/ 83 h 650"/>
                <a:gd name="T12" fmla="*/ 319 w 360"/>
                <a:gd name="T13" fmla="*/ 108 h 650"/>
                <a:gd name="T14" fmla="*/ 329 w 360"/>
                <a:gd name="T15" fmla="*/ 136 h 650"/>
                <a:gd name="T16" fmla="*/ 333 w 360"/>
                <a:gd name="T17" fmla="*/ 163 h 650"/>
                <a:gd name="T18" fmla="*/ 336 w 360"/>
                <a:gd name="T19" fmla="*/ 193 h 650"/>
                <a:gd name="T20" fmla="*/ 332 w 360"/>
                <a:gd name="T21" fmla="*/ 223 h 650"/>
                <a:gd name="T22" fmla="*/ 323 w 360"/>
                <a:gd name="T23" fmla="*/ 255 h 650"/>
                <a:gd name="T24" fmla="*/ 310 w 360"/>
                <a:gd name="T25" fmla="*/ 285 h 650"/>
                <a:gd name="T26" fmla="*/ 287 w 360"/>
                <a:gd name="T27" fmla="*/ 315 h 650"/>
                <a:gd name="T28" fmla="*/ 257 w 360"/>
                <a:gd name="T29" fmla="*/ 343 h 650"/>
                <a:gd name="T30" fmla="*/ 218 w 360"/>
                <a:gd name="T31" fmla="*/ 370 h 650"/>
                <a:gd name="T32" fmla="*/ 167 w 360"/>
                <a:gd name="T33" fmla="*/ 396 h 650"/>
                <a:gd name="T34" fmla="*/ 111 w 360"/>
                <a:gd name="T35" fmla="*/ 425 h 650"/>
                <a:gd name="T36" fmla="*/ 69 w 360"/>
                <a:gd name="T37" fmla="*/ 457 h 650"/>
                <a:gd name="T38" fmla="*/ 35 w 360"/>
                <a:gd name="T39" fmla="*/ 490 h 650"/>
                <a:gd name="T40" fmla="*/ 12 w 360"/>
                <a:gd name="T41" fmla="*/ 526 h 650"/>
                <a:gd name="T42" fmla="*/ 0 w 360"/>
                <a:gd name="T43" fmla="*/ 553 h 650"/>
                <a:gd name="T44" fmla="*/ 0 w 360"/>
                <a:gd name="T45" fmla="*/ 650 h 650"/>
                <a:gd name="T46" fmla="*/ 6 w 360"/>
                <a:gd name="T47" fmla="*/ 628 h 650"/>
                <a:gd name="T48" fmla="*/ 19 w 360"/>
                <a:gd name="T49" fmla="*/ 594 h 650"/>
                <a:gd name="T50" fmla="*/ 43 w 360"/>
                <a:gd name="T51" fmla="*/ 551 h 650"/>
                <a:gd name="T52" fmla="*/ 76 w 360"/>
                <a:gd name="T53" fmla="*/ 503 h 650"/>
                <a:gd name="T54" fmla="*/ 125 w 360"/>
                <a:gd name="T55" fmla="*/ 454 h 650"/>
                <a:gd name="T56" fmla="*/ 190 w 360"/>
                <a:gd name="T57" fmla="*/ 408 h 650"/>
                <a:gd name="T58" fmla="*/ 275 w 360"/>
                <a:gd name="T59" fmla="*/ 365 h 650"/>
                <a:gd name="T60" fmla="*/ 308 w 360"/>
                <a:gd name="T61" fmla="*/ 342 h 650"/>
                <a:gd name="T62" fmla="*/ 335 w 360"/>
                <a:gd name="T63" fmla="*/ 305 h 650"/>
                <a:gd name="T64" fmla="*/ 352 w 360"/>
                <a:gd name="T65" fmla="*/ 255 h 650"/>
                <a:gd name="T66" fmla="*/ 360 w 360"/>
                <a:gd name="T67" fmla="*/ 201 h 650"/>
                <a:gd name="T68" fmla="*/ 356 w 360"/>
                <a:gd name="T69" fmla="*/ 144 h 650"/>
                <a:gd name="T70" fmla="*/ 341 w 360"/>
                <a:gd name="T71" fmla="*/ 88 h 650"/>
                <a:gd name="T72" fmla="*/ 311 w 360"/>
                <a:gd name="T73" fmla="*/ 39 h 650"/>
                <a:gd name="T74" fmla="*/ 264 w 360"/>
                <a:gd name="T75" fmla="*/ 0 h 65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360" h="650">
                  <a:moveTo>
                    <a:pt x="264" y="0"/>
                  </a:moveTo>
                  <a:lnTo>
                    <a:pt x="269" y="9"/>
                  </a:lnTo>
                  <a:lnTo>
                    <a:pt x="277" y="22"/>
                  </a:lnTo>
                  <a:lnTo>
                    <a:pt x="286" y="39"/>
                  </a:lnTo>
                  <a:lnTo>
                    <a:pt x="297" y="58"/>
                  </a:lnTo>
                  <a:lnTo>
                    <a:pt x="309" y="83"/>
                  </a:lnTo>
                  <a:lnTo>
                    <a:pt x="319" y="108"/>
                  </a:lnTo>
                  <a:lnTo>
                    <a:pt x="329" y="136"/>
                  </a:lnTo>
                  <a:lnTo>
                    <a:pt x="333" y="163"/>
                  </a:lnTo>
                  <a:lnTo>
                    <a:pt x="336" y="193"/>
                  </a:lnTo>
                  <a:lnTo>
                    <a:pt x="332" y="223"/>
                  </a:lnTo>
                  <a:lnTo>
                    <a:pt x="323" y="255"/>
                  </a:lnTo>
                  <a:lnTo>
                    <a:pt x="310" y="285"/>
                  </a:lnTo>
                  <a:lnTo>
                    <a:pt x="287" y="315"/>
                  </a:lnTo>
                  <a:lnTo>
                    <a:pt x="257" y="343"/>
                  </a:lnTo>
                  <a:lnTo>
                    <a:pt x="218" y="370"/>
                  </a:lnTo>
                  <a:lnTo>
                    <a:pt x="167" y="396"/>
                  </a:lnTo>
                  <a:lnTo>
                    <a:pt x="111" y="425"/>
                  </a:lnTo>
                  <a:lnTo>
                    <a:pt x="69" y="457"/>
                  </a:lnTo>
                  <a:lnTo>
                    <a:pt x="35" y="490"/>
                  </a:lnTo>
                  <a:lnTo>
                    <a:pt x="12" y="526"/>
                  </a:lnTo>
                  <a:lnTo>
                    <a:pt x="0" y="553"/>
                  </a:lnTo>
                  <a:lnTo>
                    <a:pt x="0" y="650"/>
                  </a:lnTo>
                  <a:lnTo>
                    <a:pt x="6" y="628"/>
                  </a:lnTo>
                  <a:lnTo>
                    <a:pt x="19" y="594"/>
                  </a:lnTo>
                  <a:lnTo>
                    <a:pt x="43" y="551"/>
                  </a:lnTo>
                  <a:lnTo>
                    <a:pt x="76" y="503"/>
                  </a:lnTo>
                  <a:lnTo>
                    <a:pt x="125" y="454"/>
                  </a:lnTo>
                  <a:lnTo>
                    <a:pt x="190" y="408"/>
                  </a:lnTo>
                  <a:lnTo>
                    <a:pt x="275" y="365"/>
                  </a:lnTo>
                  <a:lnTo>
                    <a:pt x="308" y="342"/>
                  </a:lnTo>
                  <a:lnTo>
                    <a:pt x="335" y="305"/>
                  </a:lnTo>
                  <a:lnTo>
                    <a:pt x="352" y="255"/>
                  </a:lnTo>
                  <a:lnTo>
                    <a:pt x="360" y="201"/>
                  </a:lnTo>
                  <a:lnTo>
                    <a:pt x="356" y="144"/>
                  </a:lnTo>
                  <a:lnTo>
                    <a:pt x="341" y="88"/>
                  </a:lnTo>
                  <a:lnTo>
                    <a:pt x="311" y="39"/>
                  </a:lnTo>
                  <a:lnTo>
                    <a:pt x="264" y="0"/>
                  </a:lnTo>
                  <a:close/>
                </a:path>
              </a:pathLst>
            </a:custGeom>
            <a:solidFill>
              <a:schemeClr val="accent1"/>
            </a:solidFill>
            <a:ln w="9525">
              <a:noFill/>
              <a:round/>
              <a:headEnd/>
              <a:tailEnd/>
            </a:ln>
          </p:spPr>
          <p:txBody>
            <a:bodyPr/>
            <a:lstStyle/>
            <a:p>
              <a:endParaRPr lang="en-US"/>
            </a:p>
          </p:txBody>
        </p:sp>
        <p:sp>
          <p:nvSpPr>
            <p:cNvPr id="1052" name="Freeform 44"/>
            <p:cNvSpPr>
              <a:spLocks/>
            </p:cNvSpPr>
            <p:nvPr/>
          </p:nvSpPr>
          <p:spPr bwMode="ltGray">
            <a:xfrm rot="1584153">
              <a:off x="56" y="84"/>
              <a:ext cx="804" cy="686"/>
            </a:xfrm>
            <a:custGeom>
              <a:avLst/>
              <a:gdLst>
                <a:gd name="T0" fmla="*/ 22 w 596"/>
                <a:gd name="T1" fmla="*/ 381 h 666"/>
                <a:gd name="T2" fmla="*/ 8 w 596"/>
                <a:gd name="T3" fmla="*/ 351 h 666"/>
                <a:gd name="T4" fmla="*/ 0 w 596"/>
                <a:gd name="T5" fmla="*/ 298 h 666"/>
                <a:gd name="T6" fmla="*/ 5 w 596"/>
                <a:gd name="T7" fmla="*/ 229 h 666"/>
                <a:gd name="T8" fmla="*/ 34 w 596"/>
                <a:gd name="T9" fmla="*/ 156 h 666"/>
                <a:gd name="T10" fmla="*/ 93 w 596"/>
                <a:gd name="T11" fmla="*/ 87 h 666"/>
                <a:gd name="T12" fmla="*/ 192 w 596"/>
                <a:gd name="T13" fmla="*/ 32 h 666"/>
                <a:gd name="T14" fmla="*/ 333 w 596"/>
                <a:gd name="T15" fmla="*/ 2 h 666"/>
                <a:gd name="T16" fmla="*/ 513 w 596"/>
                <a:gd name="T17" fmla="*/ 9 h 666"/>
                <a:gd name="T18" fmla="*/ 653 w 596"/>
                <a:gd name="T19" fmla="*/ 70 h 666"/>
                <a:gd name="T20" fmla="*/ 747 w 596"/>
                <a:gd name="T21" fmla="*/ 170 h 666"/>
                <a:gd name="T22" fmla="*/ 797 w 596"/>
                <a:gd name="T23" fmla="*/ 293 h 666"/>
                <a:gd name="T24" fmla="*/ 803 w 596"/>
                <a:gd name="T25" fmla="*/ 421 h 666"/>
                <a:gd name="T26" fmla="*/ 764 w 596"/>
                <a:gd name="T27" fmla="*/ 541 h 666"/>
                <a:gd name="T28" fmla="*/ 684 w 596"/>
                <a:gd name="T29" fmla="*/ 633 h 666"/>
                <a:gd name="T30" fmla="*/ 563 w 596"/>
                <a:gd name="T31" fmla="*/ 683 h 666"/>
                <a:gd name="T32" fmla="*/ 525 w 596"/>
                <a:gd name="T33" fmla="*/ 679 h 666"/>
                <a:gd name="T34" fmla="*/ 595 w 596"/>
                <a:gd name="T35" fmla="*/ 636 h 666"/>
                <a:gd name="T36" fmla="*/ 650 w 596"/>
                <a:gd name="T37" fmla="*/ 560 h 666"/>
                <a:gd name="T38" fmla="*/ 687 w 596"/>
                <a:gd name="T39" fmla="*/ 468 h 666"/>
                <a:gd name="T40" fmla="*/ 701 w 596"/>
                <a:gd name="T41" fmla="*/ 366 h 666"/>
                <a:gd name="T42" fmla="*/ 693 w 596"/>
                <a:gd name="T43" fmla="*/ 266 h 666"/>
                <a:gd name="T44" fmla="*/ 654 w 596"/>
                <a:gd name="T45" fmla="*/ 179 h 666"/>
                <a:gd name="T46" fmla="*/ 584 w 596"/>
                <a:gd name="T47" fmla="*/ 115 h 666"/>
                <a:gd name="T48" fmla="*/ 460 w 596"/>
                <a:gd name="T49" fmla="*/ 77 h 666"/>
                <a:gd name="T50" fmla="*/ 332 w 596"/>
                <a:gd name="T51" fmla="*/ 63 h 666"/>
                <a:gd name="T52" fmla="*/ 235 w 596"/>
                <a:gd name="T53" fmla="*/ 73 h 666"/>
                <a:gd name="T54" fmla="*/ 163 w 596"/>
                <a:gd name="T55" fmla="*/ 104 h 666"/>
                <a:gd name="T56" fmla="*/ 113 w 596"/>
                <a:gd name="T57" fmla="*/ 153 h 666"/>
                <a:gd name="T58" fmla="*/ 77 w 596"/>
                <a:gd name="T59" fmla="*/ 212 h 666"/>
                <a:gd name="T60" fmla="*/ 54 w 596"/>
                <a:gd name="T61" fmla="*/ 280 h 666"/>
                <a:gd name="T62" fmla="*/ 38 w 596"/>
                <a:gd name="T63" fmla="*/ 349 h 66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596" h="666">
                  <a:moveTo>
                    <a:pt x="22" y="372"/>
                  </a:moveTo>
                  <a:lnTo>
                    <a:pt x="16" y="370"/>
                  </a:lnTo>
                  <a:lnTo>
                    <a:pt x="10" y="360"/>
                  </a:lnTo>
                  <a:lnTo>
                    <a:pt x="6" y="341"/>
                  </a:lnTo>
                  <a:lnTo>
                    <a:pt x="1" y="318"/>
                  </a:lnTo>
                  <a:lnTo>
                    <a:pt x="0" y="289"/>
                  </a:lnTo>
                  <a:lnTo>
                    <a:pt x="0" y="257"/>
                  </a:lnTo>
                  <a:lnTo>
                    <a:pt x="4" y="222"/>
                  </a:lnTo>
                  <a:lnTo>
                    <a:pt x="13" y="187"/>
                  </a:lnTo>
                  <a:lnTo>
                    <a:pt x="25" y="151"/>
                  </a:lnTo>
                  <a:lnTo>
                    <a:pt x="45" y="116"/>
                  </a:lnTo>
                  <a:lnTo>
                    <a:pt x="69" y="84"/>
                  </a:lnTo>
                  <a:lnTo>
                    <a:pt x="101" y="55"/>
                  </a:lnTo>
                  <a:lnTo>
                    <a:pt x="142" y="31"/>
                  </a:lnTo>
                  <a:lnTo>
                    <a:pt x="190" y="13"/>
                  </a:lnTo>
                  <a:lnTo>
                    <a:pt x="247" y="2"/>
                  </a:lnTo>
                  <a:lnTo>
                    <a:pt x="314" y="0"/>
                  </a:lnTo>
                  <a:lnTo>
                    <a:pt x="380" y="9"/>
                  </a:lnTo>
                  <a:lnTo>
                    <a:pt x="436" y="33"/>
                  </a:lnTo>
                  <a:lnTo>
                    <a:pt x="484" y="68"/>
                  </a:lnTo>
                  <a:lnTo>
                    <a:pt x="524" y="113"/>
                  </a:lnTo>
                  <a:lnTo>
                    <a:pt x="554" y="165"/>
                  </a:lnTo>
                  <a:lnTo>
                    <a:pt x="577" y="222"/>
                  </a:lnTo>
                  <a:lnTo>
                    <a:pt x="591" y="284"/>
                  </a:lnTo>
                  <a:lnTo>
                    <a:pt x="596" y="347"/>
                  </a:lnTo>
                  <a:lnTo>
                    <a:pt x="595" y="409"/>
                  </a:lnTo>
                  <a:lnTo>
                    <a:pt x="585" y="469"/>
                  </a:lnTo>
                  <a:lnTo>
                    <a:pt x="566" y="525"/>
                  </a:lnTo>
                  <a:lnTo>
                    <a:pt x="540" y="574"/>
                  </a:lnTo>
                  <a:lnTo>
                    <a:pt x="507" y="615"/>
                  </a:lnTo>
                  <a:lnTo>
                    <a:pt x="465" y="645"/>
                  </a:lnTo>
                  <a:lnTo>
                    <a:pt x="417" y="663"/>
                  </a:lnTo>
                  <a:lnTo>
                    <a:pt x="360" y="666"/>
                  </a:lnTo>
                  <a:lnTo>
                    <a:pt x="389" y="659"/>
                  </a:lnTo>
                  <a:lnTo>
                    <a:pt x="417" y="642"/>
                  </a:lnTo>
                  <a:lnTo>
                    <a:pt x="441" y="617"/>
                  </a:lnTo>
                  <a:lnTo>
                    <a:pt x="463" y="583"/>
                  </a:lnTo>
                  <a:lnTo>
                    <a:pt x="482" y="544"/>
                  </a:lnTo>
                  <a:lnTo>
                    <a:pt x="497" y="501"/>
                  </a:lnTo>
                  <a:lnTo>
                    <a:pt x="509" y="454"/>
                  </a:lnTo>
                  <a:lnTo>
                    <a:pt x="517" y="404"/>
                  </a:lnTo>
                  <a:lnTo>
                    <a:pt x="520" y="355"/>
                  </a:lnTo>
                  <a:lnTo>
                    <a:pt x="519" y="305"/>
                  </a:lnTo>
                  <a:lnTo>
                    <a:pt x="514" y="258"/>
                  </a:lnTo>
                  <a:lnTo>
                    <a:pt x="502" y="213"/>
                  </a:lnTo>
                  <a:lnTo>
                    <a:pt x="485" y="174"/>
                  </a:lnTo>
                  <a:lnTo>
                    <a:pt x="462" y="139"/>
                  </a:lnTo>
                  <a:lnTo>
                    <a:pt x="433" y="112"/>
                  </a:lnTo>
                  <a:lnTo>
                    <a:pt x="397" y="93"/>
                  </a:lnTo>
                  <a:lnTo>
                    <a:pt x="341" y="75"/>
                  </a:lnTo>
                  <a:lnTo>
                    <a:pt x="290" y="65"/>
                  </a:lnTo>
                  <a:lnTo>
                    <a:pt x="246" y="61"/>
                  </a:lnTo>
                  <a:lnTo>
                    <a:pt x="207" y="63"/>
                  </a:lnTo>
                  <a:lnTo>
                    <a:pt x="174" y="71"/>
                  </a:lnTo>
                  <a:lnTo>
                    <a:pt x="146" y="84"/>
                  </a:lnTo>
                  <a:lnTo>
                    <a:pt x="121" y="101"/>
                  </a:lnTo>
                  <a:lnTo>
                    <a:pt x="101" y="123"/>
                  </a:lnTo>
                  <a:lnTo>
                    <a:pt x="84" y="149"/>
                  </a:lnTo>
                  <a:lnTo>
                    <a:pt x="69" y="176"/>
                  </a:lnTo>
                  <a:lnTo>
                    <a:pt x="57" y="206"/>
                  </a:lnTo>
                  <a:lnTo>
                    <a:pt x="48" y="239"/>
                  </a:lnTo>
                  <a:lnTo>
                    <a:pt x="40" y="272"/>
                  </a:lnTo>
                  <a:lnTo>
                    <a:pt x="33" y="305"/>
                  </a:lnTo>
                  <a:lnTo>
                    <a:pt x="28" y="339"/>
                  </a:lnTo>
                  <a:lnTo>
                    <a:pt x="22" y="372"/>
                  </a:lnTo>
                  <a:close/>
                </a:path>
              </a:pathLst>
            </a:custGeom>
            <a:solidFill>
              <a:schemeClr val="accent1"/>
            </a:solidFill>
            <a:ln w="9525">
              <a:noFill/>
              <a:round/>
              <a:headEnd/>
              <a:tailEnd/>
            </a:ln>
          </p:spPr>
          <p:txBody>
            <a:bodyPr/>
            <a:lstStyle/>
            <a:p>
              <a:endParaRPr lang="en-US"/>
            </a:p>
          </p:txBody>
        </p:sp>
      </p:grpSp>
      <p:sp>
        <p:nvSpPr>
          <p:cNvPr id="30765" name="Rectangle 45"/>
          <p:cNvSpPr>
            <a:spLocks noGrp="1" noChangeArrowheads="1"/>
          </p:cNvSpPr>
          <p:nvPr>
            <p:ph type="title"/>
          </p:nvPr>
        </p:nvSpPr>
        <p:spPr bwMode="auto">
          <a:xfrm>
            <a:off x="442913" y="103188"/>
            <a:ext cx="8243887" cy="131445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8" name="Rectangle 46"/>
          <p:cNvSpPr>
            <a:spLocks noGrp="1" noChangeArrowheads="1"/>
          </p:cNvSpPr>
          <p:nvPr>
            <p:ph type="body" idx="1"/>
          </p:nvPr>
        </p:nvSpPr>
        <p:spPr bwMode="auto">
          <a:xfrm>
            <a:off x="457200" y="1600200"/>
            <a:ext cx="8229600" cy="4456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67" name="Rectangle 47"/>
          <p:cNvSpPr>
            <a:spLocks noGrp="1" noChangeArrowheads="1"/>
          </p:cNvSpPr>
          <p:nvPr>
            <p:ph type="dt" sz="half" idx="2"/>
          </p:nvPr>
        </p:nvSpPr>
        <p:spPr bwMode="auto">
          <a:xfrm>
            <a:off x="457200" y="6243638"/>
            <a:ext cx="2133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US"/>
          </a:p>
        </p:txBody>
      </p:sp>
      <p:sp>
        <p:nvSpPr>
          <p:cNvPr id="30768" name="Rectangle 48"/>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p>
        </p:txBody>
      </p:sp>
      <p:sp>
        <p:nvSpPr>
          <p:cNvPr id="30769" name="Rectangle 49"/>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1" hangingPunct="1">
              <a:defRPr sz="1400"/>
            </a:lvl1pPr>
          </a:lstStyle>
          <a:p>
            <a:fld id="{A41E999A-F741-477B-A55C-C8F629B0B799}"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711"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xStyles>
    <p:titleStyle>
      <a:lvl1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mj-lt"/>
          <a:ea typeface="+mj-ea"/>
          <a:cs typeface="+mj-cs"/>
        </a:defRPr>
      </a:lvl1pPr>
      <a:lvl2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2pPr>
      <a:lvl3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3pPr>
      <a:lvl4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4pPr>
      <a:lvl5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5pPr>
      <a:lvl6pPr marL="4572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6pPr>
      <a:lvl7pPr marL="9144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7pPr>
      <a:lvl8pPr marL="13716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8pPr>
      <a:lvl9pPr marL="18288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 Target="slide4.xml"/><Relationship Id="rId1" Type="http://schemas.openxmlformats.org/officeDocument/2006/relationships/slideLayout" Target="../slideLayouts/slideLayout1.xml"/><Relationship Id="rId4" Type="http://schemas.openxmlformats.org/officeDocument/2006/relationships/slide" Target="slide15.xml"/></Relationships>
</file>

<file path=ppt/slides/_rels/slide4.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838200" y="609600"/>
            <a:ext cx="7429500" cy="685800"/>
          </a:xfrm>
        </p:spPr>
        <p:txBody>
          <a:bodyPr/>
          <a:lstStyle/>
          <a:p>
            <a:pPr eaLnBrk="1" hangingPunct="1">
              <a:defRPr/>
            </a:pPr>
            <a:r>
              <a:rPr lang="en-US" sz="4800" b="0" smtClean="0">
                <a:latin typeface="Arial"/>
              </a:rPr>
              <a:t>KẾ HOẠCH BÀI DẠY</a:t>
            </a:r>
            <a:endParaRPr lang="en-US" sz="4800" smtClean="0">
              <a:latin typeface="Arial"/>
            </a:endParaRPr>
          </a:p>
        </p:txBody>
      </p:sp>
      <p:sp>
        <p:nvSpPr>
          <p:cNvPr id="15363" name="Rectangle 3"/>
          <p:cNvSpPr>
            <a:spLocks noGrp="1" noChangeArrowheads="1"/>
          </p:cNvSpPr>
          <p:nvPr>
            <p:ph type="subTitle" idx="1"/>
          </p:nvPr>
        </p:nvSpPr>
        <p:spPr>
          <a:xfrm>
            <a:off x="1473200" y="2514600"/>
            <a:ext cx="6146800" cy="762000"/>
          </a:xfrm>
        </p:spPr>
        <p:txBody>
          <a:bodyPr/>
          <a:lstStyle/>
          <a:p>
            <a:pPr eaLnBrk="1" hangingPunct="1">
              <a:defRPr/>
            </a:pPr>
            <a:r>
              <a:rPr lang="en-US" smtClean="0">
                <a:solidFill>
                  <a:srgbClr val="FF6600"/>
                </a:solidFill>
                <a:latin typeface="Arial"/>
              </a:rPr>
              <a:t>MÔN : KĨ THUẬT ( LỚP 4 )</a:t>
            </a:r>
          </a:p>
          <a:p>
            <a:pPr eaLnBrk="1" hangingPunct="1">
              <a:defRPr/>
            </a:pPr>
            <a:endParaRPr lang="en-US" smtClean="0">
              <a:latin typeface="Arial"/>
            </a:endParaRPr>
          </a:p>
        </p:txBody>
      </p:sp>
      <p:sp>
        <p:nvSpPr>
          <p:cNvPr id="15364" name="Rectangle 4"/>
          <p:cNvSpPr>
            <a:spLocks noChangeArrowheads="1"/>
          </p:cNvSpPr>
          <p:nvPr/>
        </p:nvSpPr>
        <p:spPr bwMode="auto">
          <a:xfrm>
            <a:off x="762000" y="1524000"/>
            <a:ext cx="7543800" cy="685800"/>
          </a:xfrm>
          <a:prstGeom prst="rect">
            <a:avLst/>
          </a:prstGeom>
          <a:noFill/>
          <a:ln w="9525">
            <a:noFill/>
            <a:miter lim="800000"/>
            <a:headEnd/>
            <a:tailEnd/>
          </a:ln>
        </p:spPr>
        <p:txBody>
          <a:bodyPr/>
          <a:lstStyle/>
          <a:p>
            <a:pPr algn="ctr" eaLnBrk="1" hangingPunct="1"/>
            <a:r>
              <a:rPr lang="en-US" sz="4000" b="1">
                <a:solidFill>
                  <a:srgbClr val="0000FF"/>
                </a:solidFill>
                <a:latin typeface="Arial" charset="0"/>
              </a:rPr>
              <a:t>BÀI 3 : KHÂU THƯỜNG </a:t>
            </a:r>
          </a:p>
          <a:p>
            <a:pPr eaLnBrk="1" hangingPunct="1"/>
            <a:endParaRPr lang="en-US" sz="4000">
              <a:latin typeface="Arial" charset="0"/>
            </a:endParaRPr>
          </a:p>
        </p:txBody>
      </p:sp>
      <p:grpSp>
        <p:nvGrpSpPr>
          <p:cNvPr id="2" name="Group 6"/>
          <p:cNvGrpSpPr>
            <a:grpSpLocks/>
          </p:cNvGrpSpPr>
          <p:nvPr/>
        </p:nvGrpSpPr>
        <p:grpSpPr bwMode="auto">
          <a:xfrm>
            <a:off x="2192338" y="3670300"/>
            <a:ext cx="4208462" cy="2425700"/>
            <a:chOff x="1358" y="6669"/>
            <a:chExt cx="7946" cy="4540"/>
          </a:xfrm>
        </p:grpSpPr>
        <p:sp>
          <p:nvSpPr>
            <p:cNvPr id="3078" name="Rectangle 7"/>
            <p:cNvSpPr>
              <a:spLocks noChangeArrowheads="1"/>
            </p:cNvSpPr>
            <p:nvPr/>
          </p:nvSpPr>
          <p:spPr bwMode="auto">
            <a:xfrm>
              <a:off x="1358" y="6669"/>
              <a:ext cx="7946" cy="4540"/>
            </a:xfrm>
            <a:prstGeom prst="rect">
              <a:avLst/>
            </a:prstGeom>
            <a:solidFill>
              <a:srgbClr val="FFCCFF"/>
            </a:solidFill>
            <a:ln w="9525">
              <a:solidFill>
                <a:srgbClr val="FFCCFF"/>
              </a:solidFill>
              <a:miter lim="800000"/>
              <a:headEnd/>
              <a:tailEnd/>
            </a:ln>
          </p:spPr>
          <p:txBody>
            <a:bodyPr/>
            <a:lstStyle/>
            <a:p>
              <a:pPr algn="ctr" eaLnBrk="1" hangingPunct="1"/>
              <a:endParaRPr lang="en-US" sz="1200">
                <a:solidFill>
                  <a:srgbClr val="000000"/>
                </a:solidFill>
                <a:latin typeface="Arial" charset="0"/>
              </a:endParaRPr>
            </a:p>
            <a:p>
              <a:pPr algn="ctr" eaLnBrk="1" hangingPunct="1"/>
              <a:endParaRPr lang="en-US" sz="1200">
                <a:solidFill>
                  <a:srgbClr val="000000"/>
                </a:solidFill>
                <a:latin typeface="Arial" charset="0"/>
              </a:endParaRPr>
            </a:p>
            <a:p>
              <a:pPr algn="ctr" eaLnBrk="1" hangingPunct="1"/>
              <a:endParaRPr lang="en-US" sz="1200">
                <a:solidFill>
                  <a:srgbClr val="000000"/>
                </a:solidFill>
                <a:latin typeface="Arial" charset="0"/>
              </a:endParaRPr>
            </a:p>
            <a:p>
              <a:pPr algn="ctr" eaLnBrk="1" hangingPunct="1"/>
              <a:endParaRPr lang="en-US" sz="1200">
                <a:solidFill>
                  <a:srgbClr val="000000"/>
                </a:solidFill>
                <a:latin typeface="Arial" charset="0"/>
              </a:endParaRPr>
            </a:p>
            <a:p>
              <a:pPr algn="ctr" eaLnBrk="1" hangingPunct="1"/>
              <a:endParaRPr lang="en-US" sz="1200">
                <a:solidFill>
                  <a:srgbClr val="000000"/>
                </a:solidFill>
                <a:latin typeface="Arial" charset="0"/>
              </a:endParaRPr>
            </a:p>
            <a:p>
              <a:pPr algn="ctr" eaLnBrk="1" hangingPunct="1"/>
              <a:endParaRPr lang="en-US" sz="1200">
                <a:solidFill>
                  <a:srgbClr val="000000"/>
                </a:solidFill>
                <a:latin typeface="Arial" charset="0"/>
              </a:endParaRPr>
            </a:p>
            <a:p>
              <a:pPr algn="ctr" eaLnBrk="1" hangingPunct="1"/>
              <a:endParaRPr lang="en-US" sz="1100">
                <a:solidFill>
                  <a:srgbClr val="000000"/>
                </a:solidFill>
                <a:latin typeface="Arial" charset="0"/>
              </a:endParaRPr>
            </a:p>
            <a:p>
              <a:pPr algn="ctr" eaLnBrk="1" hangingPunct="1"/>
              <a:r>
                <a:rPr lang="en-US" sz="1100">
                  <a:solidFill>
                    <a:srgbClr val="000000"/>
                  </a:solidFill>
                  <a:latin typeface="Arial" charset="0"/>
                </a:rPr>
                <a:t>      </a:t>
              </a:r>
              <a:endParaRPr lang="en-US" sz="1200">
                <a:solidFill>
                  <a:srgbClr val="000000"/>
                </a:solidFill>
                <a:latin typeface="Arial" charset="0"/>
              </a:endParaRPr>
            </a:p>
            <a:p>
              <a:pPr algn="ctr" eaLnBrk="1" hangingPunct="1"/>
              <a:endParaRPr lang="en-US" sz="1200">
                <a:solidFill>
                  <a:srgbClr val="000000"/>
                </a:solidFill>
                <a:latin typeface="Arial" charset="0"/>
              </a:endParaRPr>
            </a:p>
            <a:p>
              <a:pPr algn="ctr" eaLnBrk="1" hangingPunct="1"/>
              <a:endParaRPr lang="en-US">
                <a:latin typeface="Arial" charset="0"/>
              </a:endParaRPr>
            </a:p>
          </p:txBody>
        </p:sp>
        <p:grpSp>
          <p:nvGrpSpPr>
            <p:cNvPr id="3079" name="Group 8"/>
            <p:cNvGrpSpPr>
              <a:grpSpLocks/>
            </p:cNvGrpSpPr>
            <p:nvPr/>
          </p:nvGrpSpPr>
          <p:grpSpPr bwMode="auto">
            <a:xfrm>
              <a:off x="2040" y="8701"/>
              <a:ext cx="6810" cy="0"/>
              <a:chOff x="1929" y="6015"/>
              <a:chExt cx="6810" cy="0"/>
            </a:xfrm>
          </p:grpSpPr>
          <p:sp>
            <p:nvSpPr>
              <p:cNvPr id="3080" name="Line 9"/>
              <p:cNvSpPr>
                <a:spLocks noChangeShapeType="1"/>
              </p:cNvSpPr>
              <p:nvPr/>
            </p:nvSpPr>
            <p:spPr bwMode="auto">
              <a:xfrm>
                <a:off x="7377" y="6015"/>
                <a:ext cx="454" cy="0"/>
              </a:xfrm>
              <a:prstGeom prst="line">
                <a:avLst/>
              </a:prstGeom>
              <a:noFill/>
              <a:ln w="22225">
                <a:solidFill>
                  <a:srgbClr val="FF0000"/>
                </a:solidFill>
                <a:round/>
                <a:headEnd/>
                <a:tailEnd/>
              </a:ln>
            </p:spPr>
            <p:txBody>
              <a:bodyPr/>
              <a:lstStyle/>
              <a:p>
                <a:endParaRPr lang="en-US"/>
              </a:p>
            </p:txBody>
          </p:sp>
          <p:sp>
            <p:nvSpPr>
              <p:cNvPr id="3081" name="Line 10"/>
              <p:cNvSpPr>
                <a:spLocks noChangeShapeType="1"/>
              </p:cNvSpPr>
              <p:nvPr/>
            </p:nvSpPr>
            <p:spPr bwMode="auto">
              <a:xfrm>
                <a:off x="6469" y="6015"/>
                <a:ext cx="454" cy="0"/>
              </a:xfrm>
              <a:prstGeom prst="line">
                <a:avLst/>
              </a:prstGeom>
              <a:noFill/>
              <a:ln w="22225">
                <a:solidFill>
                  <a:srgbClr val="FF0000"/>
                </a:solidFill>
                <a:round/>
                <a:headEnd/>
                <a:tailEnd/>
              </a:ln>
            </p:spPr>
            <p:txBody>
              <a:bodyPr/>
              <a:lstStyle/>
              <a:p>
                <a:endParaRPr lang="en-US"/>
              </a:p>
            </p:txBody>
          </p:sp>
          <p:sp>
            <p:nvSpPr>
              <p:cNvPr id="3082" name="Line 11"/>
              <p:cNvSpPr>
                <a:spLocks noChangeShapeType="1"/>
              </p:cNvSpPr>
              <p:nvPr/>
            </p:nvSpPr>
            <p:spPr bwMode="auto">
              <a:xfrm>
                <a:off x="5561" y="6015"/>
                <a:ext cx="454" cy="0"/>
              </a:xfrm>
              <a:prstGeom prst="line">
                <a:avLst/>
              </a:prstGeom>
              <a:noFill/>
              <a:ln w="22225">
                <a:solidFill>
                  <a:srgbClr val="FF0000"/>
                </a:solidFill>
                <a:round/>
                <a:headEnd/>
                <a:tailEnd/>
              </a:ln>
            </p:spPr>
            <p:txBody>
              <a:bodyPr/>
              <a:lstStyle/>
              <a:p>
                <a:endParaRPr lang="en-US"/>
              </a:p>
            </p:txBody>
          </p:sp>
          <p:sp>
            <p:nvSpPr>
              <p:cNvPr id="3083" name="Line 12"/>
              <p:cNvSpPr>
                <a:spLocks noChangeShapeType="1"/>
              </p:cNvSpPr>
              <p:nvPr/>
            </p:nvSpPr>
            <p:spPr bwMode="auto">
              <a:xfrm>
                <a:off x="4653" y="6015"/>
                <a:ext cx="454" cy="0"/>
              </a:xfrm>
              <a:prstGeom prst="line">
                <a:avLst/>
              </a:prstGeom>
              <a:noFill/>
              <a:ln w="22225">
                <a:solidFill>
                  <a:srgbClr val="FF0000"/>
                </a:solidFill>
                <a:round/>
                <a:headEnd/>
                <a:tailEnd/>
              </a:ln>
            </p:spPr>
            <p:txBody>
              <a:bodyPr/>
              <a:lstStyle/>
              <a:p>
                <a:endParaRPr lang="en-US"/>
              </a:p>
            </p:txBody>
          </p:sp>
          <p:sp>
            <p:nvSpPr>
              <p:cNvPr id="3084" name="Line 13"/>
              <p:cNvSpPr>
                <a:spLocks noChangeShapeType="1"/>
              </p:cNvSpPr>
              <p:nvPr/>
            </p:nvSpPr>
            <p:spPr bwMode="auto">
              <a:xfrm>
                <a:off x="3745" y="6015"/>
                <a:ext cx="454" cy="0"/>
              </a:xfrm>
              <a:prstGeom prst="line">
                <a:avLst/>
              </a:prstGeom>
              <a:noFill/>
              <a:ln w="22225">
                <a:solidFill>
                  <a:srgbClr val="FF0000"/>
                </a:solidFill>
                <a:round/>
                <a:headEnd/>
                <a:tailEnd/>
              </a:ln>
            </p:spPr>
            <p:txBody>
              <a:bodyPr/>
              <a:lstStyle/>
              <a:p>
                <a:endParaRPr lang="en-US"/>
              </a:p>
            </p:txBody>
          </p:sp>
          <p:sp>
            <p:nvSpPr>
              <p:cNvPr id="3085" name="Line 14"/>
              <p:cNvSpPr>
                <a:spLocks noChangeShapeType="1"/>
              </p:cNvSpPr>
              <p:nvPr/>
            </p:nvSpPr>
            <p:spPr bwMode="auto">
              <a:xfrm>
                <a:off x="2837" y="6015"/>
                <a:ext cx="454" cy="0"/>
              </a:xfrm>
              <a:prstGeom prst="line">
                <a:avLst/>
              </a:prstGeom>
              <a:noFill/>
              <a:ln w="22225">
                <a:solidFill>
                  <a:srgbClr val="FF0000"/>
                </a:solidFill>
                <a:round/>
                <a:headEnd/>
                <a:tailEnd/>
              </a:ln>
            </p:spPr>
            <p:txBody>
              <a:bodyPr/>
              <a:lstStyle/>
              <a:p>
                <a:endParaRPr lang="en-US"/>
              </a:p>
            </p:txBody>
          </p:sp>
          <p:sp>
            <p:nvSpPr>
              <p:cNvPr id="3086" name="Line 15"/>
              <p:cNvSpPr>
                <a:spLocks noChangeShapeType="1"/>
              </p:cNvSpPr>
              <p:nvPr/>
            </p:nvSpPr>
            <p:spPr bwMode="auto">
              <a:xfrm>
                <a:off x="1929" y="6015"/>
                <a:ext cx="454" cy="0"/>
              </a:xfrm>
              <a:prstGeom prst="line">
                <a:avLst/>
              </a:prstGeom>
              <a:noFill/>
              <a:ln w="22225">
                <a:solidFill>
                  <a:srgbClr val="FF0000"/>
                </a:solidFill>
                <a:round/>
                <a:headEnd/>
                <a:tailEnd/>
              </a:ln>
            </p:spPr>
            <p:txBody>
              <a:bodyPr/>
              <a:lstStyle/>
              <a:p>
                <a:endParaRPr lang="en-US"/>
              </a:p>
            </p:txBody>
          </p:sp>
          <p:sp>
            <p:nvSpPr>
              <p:cNvPr id="3087" name="Line 16"/>
              <p:cNvSpPr>
                <a:spLocks noChangeShapeType="1"/>
              </p:cNvSpPr>
              <p:nvPr/>
            </p:nvSpPr>
            <p:spPr bwMode="auto">
              <a:xfrm>
                <a:off x="8285" y="6015"/>
                <a:ext cx="454" cy="0"/>
              </a:xfrm>
              <a:prstGeom prst="line">
                <a:avLst/>
              </a:prstGeom>
              <a:noFill/>
              <a:ln w="22225">
                <a:solidFill>
                  <a:srgbClr val="FF0000"/>
                </a:solidFill>
                <a:round/>
                <a:headEnd/>
                <a:tailEnd/>
              </a:ln>
            </p:spPr>
            <p:txBody>
              <a:bodyPr/>
              <a:lstStyle/>
              <a:p>
                <a:endParaRPr lang="en-US"/>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box(in)">
                                      <p:cBhvr>
                                        <p:cTn id="7" dur="500"/>
                                        <p:tgtEl>
                                          <p:spTgt spid="1536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5364"/>
                                        </p:tgtEl>
                                        <p:attrNameLst>
                                          <p:attrName>style.visibility</p:attrName>
                                        </p:attrNameLst>
                                      </p:cBhvr>
                                      <p:to>
                                        <p:strVal val="visible"/>
                                      </p:to>
                                    </p:set>
                                    <p:animEffect transition="in" filter="box(in)">
                                      <p:cBhvr>
                                        <p:cTn id="12" dur="500"/>
                                        <p:tgtEl>
                                          <p:spTgt spid="1536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15363">
                                            <p:txEl>
                                              <p:pRg st="0" end="0"/>
                                            </p:txEl>
                                          </p:spTgt>
                                        </p:tgtEl>
                                        <p:attrNameLst>
                                          <p:attrName>style.visibility</p:attrName>
                                        </p:attrNameLst>
                                      </p:cBhvr>
                                      <p:to>
                                        <p:strVal val="visible"/>
                                      </p:to>
                                    </p:set>
                                    <p:animEffect transition="in" filter="diamond(in)">
                                      <p:cBhvr>
                                        <p:cTn id="17" dur="2000"/>
                                        <p:tgtEl>
                                          <p:spTgt spid="15363">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blinds(horizontal)">
                                      <p:cBhvr>
                                        <p:cTn id="2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15363" grpId="0" build="p"/>
      <p:bldP spid="1536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7"/>
          <p:cNvGrpSpPr>
            <a:grpSpLocks/>
          </p:cNvGrpSpPr>
          <p:nvPr/>
        </p:nvGrpSpPr>
        <p:grpSpPr bwMode="auto">
          <a:xfrm>
            <a:off x="457200" y="1447800"/>
            <a:ext cx="5519738" cy="2882900"/>
            <a:chOff x="1584" y="1245"/>
            <a:chExt cx="8691" cy="4540"/>
          </a:xfrm>
        </p:grpSpPr>
        <p:grpSp>
          <p:nvGrpSpPr>
            <p:cNvPr id="12296" name="Group 8"/>
            <p:cNvGrpSpPr>
              <a:grpSpLocks/>
            </p:cNvGrpSpPr>
            <p:nvPr/>
          </p:nvGrpSpPr>
          <p:grpSpPr bwMode="auto">
            <a:xfrm>
              <a:off x="1584" y="1245"/>
              <a:ext cx="7240" cy="4540"/>
              <a:chOff x="2271" y="1135"/>
              <a:chExt cx="6248" cy="4540"/>
            </a:xfrm>
          </p:grpSpPr>
          <p:sp>
            <p:nvSpPr>
              <p:cNvPr id="12306" name="Rectangle 9"/>
              <p:cNvSpPr>
                <a:spLocks noChangeArrowheads="1"/>
              </p:cNvSpPr>
              <p:nvPr/>
            </p:nvSpPr>
            <p:spPr bwMode="auto">
              <a:xfrm>
                <a:off x="2271" y="1135"/>
                <a:ext cx="6247" cy="4540"/>
              </a:xfrm>
              <a:prstGeom prst="rect">
                <a:avLst/>
              </a:prstGeom>
              <a:solidFill>
                <a:srgbClr val="FFCCFF"/>
              </a:solidFill>
              <a:ln w="9525">
                <a:solidFill>
                  <a:srgbClr val="FFCCFF"/>
                </a:solidFill>
                <a:miter lim="800000"/>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050" smtClean="0">
                  <a:solidFill>
                    <a:srgbClr val="000000"/>
                  </a:solidFill>
                  <a:latin typeface="Arial" panose="020B0604020202020204" pitchFamily="34" charset="0"/>
                </a:endParaRPr>
              </a:p>
              <a:p>
                <a:pPr eaLnBrk="1" hangingPunct="1">
                  <a:defRPr/>
                </a:pPr>
                <a:r>
                  <a:rPr lang="en-US" sz="1050" smtClean="0">
                    <a:solidFill>
                      <a:srgbClr val="000000"/>
                    </a:solidFill>
                    <a:latin typeface="Arial" panose="020B0604020202020204" pitchFamily="34" charset="0"/>
                  </a:rPr>
                  <a:t>      10         9        8         7         6         5         4         3         2        1</a:t>
                </a: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600" smtClean="0">
                  <a:latin typeface="Arial" panose="020B0604020202020204" pitchFamily="34" charset="0"/>
                </a:endParaRPr>
              </a:p>
            </p:txBody>
          </p:sp>
          <p:sp>
            <p:nvSpPr>
              <p:cNvPr id="12307" name="Line 10"/>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12308" name="Group 11"/>
              <p:cNvGrpSpPr>
                <a:grpSpLocks/>
              </p:cNvGrpSpPr>
              <p:nvPr/>
            </p:nvGrpSpPr>
            <p:grpSpPr bwMode="auto">
              <a:xfrm>
                <a:off x="2827" y="3531"/>
                <a:ext cx="5124" cy="113"/>
                <a:chOff x="2827" y="6134"/>
                <a:chExt cx="5124" cy="113"/>
              </a:xfrm>
            </p:grpSpPr>
            <p:sp>
              <p:nvSpPr>
                <p:cNvPr id="12309" name="Line 12"/>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12310" name="Line 13"/>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12311" name="Line 14"/>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12312" name="Line 15"/>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12313" name="Line 16"/>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12314" name="Line 17"/>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12315" name="Line 18"/>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12316" name="Line 19"/>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12317" name="Line 20"/>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12318" name="Line 21"/>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12297" name="Group 22"/>
            <p:cNvGrpSpPr>
              <a:grpSpLocks/>
            </p:cNvGrpSpPr>
            <p:nvPr/>
          </p:nvGrpSpPr>
          <p:grpSpPr bwMode="auto">
            <a:xfrm>
              <a:off x="4440" y="3480"/>
              <a:ext cx="5835" cy="2183"/>
              <a:chOff x="4440" y="3480"/>
              <a:chExt cx="5835" cy="2183"/>
            </a:xfrm>
          </p:grpSpPr>
          <p:grpSp>
            <p:nvGrpSpPr>
              <p:cNvPr id="12298" name="Group 23"/>
              <p:cNvGrpSpPr>
                <a:grpSpLocks/>
              </p:cNvGrpSpPr>
              <p:nvPr/>
            </p:nvGrpSpPr>
            <p:grpSpPr bwMode="auto">
              <a:xfrm>
                <a:off x="4440" y="3480"/>
                <a:ext cx="5198" cy="218"/>
                <a:chOff x="4440" y="3480"/>
                <a:chExt cx="5198" cy="218"/>
              </a:xfrm>
            </p:grpSpPr>
            <p:sp>
              <p:nvSpPr>
                <p:cNvPr id="12301" name="Freeform 24"/>
                <p:cNvSpPr>
                  <a:spLocks/>
                </p:cNvSpPr>
                <p:nvPr/>
              </p:nvSpPr>
              <p:spPr bwMode="auto">
                <a:xfrm>
                  <a:off x="4440" y="3630"/>
                  <a:ext cx="1095" cy="68"/>
                </a:xfrm>
                <a:custGeom>
                  <a:avLst/>
                  <a:gdLst>
                    <a:gd name="T0" fmla="*/ 1093 w 1095"/>
                    <a:gd name="T1" fmla="*/ 68 h 68"/>
                    <a:gd name="T2" fmla="*/ 0 w 1095"/>
                    <a:gd name="T3" fmla="*/ 60 h 68"/>
                    <a:gd name="T4" fmla="*/ 1095 w 1095"/>
                    <a:gd name="T5" fmla="*/ 0 h 68"/>
                    <a:gd name="T6" fmla="*/ 1093 w 1095"/>
                    <a:gd name="T7" fmla="*/ 68 h 68"/>
                    <a:gd name="T8" fmla="*/ 0 60000 65536"/>
                    <a:gd name="T9" fmla="*/ 0 60000 65536"/>
                    <a:gd name="T10" fmla="*/ 0 60000 65536"/>
                    <a:gd name="T11" fmla="*/ 0 60000 65536"/>
                    <a:gd name="T12" fmla="*/ 0 w 1095"/>
                    <a:gd name="T13" fmla="*/ 0 h 68"/>
                    <a:gd name="T14" fmla="*/ 1095 w 1095"/>
                    <a:gd name="T15" fmla="*/ 68 h 68"/>
                  </a:gdLst>
                  <a:ahLst/>
                  <a:cxnLst>
                    <a:cxn ang="T8">
                      <a:pos x="T0" y="T1"/>
                    </a:cxn>
                    <a:cxn ang="T9">
                      <a:pos x="T2" y="T3"/>
                    </a:cxn>
                    <a:cxn ang="T10">
                      <a:pos x="T4" y="T5"/>
                    </a:cxn>
                    <a:cxn ang="T11">
                      <a:pos x="T6" y="T7"/>
                    </a:cxn>
                  </a:cxnLst>
                  <a:rect l="T12" t="T13" r="T14" b="T15"/>
                  <a:pathLst>
                    <a:path w="1095" h="68">
                      <a:moveTo>
                        <a:pt x="1093" y="68"/>
                      </a:moveTo>
                      <a:lnTo>
                        <a:pt x="0" y="60"/>
                      </a:lnTo>
                      <a:lnTo>
                        <a:pt x="1095" y="0"/>
                      </a:lnTo>
                      <a:lnTo>
                        <a:pt x="1093" y="68"/>
                      </a:lnTo>
                      <a:close/>
                    </a:path>
                  </a:pathLst>
                </a:custGeom>
                <a:solidFill>
                  <a:srgbClr val="C0C0C0"/>
                </a:solidFill>
                <a:ln w="9525">
                  <a:solidFill>
                    <a:srgbClr val="000000"/>
                  </a:solidFill>
                  <a:round/>
                  <a:headEnd/>
                  <a:tailEnd/>
                </a:ln>
              </p:spPr>
              <p:txBody>
                <a:bodyPr/>
                <a:lstStyle/>
                <a:p>
                  <a:endParaRPr lang="en-US"/>
                </a:p>
              </p:txBody>
            </p:sp>
            <p:sp>
              <p:nvSpPr>
                <p:cNvPr id="12302" name="Freeform 25"/>
                <p:cNvSpPr>
                  <a:spLocks/>
                </p:cNvSpPr>
                <p:nvPr/>
              </p:nvSpPr>
              <p:spPr bwMode="auto">
                <a:xfrm>
                  <a:off x="6195" y="3585"/>
                  <a:ext cx="645" cy="113"/>
                </a:xfrm>
                <a:custGeom>
                  <a:avLst/>
                  <a:gdLst>
                    <a:gd name="T0" fmla="*/ 641 w 645"/>
                    <a:gd name="T1" fmla="*/ 113 h 113"/>
                    <a:gd name="T2" fmla="*/ 0 w 645"/>
                    <a:gd name="T3" fmla="*/ 105 h 113"/>
                    <a:gd name="T4" fmla="*/ 0 w 645"/>
                    <a:gd name="T5" fmla="*/ 90 h 113"/>
                    <a:gd name="T6" fmla="*/ 0 w 645"/>
                    <a:gd name="T7" fmla="*/ 30 h 113"/>
                    <a:gd name="T8" fmla="*/ 645 w 645"/>
                    <a:gd name="T9" fmla="*/ 0 h 113"/>
                    <a:gd name="T10" fmla="*/ 641 w 645"/>
                    <a:gd name="T11" fmla="*/ 113 h 113"/>
                    <a:gd name="T12" fmla="*/ 0 60000 65536"/>
                    <a:gd name="T13" fmla="*/ 0 60000 65536"/>
                    <a:gd name="T14" fmla="*/ 0 60000 65536"/>
                    <a:gd name="T15" fmla="*/ 0 60000 65536"/>
                    <a:gd name="T16" fmla="*/ 0 60000 65536"/>
                    <a:gd name="T17" fmla="*/ 0 60000 65536"/>
                    <a:gd name="T18" fmla="*/ 0 w 645"/>
                    <a:gd name="T19" fmla="*/ 0 h 113"/>
                    <a:gd name="T20" fmla="*/ 645 w 645"/>
                    <a:gd name="T21" fmla="*/ 113 h 113"/>
                  </a:gdLst>
                  <a:ahLst/>
                  <a:cxnLst>
                    <a:cxn ang="T12">
                      <a:pos x="T0" y="T1"/>
                    </a:cxn>
                    <a:cxn ang="T13">
                      <a:pos x="T2" y="T3"/>
                    </a:cxn>
                    <a:cxn ang="T14">
                      <a:pos x="T4" y="T5"/>
                    </a:cxn>
                    <a:cxn ang="T15">
                      <a:pos x="T6" y="T7"/>
                    </a:cxn>
                    <a:cxn ang="T16">
                      <a:pos x="T8" y="T9"/>
                    </a:cxn>
                    <a:cxn ang="T17">
                      <a:pos x="T10" y="T11"/>
                    </a:cxn>
                  </a:cxnLst>
                  <a:rect l="T18" t="T19" r="T20" b="T21"/>
                  <a:pathLst>
                    <a:path w="645" h="113">
                      <a:moveTo>
                        <a:pt x="641" y="113"/>
                      </a:moveTo>
                      <a:lnTo>
                        <a:pt x="0" y="105"/>
                      </a:lnTo>
                      <a:lnTo>
                        <a:pt x="0" y="90"/>
                      </a:lnTo>
                      <a:lnTo>
                        <a:pt x="0" y="30"/>
                      </a:lnTo>
                      <a:lnTo>
                        <a:pt x="645" y="0"/>
                      </a:lnTo>
                      <a:lnTo>
                        <a:pt x="641" y="113"/>
                      </a:lnTo>
                      <a:close/>
                    </a:path>
                  </a:pathLst>
                </a:custGeom>
                <a:solidFill>
                  <a:srgbClr val="C0C0C0"/>
                </a:solidFill>
                <a:ln w="9525">
                  <a:solidFill>
                    <a:srgbClr val="000000"/>
                  </a:solidFill>
                  <a:round/>
                  <a:headEnd/>
                  <a:tailEnd/>
                </a:ln>
              </p:spPr>
              <p:txBody>
                <a:bodyPr/>
                <a:lstStyle/>
                <a:p>
                  <a:endParaRPr lang="en-US"/>
                </a:p>
              </p:txBody>
            </p:sp>
            <p:grpSp>
              <p:nvGrpSpPr>
                <p:cNvPr id="12303" name="Group 26"/>
                <p:cNvGrpSpPr>
                  <a:grpSpLocks/>
                </p:cNvGrpSpPr>
                <p:nvPr/>
              </p:nvGrpSpPr>
              <p:grpSpPr bwMode="auto">
                <a:xfrm>
                  <a:off x="7500" y="3480"/>
                  <a:ext cx="2138" cy="218"/>
                  <a:chOff x="7500" y="3480"/>
                  <a:chExt cx="2138" cy="218"/>
                </a:xfrm>
              </p:grpSpPr>
              <p:sp>
                <p:nvSpPr>
                  <p:cNvPr id="12304" name="Freeform 27"/>
                  <p:cNvSpPr>
                    <a:spLocks/>
                  </p:cNvSpPr>
                  <p:nvPr/>
                </p:nvSpPr>
                <p:spPr bwMode="auto">
                  <a:xfrm>
                    <a:off x="7500" y="3480"/>
                    <a:ext cx="2138" cy="218"/>
                  </a:xfrm>
                  <a:custGeom>
                    <a:avLst/>
                    <a:gdLst>
                      <a:gd name="T0" fmla="*/ 8 w 2138"/>
                      <a:gd name="T1" fmla="*/ 218 h 218"/>
                      <a:gd name="T2" fmla="*/ 1836 w 2138"/>
                      <a:gd name="T3" fmla="*/ 218 h 218"/>
                      <a:gd name="T4" fmla="*/ 1935 w 2138"/>
                      <a:gd name="T5" fmla="*/ 216 h 218"/>
                      <a:gd name="T6" fmla="*/ 1990 w 2138"/>
                      <a:gd name="T7" fmla="*/ 211 h 218"/>
                      <a:gd name="T8" fmla="*/ 2024 w 2138"/>
                      <a:gd name="T9" fmla="*/ 209 h 218"/>
                      <a:gd name="T10" fmla="*/ 2062 w 2138"/>
                      <a:gd name="T11" fmla="*/ 197 h 218"/>
                      <a:gd name="T12" fmla="*/ 2091 w 2138"/>
                      <a:gd name="T13" fmla="*/ 180 h 218"/>
                      <a:gd name="T14" fmla="*/ 2117 w 2138"/>
                      <a:gd name="T15" fmla="*/ 151 h 218"/>
                      <a:gd name="T16" fmla="*/ 2134 w 2138"/>
                      <a:gd name="T17" fmla="*/ 128 h 218"/>
                      <a:gd name="T18" fmla="*/ 2138 w 2138"/>
                      <a:gd name="T19" fmla="*/ 90 h 218"/>
                      <a:gd name="T20" fmla="*/ 2123 w 2138"/>
                      <a:gd name="T21" fmla="*/ 75 h 218"/>
                      <a:gd name="T22" fmla="*/ 2123 w 2138"/>
                      <a:gd name="T23" fmla="*/ 75 h 218"/>
                      <a:gd name="T24" fmla="*/ 2115 w 2138"/>
                      <a:gd name="T25" fmla="*/ 60 h 218"/>
                      <a:gd name="T26" fmla="*/ 2085 w 2138"/>
                      <a:gd name="T27" fmla="*/ 23 h 218"/>
                      <a:gd name="T28" fmla="*/ 2048 w 2138"/>
                      <a:gd name="T29" fmla="*/ 8 h 218"/>
                      <a:gd name="T30" fmla="*/ 1995 w 2138"/>
                      <a:gd name="T31" fmla="*/ 0 h 218"/>
                      <a:gd name="T32" fmla="*/ 1838 w 2138"/>
                      <a:gd name="T33" fmla="*/ 8 h 218"/>
                      <a:gd name="T34" fmla="*/ 0 w 2138"/>
                      <a:gd name="T35" fmla="*/ 120 h 218"/>
                      <a:gd name="T36" fmla="*/ 8 w 2138"/>
                      <a:gd name="T37" fmla="*/ 218 h 21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2138"/>
                      <a:gd name="T58" fmla="*/ 0 h 218"/>
                      <a:gd name="T59" fmla="*/ 2138 w 2138"/>
                      <a:gd name="T60" fmla="*/ 218 h 218"/>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2138" h="218">
                        <a:moveTo>
                          <a:pt x="8" y="218"/>
                        </a:moveTo>
                        <a:lnTo>
                          <a:pt x="1836" y="218"/>
                        </a:lnTo>
                        <a:lnTo>
                          <a:pt x="1935" y="216"/>
                        </a:lnTo>
                        <a:lnTo>
                          <a:pt x="1990" y="211"/>
                        </a:lnTo>
                        <a:lnTo>
                          <a:pt x="2024" y="209"/>
                        </a:lnTo>
                        <a:lnTo>
                          <a:pt x="2062" y="197"/>
                        </a:lnTo>
                        <a:lnTo>
                          <a:pt x="2091" y="180"/>
                        </a:lnTo>
                        <a:lnTo>
                          <a:pt x="2117" y="151"/>
                        </a:lnTo>
                        <a:lnTo>
                          <a:pt x="2134" y="128"/>
                        </a:lnTo>
                        <a:lnTo>
                          <a:pt x="2138" y="90"/>
                        </a:lnTo>
                        <a:lnTo>
                          <a:pt x="2123" y="75"/>
                        </a:lnTo>
                        <a:lnTo>
                          <a:pt x="2115" y="60"/>
                        </a:lnTo>
                        <a:lnTo>
                          <a:pt x="2085" y="23"/>
                        </a:lnTo>
                        <a:lnTo>
                          <a:pt x="2048" y="8"/>
                        </a:lnTo>
                        <a:lnTo>
                          <a:pt x="1995" y="0"/>
                        </a:lnTo>
                        <a:lnTo>
                          <a:pt x="1838" y="8"/>
                        </a:lnTo>
                        <a:lnTo>
                          <a:pt x="0" y="120"/>
                        </a:lnTo>
                        <a:lnTo>
                          <a:pt x="8" y="218"/>
                        </a:lnTo>
                        <a:close/>
                      </a:path>
                    </a:pathLst>
                  </a:custGeom>
                  <a:solidFill>
                    <a:srgbClr val="C0C0C0"/>
                  </a:solidFill>
                  <a:ln w="9525">
                    <a:solidFill>
                      <a:srgbClr val="000000"/>
                    </a:solidFill>
                    <a:round/>
                    <a:headEnd/>
                    <a:tailEnd/>
                  </a:ln>
                </p:spPr>
                <p:txBody>
                  <a:bodyPr/>
                  <a:lstStyle/>
                  <a:p>
                    <a:endParaRPr lang="en-US"/>
                  </a:p>
                </p:txBody>
              </p:sp>
              <p:sp>
                <p:nvSpPr>
                  <p:cNvPr id="12305" name="Freeform 28"/>
                  <p:cNvSpPr>
                    <a:spLocks/>
                  </p:cNvSpPr>
                  <p:nvPr/>
                </p:nvSpPr>
                <p:spPr bwMode="auto">
                  <a:xfrm>
                    <a:off x="9185" y="3530"/>
                    <a:ext cx="367" cy="97"/>
                  </a:xfrm>
                  <a:custGeom>
                    <a:avLst/>
                    <a:gdLst>
                      <a:gd name="T0" fmla="*/ 0 w 367"/>
                      <a:gd name="T1" fmla="*/ 60 h 97"/>
                      <a:gd name="T2" fmla="*/ 337 w 367"/>
                      <a:gd name="T3" fmla="*/ 97 h 97"/>
                      <a:gd name="T4" fmla="*/ 367 w 367"/>
                      <a:gd name="T5" fmla="*/ 67 h 97"/>
                      <a:gd name="T6" fmla="*/ 360 w 367"/>
                      <a:gd name="T7" fmla="*/ 22 h 97"/>
                      <a:gd name="T8" fmla="*/ 322 w 367"/>
                      <a:gd name="T9" fmla="*/ 0 h 97"/>
                      <a:gd name="T10" fmla="*/ 0 w 367"/>
                      <a:gd name="T11" fmla="*/ 60 h 97"/>
                      <a:gd name="T12" fmla="*/ 0 60000 65536"/>
                      <a:gd name="T13" fmla="*/ 0 60000 65536"/>
                      <a:gd name="T14" fmla="*/ 0 60000 65536"/>
                      <a:gd name="T15" fmla="*/ 0 60000 65536"/>
                      <a:gd name="T16" fmla="*/ 0 60000 65536"/>
                      <a:gd name="T17" fmla="*/ 0 60000 65536"/>
                      <a:gd name="T18" fmla="*/ 0 w 367"/>
                      <a:gd name="T19" fmla="*/ 0 h 97"/>
                      <a:gd name="T20" fmla="*/ 367 w 367"/>
                      <a:gd name="T21" fmla="*/ 97 h 97"/>
                    </a:gdLst>
                    <a:ahLst/>
                    <a:cxnLst>
                      <a:cxn ang="T12">
                        <a:pos x="T0" y="T1"/>
                      </a:cxn>
                      <a:cxn ang="T13">
                        <a:pos x="T2" y="T3"/>
                      </a:cxn>
                      <a:cxn ang="T14">
                        <a:pos x="T4" y="T5"/>
                      </a:cxn>
                      <a:cxn ang="T15">
                        <a:pos x="T6" y="T7"/>
                      </a:cxn>
                      <a:cxn ang="T16">
                        <a:pos x="T8" y="T9"/>
                      </a:cxn>
                      <a:cxn ang="T17">
                        <a:pos x="T10" y="T11"/>
                      </a:cxn>
                    </a:cxnLst>
                    <a:rect l="T18" t="T19" r="T20" b="T21"/>
                    <a:pathLst>
                      <a:path w="367" h="97">
                        <a:moveTo>
                          <a:pt x="0" y="60"/>
                        </a:moveTo>
                        <a:lnTo>
                          <a:pt x="337" y="97"/>
                        </a:lnTo>
                        <a:lnTo>
                          <a:pt x="367" y="67"/>
                        </a:lnTo>
                        <a:lnTo>
                          <a:pt x="360" y="22"/>
                        </a:lnTo>
                        <a:lnTo>
                          <a:pt x="322" y="0"/>
                        </a:lnTo>
                        <a:lnTo>
                          <a:pt x="0" y="60"/>
                        </a:lnTo>
                        <a:close/>
                      </a:path>
                    </a:pathLst>
                  </a:custGeom>
                  <a:solidFill>
                    <a:srgbClr val="FFFFFF"/>
                  </a:solidFill>
                  <a:ln w="9525">
                    <a:solidFill>
                      <a:srgbClr val="000000"/>
                    </a:solidFill>
                    <a:round/>
                    <a:headEnd/>
                    <a:tailEnd/>
                  </a:ln>
                </p:spPr>
                <p:txBody>
                  <a:bodyPr/>
                  <a:lstStyle/>
                  <a:p>
                    <a:endParaRPr lang="en-US"/>
                  </a:p>
                </p:txBody>
              </p:sp>
            </p:grpSp>
          </p:grpSp>
          <p:sp>
            <p:nvSpPr>
              <p:cNvPr id="12299" name="Freeform 29"/>
              <p:cNvSpPr>
                <a:spLocks/>
              </p:cNvSpPr>
              <p:nvPr/>
            </p:nvSpPr>
            <p:spPr bwMode="auto">
              <a:xfrm>
                <a:off x="9630" y="3630"/>
                <a:ext cx="645" cy="1920"/>
              </a:xfrm>
              <a:custGeom>
                <a:avLst/>
                <a:gdLst>
                  <a:gd name="T0" fmla="*/ 0 w 645"/>
                  <a:gd name="T1" fmla="*/ 0 h 1920"/>
                  <a:gd name="T2" fmla="*/ 30 w 645"/>
                  <a:gd name="T3" fmla="*/ 120 h 1920"/>
                  <a:gd name="T4" fmla="*/ 60 w 645"/>
                  <a:gd name="T5" fmla="*/ 293 h 1920"/>
                  <a:gd name="T6" fmla="*/ 75 w 645"/>
                  <a:gd name="T7" fmla="*/ 443 h 1920"/>
                  <a:gd name="T8" fmla="*/ 68 w 645"/>
                  <a:gd name="T9" fmla="*/ 660 h 1920"/>
                  <a:gd name="T10" fmla="*/ 83 w 645"/>
                  <a:gd name="T11" fmla="*/ 810 h 1920"/>
                  <a:gd name="T12" fmla="*/ 105 w 645"/>
                  <a:gd name="T13" fmla="*/ 885 h 1920"/>
                  <a:gd name="T14" fmla="*/ 143 w 645"/>
                  <a:gd name="T15" fmla="*/ 983 h 1920"/>
                  <a:gd name="T16" fmla="*/ 233 w 645"/>
                  <a:gd name="T17" fmla="*/ 1088 h 1920"/>
                  <a:gd name="T18" fmla="*/ 323 w 645"/>
                  <a:gd name="T19" fmla="*/ 1148 h 1920"/>
                  <a:gd name="T20" fmla="*/ 420 w 645"/>
                  <a:gd name="T21" fmla="*/ 1253 h 1920"/>
                  <a:gd name="T22" fmla="*/ 503 w 645"/>
                  <a:gd name="T23" fmla="*/ 1410 h 1920"/>
                  <a:gd name="T24" fmla="*/ 645 w 645"/>
                  <a:gd name="T25" fmla="*/ 1920 h 192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45"/>
                  <a:gd name="T40" fmla="*/ 0 h 1920"/>
                  <a:gd name="T41" fmla="*/ 645 w 645"/>
                  <a:gd name="T42" fmla="*/ 1920 h 192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45" h="1920">
                    <a:moveTo>
                      <a:pt x="0" y="0"/>
                    </a:moveTo>
                    <a:lnTo>
                      <a:pt x="30" y="120"/>
                    </a:lnTo>
                    <a:lnTo>
                      <a:pt x="60" y="293"/>
                    </a:lnTo>
                    <a:lnTo>
                      <a:pt x="75" y="443"/>
                    </a:lnTo>
                    <a:lnTo>
                      <a:pt x="68" y="660"/>
                    </a:lnTo>
                    <a:lnTo>
                      <a:pt x="83" y="810"/>
                    </a:lnTo>
                    <a:lnTo>
                      <a:pt x="105" y="885"/>
                    </a:lnTo>
                    <a:lnTo>
                      <a:pt x="143" y="983"/>
                    </a:lnTo>
                    <a:lnTo>
                      <a:pt x="233" y="1088"/>
                    </a:lnTo>
                    <a:lnTo>
                      <a:pt x="323" y="1148"/>
                    </a:lnTo>
                    <a:lnTo>
                      <a:pt x="420" y="1253"/>
                    </a:lnTo>
                    <a:lnTo>
                      <a:pt x="503" y="1410"/>
                    </a:lnTo>
                    <a:lnTo>
                      <a:pt x="645" y="1920"/>
                    </a:lnTo>
                  </a:path>
                </a:pathLst>
              </a:custGeom>
              <a:noFill/>
              <a:ln w="19050">
                <a:solidFill>
                  <a:srgbClr val="FF0000"/>
                </a:solidFill>
                <a:round/>
                <a:headEnd/>
                <a:tailEnd/>
              </a:ln>
            </p:spPr>
            <p:txBody>
              <a:bodyPr/>
              <a:lstStyle/>
              <a:p>
                <a:endParaRPr lang="en-US"/>
              </a:p>
            </p:txBody>
          </p:sp>
          <p:sp>
            <p:nvSpPr>
              <p:cNvPr id="12300" name="Freeform 30"/>
              <p:cNvSpPr>
                <a:spLocks/>
              </p:cNvSpPr>
              <p:nvPr/>
            </p:nvSpPr>
            <p:spPr bwMode="auto">
              <a:xfrm>
                <a:off x="6776" y="3585"/>
                <a:ext cx="2767" cy="2078"/>
              </a:xfrm>
              <a:custGeom>
                <a:avLst/>
                <a:gdLst>
                  <a:gd name="T0" fmla="*/ 1394 w 2767"/>
                  <a:gd name="T1" fmla="*/ 106 h 2078"/>
                  <a:gd name="T2" fmla="*/ 1320 w 2767"/>
                  <a:gd name="T3" fmla="*/ 255 h 2078"/>
                  <a:gd name="T4" fmla="*/ 1237 w 2767"/>
                  <a:gd name="T5" fmla="*/ 353 h 2078"/>
                  <a:gd name="T6" fmla="*/ 900 w 2767"/>
                  <a:gd name="T7" fmla="*/ 653 h 2078"/>
                  <a:gd name="T8" fmla="*/ 525 w 2767"/>
                  <a:gd name="T9" fmla="*/ 923 h 2078"/>
                  <a:gd name="T10" fmla="*/ 352 w 2767"/>
                  <a:gd name="T11" fmla="*/ 1043 h 2078"/>
                  <a:gd name="T12" fmla="*/ 180 w 2767"/>
                  <a:gd name="T13" fmla="*/ 1208 h 2078"/>
                  <a:gd name="T14" fmla="*/ 82 w 2767"/>
                  <a:gd name="T15" fmla="*/ 1388 h 2078"/>
                  <a:gd name="T16" fmla="*/ 7 w 2767"/>
                  <a:gd name="T17" fmla="*/ 1560 h 2078"/>
                  <a:gd name="T18" fmla="*/ 0 w 2767"/>
                  <a:gd name="T19" fmla="*/ 1755 h 2078"/>
                  <a:gd name="T20" fmla="*/ 37 w 2767"/>
                  <a:gd name="T21" fmla="*/ 1868 h 2078"/>
                  <a:gd name="T22" fmla="*/ 127 w 2767"/>
                  <a:gd name="T23" fmla="*/ 1943 h 2078"/>
                  <a:gd name="T24" fmla="*/ 225 w 2767"/>
                  <a:gd name="T25" fmla="*/ 2010 h 2078"/>
                  <a:gd name="T26" fmla="*/ 360 w 2767"/>
                  <a:gd name="T27" fmla="*/ 2048 h 2078"/>
                  <a:gd name="T28" fmla="*/ 555 w 2767"/>
                  <a:gd name="T29" fmla="*/ 2063 h 2078"/>
                  <a:gd name="T30" fmla="*/ 870 w 2767"/>
                  <a:gd name="T31" fmla="*/ 2078 h 2078"/>
                  <a:gd name="T32" fmla="*/ 1207 w 2767"/>
                  <a:gd name="T33" fmla="*/ 2055 h 2078"/>
                  <a:gd name="T34" fmla="*/ 1342 w 2767"/>
                  <a:gd name="T35" fmla="*/ 2040 h 2078"/>
                  <a:gd name="T36" fmla="*/ 1507 w 2767"/>
                  <a:gd name="T37" fmla="*/ 2003 h 2078"/>
                  <a:gd name="T38" fmla="*/ 1702 w 2767"/>
                  <a:gd name="T39" fmla="*/ 1905 h 2078"/>
                  <a:gd name="T40" fmla="*/ 1837 w 2767"/>
                  <a:gd name="T41" fmla="*/ 1815 h 2078"/>
                  <a:gd name="T42" fmla="*/ 1957 w 2767"/>
                  <a:gd name="T43" fmla="*/ 1635 h 2078"/>
                  <a:gd name="T44" fmla="*/ 2047 w 2767"/>
                  <a:gd name="T45" fmla="*/ 1343 h 2078"/>
                  <a:gd name="T46" fmla="*/ 2130 w 2767"/>
                  <a:gd name="T47" fmla="*/ 1020 h 2078"/>
                  <a:gd name="T48" fmla="*/ 2175 w 2767"/>
                  <a:gd name="T49" fmla="*/ 803 h 2078"/>
                  <a:gd name="T50" fmla="*/ 2205 w 2767"/>
                  <a:gd name="T51" fmla="*/ 690 h 2078"/>
                  <a:gd name="T52" fmla="*/ 2257 w 2767"/>
                  <a:gd name="T53" fmla="*/ 570 h 2078"/>
                  <a:gd name="T54" fmla="*/ 2332 w 2767"/>
                  <a:gd name="T55" fmla="*/ 473 h 2078"/>
                  <a:gd name="T56" fmla="*/ 2445 w 2767"/>
                  <a:gd name="T57" fmla="*/ 308 h 2078"/>
                  <a:gd name="T58" fmla="*/ 2535 w 2767"/>
                  <a:gd name="T59" fmla="*/ 195 h 2078"/>
                  <a:gd name="T60" fmla="*/ 2595 w 2767"/>
                  <a:gd name="T61" fmla="*/ 105 h 2078"/>
                  <a:gd name="T62" fmla="*/ 2767 w 2767"/>
                  <a:gd name="T63" fmla="*/ 0 h 2078"/>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767"/>
                  <a:gd name="T97" fmla="*/ 0 h 2078"/>
                  <a:gd name="T98" fmla="*/ 2767 w 2767"/>
                  <a:gd name="T99" fmla="*/ 2078 h 2078"/>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767" h="2078">
                    <a:moveTo>
                      <a:pt x="1394" y="106"/>
                    </a:moveTo>
                    <a:lnTo>
                      <a:pt x="1320" y="255"/>
                    </a:lnTo>
                    <a:lnTo>
                      <a:pt x="1237" y="353"/>
                    </a:lnTo>
                    <a:lnTo>
                      <a:pt x="900" y="653"/>
                    </a:lnTo>
                    <a:lnTo>
                      <a:pt x="525" y="923"/>
                    </a:lnTo>
                    <a:lnTo>
                      <a:pt x="352" y="1043"/>
                    </a:lnTo>
                    <a:lnTo>
                      <a:pt x="180" y="1208"/>
                    </a:lnTo>
                    <a:lnTo>
                      <a:pt x="82" y="1388"/>
                    </a:lnTo>
                    <a:lnTo>
                      <a:pt x="7" y="1560"/>
                    </a:lnTo>
                    <a:lnTo>
                      <a:pt x="0" y="1755"/>
                    </a:lnTo>
                    <a:lnTo>
                      <a:pt x="37" y="1868"/>
                    </a:lnTo>
                    <a:lnTo>
                      <a:pt x="127" y="1943"/>
                    </a:lnTo>
                    <a:lnTo>
                      <a:pt x="225" y="2010"/>
                    </a:lnTo>
                    <a:lnTo>
                      <a:pt x="360" y="2048"/>
                    </a:lnTo>
                    <a:lnTo>
                      <a:pt x="555" y="2063"/>
                    </a:lnTo>
                    <a:lnTo>
                      <a:pt x="870" y="2078"/>
                    </a:lnTo>
                    <a:lnTo>
                      <a:pt x="1207" y="2055"/>
                    </a:lnTo>
                    <a:lnTo>
                      <a:pt x="1342" y="2040"/>
                    </a:lnTo>
                    <a:lnTo>
                      <a:pt x="1507" y="2003"/>
                    </a:lnTo>
                    <a:lnTo>
                      <a:pt x="1702" y="1905"/>
                    </a:lnTo>
                    <a:lnTo>
                      <a:pt x="1837" y="1815"/>
                    </a:lnTo>
                    <a:lnTo>
                      <a:pt x="1957" y="1635"/>
                    </a:lnTo>
                    <a:lnTo>
                      <a:pt x="2047" y="1343"/>
                    </a:lnTo>
                    <a:lnTo>
                      <a:pt x="2130" y="1020"/>
                    </a:lnTo>
                    <a:lnTo>
                      <a:pt x="2175" y="803"/>
                    </a:lnTo>
                    <a:lnTo>
                      <a:pt x="2205" y="690"/>
                    </a:lnTo>
                    <a:lnTo>
                      <a:pt x="2257" y="570"/>
                    </a:lnTo>
                    <a:lnTo>
                      <a:pt x="2332" y="473"/>
                    </a:lnTo>
                    <a:lnTo>
                      <a:pt x="2445" y="308"/>
                    </a:lnTo>
                    <a:lnTo>
                      <a:pt x="2535" y="195"/>
                    </a:lnTo>
                    <a:lnTo>
                      <a:pt x="2595" y="105"/>
                    </a:lnTo>
                    <a:lnTo>
                      <a:pt x="2767" y="0"/>
                    </a:lnTo>
                  </a:path>
                </a:pathLst>
              </a:custGeom>
              <a:noFill/>
              <a:ln w="19050">
                <a:solidFill>
                  <a:srgbClr val="FF0000"/>
                </a:solidFill>
                <a:round/>
                <a:headEnd/>
                <a:tailEnd/>
              </a:ln>
            </p:spPr>
            <p:txBody>
              <a:bodyPr/>
              <a:lstStyle/>
              <a:p>
                <a:endParaRPr lang="en-US"/>
              </a:p>
            </p:txBody>
          </p:sp>
        </p:grpSp>
      </p:grpSp>
      <p:sp>
        <p:nvSpPr>
          <p:cNvPr id="65567" name="AutoShape 31"/>
          <p:cNvSpPr>
            <a:spLocks noChangeArrowheads="1"/>
          </p:cNvSpPr>
          <p:nvPr/>
        </p:nvSpPr>
        <p:spPr bwMode="auto">
          <a:xfrm>
            <a:off x="5410200" y="762000"/>
            <a:ext cx="3581400" cy="1752600"/>
          </a:xfrm>
          <a:prstGeom prst="wedgeRoundRectCallout">
            <a:avLst>
              <a:gd name="adj1" fmla="val -74116"/>
              <a:gd name="adj2" fmla="val 45560"/>
              <a:gd name="adj3" fmla="val 16667"/>
            </a:avLst>
          </a:prstGeom>
          <a:solidFill>
            <a:srgbClr val="99CCFF"/>
          </a:solidFill>
          <a:ln w="9525">
            <a:solidFill>
              <a:srgbClr val="339933"/>
            </a:solidFill>
            <a:miter lim="800000"/>
            <a:headEnd/>
            <a:tailEnd/>
          </a:ln>
        </p:spPr>
        <p:txBody>
          <a:bodyPr/>
          <a:lstStyle/>
          <a:p>
            <a:pPr algn="just"/>
            <a:r>
              <a:rPr lang="en-US" sz="2400">
                <a:solidFill>
                  <a:srgbClr val="000099"/>
                </a:solidFill>
                <a:latin typeface="Arial" charset="0"/>
              </a:rPr>
              <a:t>Các mũi khâu đầu, lên kim, xuống kim ở điểm nào?</a:t>
            </a:r>
          </a:p>
        </p:txBody>
      </p:sp>
      <p:sp>
        <p:nvSpPr>
          <p:cNvPr id="65592" name="AutoShape 56"/>
          <p:cNvSpPr>
            <a:spLocks noChangeArrowheads="1"/>
          </p:cNvSpPr>
          <p:nvPr/>
        </p:nvSpPr>
        <p:spPr bwMode="auto">
          <a:xfrm>
            <a:off x="228600" y="4495800"/>
            <a:ext cx="4419600" cy="2209800"/>
          </a:xfrm>
          <a:prstGeom prst="wedgeRoundRectCallout">
            <a:avLst>
              <a:gd name="adj1" fmla="val 31468"/>
              <a:gd name="adj2" fmla="val -92458"/>
              <a:gd name="adj3" fmla="val 16667"/>
            </a:avLst>
          </a:prstGeom>
          <a:solidFill>
            <a:srgbClr val="99CCFF"/>
          </a:solidFill>
          <a:ln w="9525">
            <a:solidFill>
              <a:srgbClr val="339933"/>
            </a:solidFill>
            <a:miter lim="800000"/>
            <a:headEnd/>
            <a:tailEnd/>
          </a:ln>
        </p:spPr>
        <p:txBody>
          <a:bodyPr/>
          <a:lstStyle/>
          <a:p>
            <a:pPr algn="just"/>
            <a:r>
              <a:rPr lang="en-US" sz="2800">
                <a:solidFill>
                  <a:srgbClr val="000099"/>
                </a:solidFill>
                <a:latin typeface="Arial" charset="0"/>
              </a:rPr>
              <a:t>Các mũi khâu đầu, xuống kim </a:t>
            </a:r>
            <a:r>
              <a:rPr lang="en-US" sz="2800" b="1">
                <a:solidFill>
                  <a:srgbClr val="000099"/>
                </a:solidFill>
                <a:latin typeface="Arial" charset="0"/>
              </a:rPr>
              <a:t>điểm 2</a:t>
            </a:r>
            <a:r>
              <a:rPr lang="en-US" sz="2800">
                <a:solidFill>
                  <a:srgbClr val="000099"/>
                </a:solidFill>
                <a:latin typeface="Arial" charset="0"/>
              </a:rPr>
              <a:t>, lên kim </a:t>
            </a:r>
            <a:r>
              <a:rPr lang="en-US" sz="2800" b="1">
                <a:solidFill>
                  <a:srgbClr val="000099"/>
                </a:solidFill>
                <a:latin typeface="Arial" charset="0"/>
              </a:rPr>
              <a:t>điểm 3</a:t>
            </a:r>
            <a:r>
              <a:rPr lang="en-US" sz="2800">
                <a:solidFill>
                  <a:srgbClr val="000099"/>
                </a:solidFill>
                <a:latin typeface="Arial" charset="0"/>
              </a:rPr>
              <a:t>, xuống </a:t>
            </a:r>
            <a:r>
              <a:rPr lang="en-US" sz="2800" b="1">
                <a:solidFill>
                  <a:srgbClr val="000099"/>
                </a:solidFill>
                <a:latin typeface="Arial" charset="0"/>
              </a:rPr>
              <a:t>điểm 4</a:t>
            </a:r>
            <a:r>
              <a:rPr lang="en-US" sz="2800">
                <a:solidFill>
                  <a:srgbClr val="000099"/>
                </a:solidFill>
                <a:latin typeface="Arial" charset="0"/>
              </a:rPr>
              <a:t> và lên </a:t>
            </a:r>
            <a:r>
              <a:rPr lang="en-US" sz="2800" b="1">
                <a:solidFill>
                  <a:srgbClr val="000099"/>
                </a:solidFill>
                <a:latin typeface="Arial" charset="0"/>
              </a:rPr>
              <a:t>điểm 5</a:t>
            </a:r>
            <a:r>
              <a:rPr lang="en-US" sz="2800">
                <a:solidFill>
                  <a:srgbClr val="000099"/>
                </a:solidFill>
                <a:latin typeface="Arial" charset="0"/>
              </a:rPr>
              <a:t>.</a:t>
            </a:r>
          </a:p>
        </p:txBody>
      </p:sp>
      <p:sp>
        <p:nvSpPr>
          <p:cNvPr id="65593" name="AutoShape 57"/>
          <p:cNvSpPr>
            <a:spLocks noChangeArrowheads="1"/>
          </p:cNvSpPr>
          <p:nvPr/>
        </p:nvSpPr>
        <p:spPr bwMode="auto">
          <a:xfrm>
            <a:off x="5486400" y="609600"/>
            <a:ext cx="3352800" cy="2057400"/>
          </a:xfrm>
          <a:prstGeom prst="wedgeRoundRectCallout">
            <a:avLst>
              <a:gd name="adj1" fmla="val -83380"/>
              <a:gd name="adj2" fmla="val 48069"/>
              <a:gd name="adj3" fmla="val 16667"/>
            </a:avLst>
          </a:prstGeom>
          <a:solidFill>
            <a:schemeClr val="folHlink"/>
          </a:solidFill>
          <a:ln w="9525">
            <a:solidFill>
              <a:schemeClr val="tx1"/>
            </a:solidFill>
            <a:miter lim="800000"/>
            <a:headEnd/>
            <a:tailEnd/>
          </a:ln>
        </p:spPr>
        <p:txBody>
          <a:bodyPr/>
          <a:lstStyle/>
          <a:p>
            <a:pPr algn="ctr"/>
            <a:r>
              <a:rPr lang="en-US" sz="2800">
                <a:solidFill>
                  <a:srgbClr val="D60093"/>
                </a:solidFill>
                <a:latin typeface="Arial" charset="0"/>
              </a:rPr>
              <a:t>Rút kim, kéo sợi chỉ vuốt mũi khâu cho đường chỉ thẳng. </a:t>
            </a:r>
          </a:p>
        </p:txBody>
      </p:sp>
      <p:sp>
        <p:nvSpPr>
          <p:cNvPr id="65594" name="AutoShape 58"/>
          <p:cNvSpPr>
            <a:spLocks noChangeArrowheads="1"/>
          </p:cNvSpPr>
          <p:nvPr/>
        </p:nvSpPr>
        <p:spPr bwMode="auto">
          <a:xfrm>
            <a:off x="5486400" y="4724400"/>
            <a:ext cx="3124200" cy="1828800"/>
          </a:xfrm>
          <a:prstGeom prst="wedgeRoundRectCallout">
            <a:avLst>
              <a:gd name="adj1" fmla="val -75662"/>
              <a:gd name="adj2" fmla="val -113282"/>
              <a:gd name="adj3" fmla="val 16667"/>
            </a:avLst>
          </a:prstGeom>
          <a:solidFill>
            <a:schemeClr val="folHlink"/>
          </a:solidFill>
          <a:ln w="9525">
            <a:solidFill>
              <a:schemeClr val="tx1"/>
            </a:solidFill>
            <a:miter lim="800000"/>
            <a:headEnd/>
            <a:tailEnd/>
          </a:ln>
        </p:spPr>
        <p:txBody>
          <a:bodyPr/>
          <a:lstStyle/>
          <a:p>
            <a:pPr algn="just"/>
            <a:r>
              <a:rPr lang="en-US" sz="2800">
                <a:solidFill>
                  <a:srgbClr val="D60093"/>
                </a:solidFill>
                <a:latin typeface="Arial" charset="0"/>
              </a:rPr>
              <a:t>Sau khi lên kim, xuống kim ta làm gì?</a:t>
            </a:r>
          </a:p>
        </p:txBody>
      </p:sp>
      <p:sp>
        <p:nvSpPr>
          <p:cNvPr id="12295" name="Rectangle 59"/>
          <p:cNvSpPr>
            <a:spLocks noChangeArrowheads="1"/>
          </p:cNvSpPr>
          <p:nvPr/>
        </p:nvSpPr>
        <p:spPr bwMode="auto">
          <a:xfrm>
            <a:off x="533400" y="304800"/>
            <a:ext cx="6248400" cy="584200"/>
          </a:xfrm>
          <a:prstGeom prst="rect">
            <a:avLst/>
          </a:prstGeom>
          <a:noFill/>
          <a:ln w="9525">
            <a:noFill/>
            <a:miter lim="800000"/>
            <a:headEnd/>
            <a:tailEnd/>
          </a:ln>
        </p:spPr>
        <p:txBody>
          <a:bodyPr>
            <a:spAutoFit/>
          </a:bodyPr>
          <a:lstStyle/>
          <a:p>
            <a:pPr>
              <a:buFont typeface="Wingdings" pitchFamily="2" charset="2"/>
              <a:buChar char="v"/>
            </a:pPr>
            <a:r>
              <a:rPr lang="en-US" sz="3200">
                <a:solidFill>
                  <a:schemeClr val="tx2"/>
                </a:solidFill>
                <a:latin typeface="Arial" charset="0"/>
              </a:rPr>
              <a:t> Khâu các mũi khâu đầu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5567"/>
                                        </p:tgtEl>
                                        <p:attrNameLst>
                                          <p:attrName>style.visibility</p:attrName>
                                        </p:attrNameLst>
                                      </p:cBhvr>
                                      <p:to>
                                        <p:strVal val="visible"/>
                                      </p:to>
                                    </p:set>
                                    <p:animEffect transition="in" filter="box(in)">
                                      <p:cBhvr>
                                        <p:cTn id="12" dur="500"/>
                                        <p:tgtEl>
                                          <p:spTgt spid="6556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xit" presetSubtype="16" fill="hold" grpId="1" nodeType="clickEffect">
                                  <p:stCondLst>
                                    <p:cond delay="0"/>
                                  </p:stCondLst>
                                  <p:childTnLst>
                                    <p:animEffect transition="out" filter="box(in)">
                                      <p:cBhvr>
                                        <p:cTn id="16" dur="500"/>
                                        <p:tgtEl>
                                          <p:spTgt spid="65567"/>
                                        </p:tgtEl>
                                      </p:cBhvr>
                                    </p:animEffect>
                                    <p:set>
                                      <p:cBhvr>
                                        <p:cTn id="17" dur="1" fill="hold">
                                          <p:stCondLst>
                                            <p:cond delay="499"/>
                                          </p:stCondLst>
                                        </p:cTn>
                                        <p:tgtEl>
                                          <p:spTgt spid="65567"/>
                                        </p:tgtEl>
                                        <p:attrNameLst>
                                          <p:attrName>style.visibility</p:attrName>
                                        </p:attrNameLst>
                                      </p:cBhvr>
                                      <p:to>
                                        <p:strVal val="hidden"/>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5592"/>
                                        </p:tgtEl>
                                        <p:attrNameLst>
                                          <p:attrName>style.visibility</p:attrName>
                                        </p:attrNameLst>
                                      </p:cBhvr>
                                      <p:to>
                                        <p:strVal val="visible"/>
                                      </p:to>
                                    </p:set>
                                    <p:animEffect transition="in" filter="box(in)">
                                      <p:cBhvr>
                                        <p:cTn id="22" dur="500"/>
                                        <p:tgtEl>
                                          <p:spTgt spid="6559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65594"/>
                                        </p:tgtEl>
                                        <p:attrNameLst>
                                          <p:attrName>style.visibility</p:attrName>
                                        </p:attrNameLst>
                                      </p:cBhvr>
                                      <p:to>
                                        <p:strVal val="visible"/>
                                      </p:to>
                                    </p:set>
                                    <p:animEffect transition="in" filter="box(in)">
                                      <p:cBhvr>
                                        <p:cTn id="27" dur="500"/>
                                        <p:tgtEl>
                                          <p:spTgt spid="6559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xit" presetSubtype="16" fill="hold" grpId="1" nodeType="clickEffect">
                                  <p:stCondLst>
                                    <p:cond delay="0"/>
                                  </p:stCondLst>
                                  <p:childTnLst>
                                    <p:animEffect transition="out" filter="box(in)">
                                      <p:cBhvr>
                                        <p:cTn id="31" dur="500"/>
                                        <p:tgtEl>
                                          <p:spTgt spid="65594"/>
                                        </p:tgtEl>
                                      </p:cBhvr>
                                    </p:animEffect>
                                    <p:set>
                                      <p:cBhvr>
                                        <p:cTn id="32" dur="1" fill="hold">
                                          <p:stCondLst>
                                            <p:cond delay="499"/>
                                          </p:stCondLst>
                                        </p:cTn>
                                        <p:tgtEl>
                                          <p:spTgt spid="65594"/>
                                        </p:tgtEl>
                                        <p:attrNameLst>
                                          <p:attrName>style.visibility</p:attrName>
                                        </p:attrNameLst>
                                      </p:cBhvr>
                                      <p:to>
                                        <p:strVal val="hidden"/>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65593"/>
                                        </p:tgtEl>
                                        <p:attrNameLst>
                                          <p:attrName>style.visibility</p:attrName>
                                        </p:attrNameLst>
                                      </p:cBhvr>
                                      <p:to>
                                        <p:strVal val="visible"/>
                                      </p:to>
                                    </p:set>
                                    <p:animEffect transition="in" filter="box(in)">
                                      <p:cBhvr>
                                        <p:cTn id="37" dur="500"/>
                                        <p:tgtEl>
                                          <p:spTgt spid="655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67" grpId="0" animBg="1"/>
      <p:bldP spid="65567" grpId="1" animBg="1"/>
      <p:bldP spid="65592" grpId="0" animBg="1"/>
      <p:bldP spid="65593" grpId="0" animBg="1"/>
      <p:bldP spid="65594" grpId="0" animBg="1"/>
      <p:bldP spid="65594"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7"/>
          <p:cNvGrpSpPr>
            <a:grpSpLocks/>
          </p:cNvGrpSpPr>
          <p:nvPr/>
        </p:nvGrpSpPr>
        <p:grpSpPr bwMode="auto">
          <a:xfrm>
            <a:off x="0" y="1066800"/>
            <a:ext cx="5248275" cy="2882900"/>
            <a:chOff x="1245" y="8235"/>
            <a:chExt cx="8266" cy="4540"/>
          </a:xfrm>
        </p:grpSpPr>
        <p:grpSp>
          <p:nvGrpSpPr>
            <p:cNvPr id="13318" name="Group 8"/>
            <p:cNvGrpSpPr>
              <a:grpSpLocks/>
            </p:cNvGrpSpPr>
            <p:nvPr/>
          </p:nvGrpSpPr>
          <p:grpSpPr bwMode="auto">
            <a:xfrm>
              <a:off x="2271" y="8235"/>
              <a:ext cx="7240" cy="4540"/>
              <a:chOff x="2271" y="1135"/>
              <a:chExt cx="6248" cy="4540"/>
            </a:xfrm>
          </p:grpSpPr>
          <p:sp>
            <p:nvSpPr>
              <p:cNvPr id="13328" name="Rectangle 9"/>
              <p:cNvSpPr>
                <a:spLocks noChangeArrowheads="1"/>
              </p:cNvSpPr>
              <p:nvPr/>
            </p:nvSpPr>
            <p:spPr bwMode="auto">
              <a:xfrm>
                <a:off x="2270" y="1135"/>
                <a:ext cx="6249" cy="4540"/>
              </a:xfrm>
              <a:prstGeom prst="rect">
                <a:avLst/>
              </a:prstGeom>
              <a:solidFill>
                <a:srgbClr val="FFCCFF"/>
              </a:solidFill>
              <a:ln w="9525">
                <a:solidFill>
                  <a:srgbClr val="FFCCFF"/>
                </a:solidFill>
                <a:miter lim="800000"/>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050" smtClean="0">
                  <a:solidFill>
                    <a:srgbClr val="000000"/>
                  </a:solidFill>
                  <a:latin typeface="Arial" panose="020B0604020202020204" pitchFamily="34" charset="0"/>
                </a:endParaRPr>
              </a:p>
              <a:p>
                <a:pPr eaLnBrk="1" hangingPunct="1">
                  <a:defRPr/>
                </a:pPr>
                <a:r>
                  <a:rPr lang="en-US" sz="1050" smtClean="0">
                    <a:solidFill>
                      <a:srgbClr val="000000"/>
                    </a:solidFill>
                    <a:latin typeface="Arial" panose="020B0604020202020204" pitchFamily="34" charset="0"/>
                  </a:rPr>
                  <a:t>      10         9        8         7         6         5         4         3         2         1</a:t>
                </a: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600" smtClean="0">
                  <a:latin typeface="Arial" panose="020B0604020202020204" pitchFamily="34" charset="0"/>
                </a:endParaRPr>
              </a:p>
            </p:txBody>
          </p:sp>
          <p:sp>
            <p:nvSpPr>
              <p:cNvPr id="13329" name="Line 10"/>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13330" name="Group 11"/>
              <p:cNvGrpSpPr>
                <a:grpSpLocks/>
              </p:cNvGrpSpPr>
              <p:nvPr/>
            </p:nvGrpSpPr>
            <p:grpSpPr bwMode="auto">
              <a:xfrm>
                <a:off x="2827" y="3531"/>
                <a:ext cx="5124" cy="113"/>
                <a:chOff x="2827" y="6134"/>
                <a:chExt cx="5124" cy="113"/>
              </a:xfrm>
            </p:grpSpPr>
            <p:sp>
              <p:nvSpPr>
                <p:cNvPr id="13331" name="Line 12"/>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13332" name="Line 13"/>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13333" name="Line 14"/>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13334" name="Line 15"/>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13335" name="Line 16"/>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13336" name="Line 17"/>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13337" name="Line 18"/>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13338" name="Line 19"/>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13339" name="Line 20"/>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13340" name="Line 21"/>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13319" name="Group 22"/>
            <p:cNvGrpSpPr>
              <a:grpSpLocks/>
            </p:cNvGrpSpPr>
            <p:nvPr/>
          </p:nvGrpSpPr>
          <p:grpSpPr bwMode="auto">
            <a:xfrm>
              <a:off x="1245" y="10575"/>
              <a:ext cx="7588" cy="2168"/>
              <a:chOff x="1245" y="10575"/>
              <a:chExt cx="7588" cy="2168"/>
            </a:xfrm>
          </p:grpSpPr>
          <p:sp>
            <p:nvSpPr>
              <p:cNvPr id="13320" name="Freeform 23"/>
              <p:cNvSpPr>
                <a:spLocks/>
              </p:cNvSpPr>
              <p:nvPr/>
            </p:nvSpPr>
            <p:spPr bwMode="auto">
              <a:xfrm>
                <a:off x="1245" y="10631"/>
                <a:ext cx="1130" cy="57"/>
              </a:xfrm>
              <a:custGeom>
                <a:avLst/>
                <a:gdLst>
                  <a:gd name="T0" fmla="*/ 1130 w 1130"/>
                  <a:gd name="T1" fmla="*/ 57 h 57"/>
                  <a:gd name="T2" fmla="*/ 0 w 1130"/>
                  <a:gd name="T3" fmla="*/ 57 h 57"/>
                  <a:gd name="T4" fmla="*/ 1130 w 1130"/>
                  <a:gd name="T5" fmla="*/ 0 h 57"/>
                  <a:gd name="T6" fmla="*/ 1130 w 1130"/>
                  <a:gd name="T7" fmla="*/ 57 h 57"/>
                  <a:gd name="T8" fmla="*/ 0 60000 65536"/>
                  <a:gd name="T9" fmla="*/ 0 60000 65536"/>
                  <a:gd name="T10" fmla="*/ 0 60000 65536"/>
                  <a:gd name="T11" fmla="*/ 0 60000 65536"/>
                  <a:gd name="T12" fmla="*/ 0 w 1130"/>
                  <a:gd name="T13" fmla="*/ 0 h 57"/>
                  <a:gd name="T14" fmla="*/ 1130 w 1130"/>
                  <a:gd name="T15" fmla="*/ 57 h 57"/>
                </a:gdLst>
                <a:ahLst/>
                <a:cxnLst>
                  <a:cxn ang="T8">
                    <a:pos x="T0" y="T1"/>
                  </a:cxn>
                  <a:cxn ang="T9">
                    <a:pos x="T2" y="T3"/>
                  </a:cxn>
                  <a:cxn ang="T10">
                    <a:pos x="T4" y="T5"/>
                  </a:cxn>
                  <a:cxn ang="T11">
                    <a:pos x="T6" y="T7"/>
                  </a:cxn>
                </a:cxnLst>
                <a:rect l="T12" t="T13" r="T14" b="T15"/>
                <a:pathLst>
                  <a:path w="1130" h="57">
                    <a:moveTo>
                      <a:pt x="1130" y="57"/>
                    </a:moveTo>
                    <a:lnTo>
                      <a:pt x="0" y="57"/>
                    </a:lnTo>
                    <a:lnTo>
                      <a:pt x="1130" y="0"/>
                    </a:lnTo>
                    <a:lnTo>
                      <a:pt x="1130" y="57"/>
                    </a:lnTo>
                    <a:close/>
                  </a:path>
                </a:pathLst>
              </a:custGeom>
              <a:solidFill>
                <a:srgbClr val="C0C0C0"/>
              </a:solidFill>
              <a:ln w="9525">
                <a:solidFill>
                  <a:srgbClr val="000000"/>
                </a:solidFill>
                <a:round/>
                <a:headEnd/>
                <a:tailEnd/>
              </a:ln>
            </p:spPr>
            <p:txBody>
              <a:bodyPr/>
              <a:lstStyle/>
              <a:p>
                <a:endParaRPr lang="en-US"/>
              </a:p>
            </p:txBody>
          </p:sp>
          <p:sp>
            <p:nvSpPr>
              <p:cNvPr id="13321" name="Freeform 24"/>
              <p:cNvSpPr>
                <a:spLocks/>
              </p:cNvSpPr>
              <p:nvPr/>
            </p:nvSpPr>
            <p:spPr bwMode="auto">
              <a:xfrm>
                <a:off x="2910" y="10605"/>
                <a:ext cx="683" cy="83"/>
              </a:xfrm>
              <a:custGeom>
                <a:avLst/>
                <a:gdLst>
                  <a:gd name="T0" fmla="*/ 677 w 683"/>
                  <a:gd name="T1" fmla="*/ 83 h 83"/>
                  <a:gd name="T2" fmla="*/ 5 w 683"/>
                  <a:gd name="T3" fmla="*/ 83 h 83"/>
                  <a:gd name="T4" fmla="*/ 0 w 683"/>
                  <a:gd name="T5" fmla="*/ 45 h 83"/>
                  <a:gd name="T6" fmla="*/ 683 w 683"/>
                  <a:gd name="T7" fmla="*/ 0 h 83"/>
                  <a:gd name="T8" fmla="*/ 677 w 683"/>
                  <a:gd name="T9" fmla="*/ 83 h 83"/>
                  <a:gd name="T10" fmla="*/ 0 60000 65536"/>
                  <a:gd name="T11" fmla="*/ 0 60000 65536"/>
                  <a:gd name="T12" fmla="*/ 0 60000 65536"/>
                  <a:gd name="T13" fmla="*/ 0 60000 65536"/>
                  <a:gd name="T14" fmla="*/ 0 60000 65536"/>
                  <a:gd name="T15" fmla="*/ 0 w 683"/>
                  <a:gd name="T16" fmla="*/ 0 h 83"/>
                  <a:gd name="T17" fmla="*/ 683 w 683"/>
                  <a:gd name="T18" fmla="*/ 83 h 83"/>
                </a:gdLst>
                <a:ahLst/>
                <a:cxnLst>
                  <a:cxn ang="T10">
                    <a:pos x="T0" y="T1"/>
                  </a:cxn>
                  <a:cxn ang="T11">
                    <a:pos x="T2" y="T3"/>
                  </a:cxn>
                  <a:cxn ang="T12">
                    <a:pos x="T4" y="T5"/>
                  </a:cxn>
                  <a:cxn ang="T13">
                    <a:pos x="T6" y="T7"/>
                  </a:cxn>
                  <a:cxn ang="T14">
                    <a:pos x="T8" y="T9"/>
                  </a:cxn>
                </a:cxnLst>
                <a:rect l="T15" t="T16" r="T17" b="T18"/>
                <a:pathLst>
                  <a:path w="683" h="83">
                    <a:moveTo>
                      <a:pt x="677" y="83"/>
                    </a:moveTo>
                    <a:lnTo>
                      <a:pt x="5" y="83"/>
                    </a:lnTo>
                    <a:lnTo>
                      <a:pt x="0" y="45"/>
                    </a:lnTo>
                    <a:lnTo>
                      <a:pt x="683" y="0"/>
                    </a:lnTo>
                    <a:lnTo>
                      <a:pt x="677" y="83"/>
                    </a:lnTo>
                    <a:close/>
                  </a:path>
                </a:pathLst>
              </a:custGeom>
              <a:solidFill>
                <a:srgbClr val="C0C0C0"/>
              </a:solidFill>
              <a:ln w="9525">
                <a:solidFill>
                  <a:srgbClr val="000000"/>
                </a:solidFill>
                <a:round/>
                <a:headEnd/>
                <a:tailEnd/>
              </a:ln>
            </p:spPr>
            <p:txBody>
              <a:bodyPr/>
              <a:lstStyle/>
              <a:p>
                <a:endParaRPr lang="en-US"/>
              </a:p>
            </p:txBody>
          </p:sp>
          <p:sp>
            <p:nvSpPr>
              <p:cNvPr id="13322" name="Freeform 25"/>
              <p:cNvSpPr>
                <a:spLocks/>
              </p:cNvSpPr>
              <p:nvPr/>
            </p:nvSpPr>
            <p:spPr bwMode="auto">
              <a:xfrm>
                <a:off x="4245" y="10583"/>
                <a:ext cx="668" cy="105"/>
              </a:xfrm>
              <a:custGeom>
                <a:avLst/>
                <a:gdLst>
                  <a:gd name="T0" fmla="*/ 659 w 668"/>
                  <a:gd name="T1" fmla="*/ 105 h 105"/>
                  <a:gd name="T2" fmla="*/ 0 w 668"/>
                  <a:gd name="T3" fmla="*/ 105 h 105"/>
                  <a:gd name="T4" fmla="*/ 8 w 668"/>
                  <a:gd name="T5" fmla="*/ 30 h 105"/>
                  <a:gd name="T6" fmla="*/ 668 w 668"/>
                  <a:gd name="T7" fmla="*/ 0 h 105"/>
                  <a:gd name="T8" fmla="*/ 659 w 668"/>
                  <a:gd name="T9" fmla="*/ 105 h 105"/>
                  <a:gd name="T10" fmla="*/ 0 60000 65536"/>
                  <a:gd name="T11" fmla="*/ 0 60000 65536"/>
                  <a:gd name="T12" fmla="*/ 0 60000 65536"/>
                  <a:gd name="T13" fmla="*/ 0 60000 65536"/>
                  <a:gd name="T14" fmla="*/ 0 60000 65536"/>
                  <a:gd name="T15" fmla="*/ 0 w 668"/>
                  <a:gd name="T16" fmla="*/ 0 h 105"/>
                  <a:gd name="T17" fmla="*/ 668 w 668"/>
                  <a:gd name="T18" fmla="*/ 105 h 105"/>
                </a:gdLst>
                <a:ahLst/>
                <a:cxnLst>
                  <a:cxn ang="T10">
                    <a:pos x="T0" y="T1"/>
                  </a:cxn>
                  <a:cxn ang="T11">
                    <a:pos x="T2" y="T3"/>
                  </a:cxn>
                  <a:cxn ang="T12">
                    <a:pos x="T4" y="T5"/>
                  </a:cxn>
                  <a:cxn ang="T13">
                    <a:pos x="T6" y="T7"/>
                  </a:cxn>
                  <a:cxn ang="T14">
                    <a:pos x="T8" y="T9"/>
                  </a:cxn>
                </a:cxnLst>
                <a:rect l="T15" t="T16" r="T17" b="T18"/>
                <a:pathLst>
                  <a:path w="668" h="105">
                    <a:moveTo>
                      <a:pt x="659" y="105"/>
                    </a:moveTo>
                    <a:lnTo>
                      <a:pt x="0" y="105"/>
                    </a:lnTo>
                    <a:lnTo>
                      <a:pt x="8" y="30"/>
                    </a:lnTo>
                    <a:lnTo>
                      <a:pt x="668" y="0"/>
                    </a:lnTo>
                    <a:lnTo>
                      <a:pt x="659" y="105"/>
                    </a:lnTo>
                    <a:close/>
                  </a:path>
                </a:pathLst>
              </a:custGeom>
              <a:solidFill>
                <a:srgbClr val="C0C0C0"/>
              </a:solidFill>
              <a:ln w="9525">
                <a:solidFill>
                  <a:srgbClr val="000000"/>
                </a:solidFill>
                <a:round/>
                <a:headEnd/>
                <a:tailEnd/>
              </a:ln>
            </p:spPr>
            <p:txBody>
              <a:bodyPr/>
              <a:lstStyle/>
              <a:p>
                <a:endParaRPr lang="en-US"/>
              </a:p>
            </p:txBody>
          </p:sp>
          <p:sp>
            <p:nvSpPr>
              <p:cNvPr id="13323" name="Freeform 26"/>
              <p:cNvSpPr>
                <a:spLocks/>
              </p:cNvSpPr>
              <p:nvPr/>
            </p:nvSpPr>
            <p:spPr bwMode="auto">
              <a:xfrm>
                <a:off x="5562" y="10575"/>
                <a:ext cx="326" cy="113"/>
              </a:xfrm>
              <a:custGeom>
                <a:avLst/>
                <a:gdLst>
                  <a:gd name="T0" fmla="*/ 0 w 326"/>
                  <a:gd name="T1" fmla="*/ 75 h 113"/>
                  <a:gd name="T2" fmla="*/ 0 w 326"/>
                  <a:gd name="T3" fmla="*/ 23 h 113"/>
                  <a:gd name="T4" fmla="*/ 266 w 326"/>
                  <a:gd name="T5" fmla="*/ 0 h 113"/>
                  <a:gd name="T6" fmla="*/ 313 w 326"/>
                  <a:gd name="T7" fmla="*/ 8 h 113"/>
                  <a:gd name="T8" fmla="*/ 326 w 326"/>
                  <a:gd name="T9" fmla="*/ 60 h 113"/>
                  <a:gd name="T10" fmla="*/ 313 w 326"/>
                  <a:gd name="T11" fmla="*/ 113 h 113"/>
                  <a:gd name="T12" fmla="*/ 240 w 326"/>
                  <a:gd name="T13" fmla="*/ 113 h 113"/>
                  <a:gd name="T14" fmla="*/ 248 w 326"/>
                  <a:gd name="T15" fmla="*/ 68 h 113"/>
                  <a:gd name="T16" fmla="*/ 0 w 326"/>
                  <a:gd name="T17" fmla="*/ 75 h 1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26"/>
                  <a:gd name="T28" fmla="*/ 0 h 113"/>
                  <a:gd name="T29" fmla="*/ 326 w 326"/>
                  <a:gd name="T30" fmla="*/ 113 h 1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26" h="113">
                    <a:moveTo>
                      <a:pt x="0" y="75"/>
                    </a:moveTo>
                    <a:lnTo>
                      <a:pt x="0" y="23"/>
                    </a:lnTo>
                    <a:lnTo>
                      <a:pt x="266" y="0"/>
                    </a:lnTo>
                    <a:lnTo>
                      <a:pt x="313" y="8"/>
                    </a:lnTo>
                    <a:lnTo>
                      <a:pt x="326" y="60"/>
                    </a:lnTo>
                    <a:lnTo>
                      <a:pt x="313" y="113"/>
                    </a:lnTo>
                    <a:lnTo>
                      <a:pt x="240" y="113"/>
                    </a:lnTo>
                    <a:lnTo>
                      <a:pt x="248" y="68"/>
                    </a:lnTo>
                    <a:lnTo>
                      <a:pt x="0" y="75"/>
                    </a:lnTo>
                    <a:close/>
                  </a:path>
                </a:pathLst>
              </a:custGeom>
              <a:solidFill>
                <a:srgbClr val="C0C0C0"/>
              </a:solidFill>
              <a:ln w="9525">
                <a:solidFill>
                  <a:srgbClr val="000000"/>
                </a:solidFill>
                <a:round/>
                <a:headEnd/>
                <a:tailEnd/>
              </a:ln>
            </p:spPr>
            <p:txBody>
              <a:bodyPr/>
              <a:lstStyle/>
              <a:p>
                <a:endParaRPr lang="en-US"/>
              </a:p>
            </p:txBody>
          </p:sp>
          <p:sp>
            <p:nvSpPr>
              <p:cNvPr id="13324" name="Line 27"/>
              <p:cNvSpPr>
                <a:spLocks noChangeShapeType="1"/>
              </p:cNvSpPr>
              <p:nvPr/>
            </p:nvSpPr>
            <p:spPr bwMode="auto">
              <a:xfrm flipH="1">
                <a:off x="8174" y="10688"/>
                <a:ext cx="659" cy="0"/>
              </a:xfrm>
              <a:prstGeom prst="line">
                <a:avLst/>
              </a:prstGeom>
              <a:noFill/>
              <a:ln w="19050">
                <a:solidFill>
                  <a:srgbClr val="FF0000"/>
                </a:solidFill>
                <a:round/>
                <a:headEnd/>
                <a:tailEnd/>
              </a:ln>
            </p:spPr>
            <p:txBody>
              <a:bodyPr/>
              <a:lstStyle/>
              <a:p>
                <a:endParaRPr lang="en-US"/>
              </a:p>
            </p:txBody>
          </p:sp>
          <p:sp>
            <p:nvSpPr>
              <p:cNvPr id="13325" name="Line 28"/>
              <p:cNvSpPr>
                <a:spLocks noChangeShapeType="1"/>
              </p:cNvSpPr>
              <p:nvPr/>
            </p:nvSpPr>
            <p:spPr bwMode="auto">
              <a:xfrm flipH="1">
                <a:off x="6878" y="10688"/>
                <a:ext cx="659" cy="0"/>
              </a:xfrm>
              <a:prstGeom prst="line">
                <a:avLst/>
              </a:prstGeom>
              <a:noFill/>
              <a:ln w="19050">
                <a:solidFill>
                  <a:srgbClr val="FF0000"/>
                </a:solidFill>
                <a:round/>
                <a:headEnd/>
                <a:tailEnd/>
              </a:ln>
            </p:spPr>
            <p:txBody>
              <a:bodyPr/>
              <a:lstStyle/>
              <a:p>
                <a:endParaRPr lang="en-US"/>
              </a:p>
            </p:txBody>
          </p:sp>
          <p:sp>
            <p:nvSpPr>
              <p:cNvPr id="13326" name="Freeform 29"/>
              <p:cNvSpPr>
                <a:spLocks/>
              </p:cNvSpPr>
              <p:nvPr/>
            </p:nvSpPr>
            <p:spPr bwMode="auto">
              <a:xfrm>
                <a:off x="5468" y="10631"/>
                <a:ext cx="817" cy="2112"/>
              </a:xfrm>
              <a:custGeom>
                <a:avLst/>
                <a:gdLst>
                  <a:gd name="T0" fmla="*/ 263 w 817"/>
                  <a:gd name="T1" fmla="*/ 0 h 2112"/>
                  <a:gd name="T2" fmla="*/ 232 w 817"/>
                  <a:gd name="T3" fmla="*/ 87 h 2112"/>
                  <a:gd name="T4" fmla="*/ 187 w 817"/>
                  <a:gd name="T5" fmla="*/ 199 h 2112"/>
                  <a:gd name="T6" fmla="*/ 150 w 817"/>
                  <a:gd name="T7" fmla="*/ 327 h 2112"/>
                  <a:gd name="T8" fmla="*/ 142 w 817"/>
                  <a:gd name="T9" fmla="*/ 454 h 2112"/>
                  <a:gd name="T10" fmla="*/ 142 w 817"/>
                  <a:gd name="T11" fmla="*/ 642 h 2112"/>
                  <a:gd name="T12" fmla="*/ 157 w 817"/>
                  <a:gd name="T13" fmla="*/ 844 h 2112"/>
                  <a:gd name="T14" fmla="*/ 150 w 817"/>
                  <a:gd name="T15" fmla="*/ 979 h 2112"/>
                  <a:gd name="T16" fmla="*/ 127 w 817"/>
                  <a:gd name="T17" fmla="*/ 1092 h 2112"/>
                  <a:gd name="T18" fmla="*/ 97 w 817"/>
                  <a:gd name="T19" fmla="*/ 1212 h 2112"/>
                  <a:gd name="T20" fmla="*/ 52 w 817"/>
                  <a:gd name="T21" fmla="*/ 1369 h 2112"/>
                  <a:gd name="T22" fmla="*/ 15 w 817"/>
                  <a:gd name="T23" fmla="*/ 1497 h 2112"/>
                  <a:gd name="T24" fmla="*/ 0 w 817"/>
                  <a:gd name="T25" fmla="*/ 1609 h 2112"/>
                  <a:gd name="T26" fmla="*/ 7 w 817"/>
                  <a:gd name="T27" fmla="*/ 1722 h 2112"/>
                  <a:gd name="T28" fmla="*/ 97 w 817"/>
                  <a:gd name="T29" fmla="*/ 1864 h 2112"/>
                  <a:gd name="T30" fmla="*/ 255 w 817"/>
                  <a:gd name="T31" fmla="*/ 1962 h 2112"/>
                  <a:gd name="T32" fmla="*/ 315 w 817"/>
                  <a:gd name="T33" fmla="*/ 2007 h 2112"/>
                  <a:gd name="T34" fmla="*/ 420 w 817"/>
                  <a:gd name="T35" fmla="*/ 2059 h 2112"/>
                  <a:gd name="T36" fmla="*/ 615 w 817"/>
                  <a:gd name="T37" fmla="*/ 2097 h 2112"/>
                  <a:gd name="T38" fmla="*/ 817 w 817"/>
                  <a:gd name="T39" fmla="*/ 2112 h 211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817"/>
                  <a:gd name="T61" fmla="*/ 0 h 2112"/>
                  <a:gd name="T62" fmla="*/ 817 w 817"/>
                  <a:gd name="T63" fmla="*/ 2112 h 2112"/>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817" h="2112">
                    <a:moveTo>
                      <a:pt x="263" y="0"/>
                    </a:moveTo>
                    <a:lnTo>
                      <a:pt x="232" y="87"/>
                    </a:lnTo>
                    <a:lnTo>
                      <a:pt x="187" y="199"/>
                    </a:lnTo>
                    <a:lnTo>
                      <a:pt x="150" y="327"/>
                    </a:lnTo>
                    <a:lnTo>
                      <a:pt x="142" y="454"/>
                    </a:lnTo>
                    <a:lnTo>
                      <a:pt x="142" y="642"/>
                    </a:lnTo>
                    <a:lnTo>
                      <a:pt x="157" y="844"/>
                    </a:lnTo>
                    <a:lnTo>
                      <a:pt x="150" y="979"/>
                    </a:lnTo>
                    <a:lnTo>
                      <a:pt x="127" y="1092"/>
                    </a:lnTo>
                    <a:lnTo>
                      <a:pt x="97" y="1212"/>
                    </a:lnTo>
                    <a:lnTo>
                      <a:pt x="52" y="1369"/>
                    </a:lnTo>
                    <a:lnTo>
                      <a:pt x="15" y="1497"/>
                    </a:lnTo>
                    <a:lnTo>
                      <a:pt x="0" y="1609"/>
                    </a:lnTo>
                    <a:lnTo>
                      <a:pt x="7" y="1722"/>
                    </a:lnTo>
                    <a:lnTo>
                      <a:pt x="97" y="1864"/>
                    </a:lnTo>
                    <a:lnTo>
                      <a:pt x="255" y="1962"/>
                    </a:lnTo>
                    <a:lnTo>
                      <a:pt x="315" y="2007"/>
                    </a:lnTo>
                    <a:lnTo>
                      <a:pt x="420" y="2059"/>
                    </a:lnTo>
                    <a:lnTo>
                      <a:pt x="615" y="2097"/>
                    </a:lnTo>
                    <a:lnTo>
                      <a:pt x="817" y="2112"/>
                    </a:lnTo>
                  </a:path>
                </a:pathLst>
              </a:custGeom>
              <a:noFill/>
              <a:ln w="19050">
                <a:solidFill>
                  <a:srgbClr val="FF0000"/>
                </a:solidFill>
                <a:round/>
                <a:headEnd/>
                <a:tailEnd/>
              </a:ln>
            </p:spPr>
            <p:txBody>
              <a:bodyPr/>
              <a:lstStyle/>
              <a:p>
                <a:endParaRPr lang="en-US"/>
              </a:p>
            </p:txBody>
          </p:sp>
          <p:sp>
            <p:nvSpPr>
              <p:cNvPr id="13327" name="Freeform 30"/>
              <p:cNvSpPr>
                <a:spLocks/>
              </p:cNvSpPr>
              <p:nvPr/>
            </p:nvSpPr>
            <p:spPr bwMode="auto">
              <a:xfrm>
                <a:off x="5731" y="10631"/>
                <a:ext cx="2024" cy="1984"/>
              </a:xfrm>
              <a:custGeom>
                <a:avLst/>
                <a:gdLst>
                  <a:gd name="T0" fmla="*/ 0 w 2024"/>
                  <a:gd name="T1" fmla="*/ 0 h 1984"/>
                  <a:gd name="T2" fmla="*/ 82 w 2024"/>
                  <a:gd name="T3" fmla="*/ 139 h 1984"/>
                  <a:gd name="T4" fmla="*/ 157 w 2024"/>
                  <a:gd name="T5" fmla="*/ 244 h 1984"/>
                  <a:gd name="T6" fmla="*/ 217 w 2024"/>
                  <a:gd name="T7" fmla="*/ 364 h 1984"/>
                  <a:gd name="T8" fmla="*/ 254 w 2024"/>
                  <a:gd name="T9" fmla="*/ 469 h 1984"/>
                  <a:gd name="T10" fmla="*/ 262 w 2024"/>
                  <a:gd name="T11" fmla="*/ 574 h 1984"/>
                  <a:gd name="T12" fmla="*/ 262 w 2024"/>
                  <a:gd name="T13" fmla="*/ 702 h 1984"/>
                  <a:gd name="T14" fmla="*/ 239 w 2024"/>
                  <a:gd name="T15" fmla="*/ 897 h 1984"/>
                  <a:gd name="T16" fmla="*/ 217 w 2024"/>
                  <a:gd name="T17" fmla="*/ 1107 h 1984"/>
                  <a:gd name="T18" fmla="*/ 217 w 2024"/>
                  <a:gd name="T19" fmla="*/ 1182 h 1984"/>
                  <a:gd name="T20" fmla="*/ 217 w 2024"/>
                  <a:gd name="T21" fmla="*/ 1294 h 1984"/>
                  <a:gd name="T22" fmla="*/ 202 w 2024"/>
                  <a:gd name="T23" fmla="*/ 1399 h 1984"/>
                  <a:gd name="T24" fmla="*/ 224 w 2024"/>
                  <a:gd name="T25" fmla="*/ 1557 h 1984"/>
                  <a:gd name="T26" fmla="*/ 269 w 2024"/>
                  <a:gd name="T27" fmla="*/ 1692 h 1984"/>
                  <a:gd name="T28" fmla="*/ 337 w 2024"/>
                  <a:gd name="T29" fmla="*/ 1767 h 1984"/>
                  <a:gd name="T30" fmla="*/ 464 w 2024"/>
                  <a:gd name="T31" fmla="*/ 1894 h 1984"/>
                  <a:gd name="T32" fmla="*/ 569 w 2024"/>
                  <a:gd name="T33" fmla="*/ 1947 h 1984"/>
                  <a:gd name="T34" fmla="*/ 802 w 2024"/>
                  <a:gd name="T35" fmla="*/ 1977 h 1984"/>
                  <a:gd name="T36" fmla="*/ 967 w 2024"/>
                  <a:gd name="T37" fmla="*/ 1984 h 1984"/>
                  <a:gd name="T38" fmla="*/ 1064 w 2024"/>
                  <a:gd name="T39" fmla="*/ 1984 h 1984"/>
                  <a:gd name="T40" fmla="*/ 1282 w 2024"/>
                  <a:gd name="T41" fmla="*/ 1984 h 1984"/>
                  <a:gd name="T42" fmla="*/ 1447 w 2024"/>
                  <a:gd name="T43" fmla="*/ 1977 h 1984"/>
                  <a:gd name="T44" fmla="*/ 1634 w 2024"/>
                  <a:gd name="T45" fmla="*/ 1962 h 1984"/>
                  <a:gd name="T46" fmla="*/ 1822 w 2024"/>
                  <a:gd name="T47" fmla="*/ 1909 h 1984"/>
                  <a:gd name="T48" fmla="*/ 1927 w 2024"/>
                  <a:gd name="T49" fmla="*/ 1842 h 1984"/>
                  <a:gd name="T50" fmla="*/ 2002 w 2024"/>
                  <a:gd name="T51" fmla="*/ 1729 h 1984"/>
                  <a:gd name="T52" fmla="*/ 2024 w 2024"/>
                  <a:gd name="T53" fmla="*/ 1587 h 1984"/>
                  <a:gd name="T54" fmla="*/ 2009 w 2024"/>
                  <a:gd name="T55" fmla="*/ 1467 h 1984"/>
                  <a:gd name="T56" fmla="*/ 1972 w 2024"/>
                  <a:gd name="T57" fmla="*/ 1354 h 1984"/>
                  <a:gd name="T58" fmla="*/ 1897 w 2024"/>
                  <a:gd name="T59" fmla="*/ 1279 h 1984"/>
                  <a:gd name="T60" fmla="*/ 1777 w 2024"/>
                  <a:gd name="T61" fmla="*/ 1159 h 1984"/>
                  <a:gd name="T62" fmla="*/ 1679 w 2024"/>
                  <a:gd name="T63" fmla="*/ 1062 h 1984"/>
                  <a:gd name="T64" fmla="*/ 1582 w 2024"/>
                  <a:gd name="T65" fmla="*/ 979 h 1984"/>
                  <a:gd name="T66" fmla="*/ 1484 w 2024"/>
                  <a:gd name="T67" fmla="*/ 919 h 1984"/>
                  <a:gd name="T68" fmla="*/ 1289 w 2024"/>
                  <a:gd name="T69" fmla="*/ 807 h 1984"/>
                  <a:gd name="T70" fmla="*/ 1072 w 2024"/>
                  <a:gd name="T71" fmla="*/ 619 h 1984"/>
                  <a:gd name="T72" fmla="*/ 937 w 2024"/>
                  <a:gd name="T73" fmla="*/ 477 h 1984"/>
                  <a:gd name="T74" fmla="*/ 839 w 2024"/>
                  <a:gd name="T75" fmla="*/ 327 h 1984"/>
                  <a:gd name="T76" fmla="*/ 757 w 2024"/>
                  <a:gd name="T77" fmla="*/ 244 h 1984"/>
                  <a:gd name="T78" fmla="*/ 689 w 2024"/>
                  <a:gd name="T79" fmla="*/ 162 h 1984"/>
                  <a:gd name="T80" fmla="*/ 487 w 2024"/>
                  <a:gd name="T81" fmla="*/ 57 h 1984"/>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2024"/>
                  <a:gd name="T124" fmla="*/ 0 h 1984"/>
                  <a:gd name="T125" fmla="*/ 2024 w 2024"/>
                  <a:gd name="T126" fmla="*/ 1984 h 1984"/>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2024" h="1984">
                    <a:moveTo>
                      <a:pt x="0" y="0"/>
                    </a:moveTo>
                    <a:lnTo>
                      <a:pt x="82" y="139"/>
                    </a:lnTo>
                    <a:lnTo>
                      <a:pt x="157" y="244"/>
                    </a:lnTo>
                    <a:lnTo>
                      <a:pt x="217" y="364"/>
                    </a:lnTo>
                    <a:lnTo>
                      <a:pt x="254" y="469"/>
                    </a:lnTo>
                    <a:lnTo>
                      <a:pt x="262" y="574"/>
                    </a:lnTo>
                    <a:lnTo>
                      <a:pt x="262" y="702"/>
                    </a:lnTo>
                    <a:lnTo>
                      <a:pt x="239" y="897"/>
                    </a:lnTo>
                    <a:lnTo>
                      <a:pt x="217" y="1107"/>
                    </a:lnTo>
                    <a:lnTo>
                      <a:pt x="217" y="1182"/>
                    </a:lnTo>
                    <a:lnTo>
                      <a:pt x="217" y="1294"/>
                    </a:lnTo>
                    <a:lnTo>
                      <a:pt x="202" y="1399"/>
                    </a:lnTo>
                    <a:lnTo>
                      <a:pt x="224" y="1557"/>
                    </a:lnTo>
                    <a:lnTo>
                      <a:pt x="269" y="1692"/>
                    </a:lnTo>
                    <a:lnTo>
                      <a:pt x="337" y="1767"/>
                    </a:lnTo>
                    <a:lnTo>
                      <a:pt x="464" y="1894"/>
                    </a:lnTo>
                    <a:lnTo>
                      <a:pt x="569" y="1947"/>
                    </a:lnTo>
                    <a:lnTo>
                      <a:pt x="802" y="1977"/>
                    </a:lnTo>
                    <a:lnTo>
                      <a:pt x="967" y="1984"/>
                    </a:lnTo>
                    <a:lnTo>
                      <a:pt x="1064" y="1984"/>
                    </a:lnTo>
                    <a:lnTo>
                      <a:pt x="1282" y="1984"/>
                    </a:lnTo>
                    <a:lnTo>
                      <a:pt x="1447" y="1977"/>
                    </a:lnTo>
                    <a:lnTo>
                      <a:pt x="1634" y="1962"/>
                    </a:lnTo>
                    <a:lnTo>
                      <a:pt x="1822" y="1909"/>
                    </a:lnTo>
                    <a:lnTo>
                      <a:pt x="1927" y="1842"/>
                    </a:lnTo>
                    <a:lnTo>
                      <a:pt x="2002" y="1729"/>
                    </a:lnTo>
                    <a:lnTo>
                      <a:pt x="2024" y="1587"/>
                    </a:lnTo>
                    <a:lnTo>
                      <a:pt x="2009" y="1467"/>
                    </a:lnTo>
                    <a:lnTo>
                      <a:pt x="1972" y="1354"/>
                    </a:lnTo>
                    <a:lnTo>
                      <a:pt x="1897" y="1279"/>
                    </a:lnTo>
                    <a:lnTo>
                      <a:pt x="1777" y="1159"/>
                    </a:lnTo>
                    <a:lnTo>
                      <a:pt x="1679" y="1062"/>
                    </a:lnTo>
                    <a:lnTo>
                      <a:pt x="1582" y="979"/>
                    </a:lnTo>
                    <a:lnTo>
                      <a:pt x="1484" y="919"/>
                    </a:lnTo>
                    <a:lnTo>
                      <a:pt x="1289" y="807"/>
                    </a:lnTo>
                    <a:lnTo>
                      <a:pt x="1072" y="619"/>
                    </a:lnTo>
                    <a:lnTo>
                      <a:pt x="937" y="477"/>
                    </a:lnTo>
                    <a:lnTo>
                      <a:pt x="839" y="327"/>
                    </a:lnTo>
                    <a:lnTo>
                      <a:pt x="757" y="244"/>
                    </a:lnTo>
                    <a:lnTo>
                      <a:pt x="689" y="162"/>
                    </a:lnTo>
                    <a:lnTo>
                      <a:pt x="487" y="57"/>
                    </a:lnTo>
                  </a:path>
                </a:pathLst>
              </a:custGeom>
              <a:noFill/>
              <a:ln w="19050">
                <a:solidFill>
                  <a:srgbClr val="FF0000"/>
                </a:solidFill>
                <a:round/>
                <a:headEnd/>
                <a:tailEnd/>
              </a:ln>
            </p:spPr>
            <p:txBody>
              <a:bodyPr/>
              <a:lstStyle/>
              <a:p>
                <a:endParaRPr lang="en-US"/>
              </a:p>
            </p:txBody>
          </p:sp>
        </p:grpSp>
      </p:grpSp>
      <p:sp>
        <p:nvSpPr>
          <p:cNvPr id="67615" name="AutoShape 31"/>
          <p:cNvSpPr>
            <a:spLocks noChangeArrowheads="1"/>
          </p:cNvSpPr>
          <p:nvPr/>
        </p:nvSpPr>
        <p:spPr bwMode="auto">
          <a:xfrm>
            <a:off x="5638800" y="990600"/>
            <a:ext cx="3276600" cy="1600200"/>
          </a:xfrm>
          <a:prstGeom prst="wedgeRoundRectCallout">
            <a:avLst>
              <a:gd name="adj1" fmla="val -46995"/>
              <a:gd name="adj2" fmla="val 55060"/>
              <a:gd name="adj3" fmla="val 16667"/>
            </a:avLst>
          </a:prstGeom>
          <a:solidFill>
            <a:schemeClr val="bg1"/>
          </a:solidFill>
          <a:ln w="9525">
            <a:solidFill>
              <a:srgbClr val="000066"/>
            </a:solidFill>
            <a:miter lim="800000"/>
            <a:headEnd/>
            <a:tailEnd/>
          </a:ln>
        </p:spPr>
        <p:txBody>
          <a:bodyPr/>
          <a:lstStyle/>
          <a:p>
            <a:pPr algn="just"/>
            <a:r>
              <a:rPr lang="en-US" sz="2800">
                <a:solidFill>
                  <a:srgbClr val="000099"/>
                </a:solidFill>
                <a:latin typeface="Arial" charset="0"/>
              </a:rPr>
              <a:t>Nêu cách thực hiện các mũi khâu tiếp theo?</a:t>
            </a:r>
          </a:p>
        </p:txBody>
      </p:sp>
      <p:sp>
        <p:nvSpPr>
          <p:cNvPr id="67616" name="AutoShape 32"/>
          <p:cNvSpPr>
            <a:spLocks noChangeArrowheads="1"/>
          </p:cNvSpPr>
          <p:nvPr/>
        </p:nvSpPr>
        <p:spPr bwMode="auto">
          <a:xfrm>
            <a:off x="152400" y="4114800"/>
            <a:ext cx="8839200" cy="2590800"/>
          </a:xfrm>
          <a:prstGeom prst="wedgeRoundRectCallout">
            <a:avLst>
              <a:gd name="adj1" fmla="val 20583"/>
              <a:gd name="adj2" fmla="val -41116"/>
              <a:gd name="adj3" fmla="val 16667"/>
            </a:avLst>
          </a:prstGeom>
          <a:solidFill>
            <a:schemeClr val="bg1"/>
          </a:solidFill>
          <a:ln w="9525">
            <a:solidFill>
              <a:srgbClr val="000066"/>
            </a:solidFill>
            <a:miter lim="800000"/>
            <a:headEnd/>
            <a:tailEnd/>
          </a:ln>
        </p:spPr>
        <p:txBody>
          <a:bodyPr/>
          <a:lstStyle/>
          <a:p>
            <a:pPr algn="just"/>
            <a:r>
              <a:rPr lang="en-US" sz="2800">
                <a:solidFill>
                  <a:srgbClr val="000099"/>
                </a:solidFill>
                <a:latin typeface="Arial" charset="0"/>
              </a:rPr>
              <a:t>Mũi khâu tiếp theo xuống kim </a:t>
            </a:r>
            <a:r>
              <a:rPr lang="en-US" sz="2800" b="1">
                <a:solidFill>
                  <a:srgbClr val="000099"/>
                </a:solidFill>
                <a:latin typeface="Arial" charset="0"/>
              </a:rPr>
              <a:t>điểm 6</a:t>
            </a:r>
            <a:r>
              <a:rPr lang="en-US" sz="2800">
                <a:solidFill>
                  <a:srgbClr val="000099"/>
                </a:solidFill>
                <a:latin typeface="Arial" charset="0"/>
              </a:rPr>
              <a:t>, lên kim </a:t>
            </a:r>
            <a:r>
              <a:rPr lang="en-US" sz="2800" b="1">
                <a:solidFill>
                  <a:srgbClr val="000099"/>
                </a:solidFill>
                <a:latin typeface="Arial" charset="0"/>
              </a:rPr>
              <a:t>điểm 7</a:t>
            </a:r>
            <a:r>
              <a:rPr lang="en-US" sz="2800">
                <a:solidFill>
                  <a:srgbClr val="000099"/>
                </a:solidFill>
                <a:latin typeface="Arial" charset="0"/>
              </a:rPr>
              <a:t>, xuống kim </a:t>
            </a:r>
            <a:r>
              <a:rPr lang="en-US" sz="2800" b="1">
                <a:solidFill>
                  <a:srgbClr val="000099"/>
                </a:solidFill>
                <a:latin typeface="Arial" charset="0"/>
              </a:rPr>
              <a:t>điểm 8</a:t>
            </a:r>
            <a:r>
              <a:rPr lang="en-US" sz="2800">
                <a:solidFill>
                  <a:srgbClr val="000099"/>
                </a:solidFill>
                <a:latin typeface="Arial" charset="0"/>
              </a:rPr>
              <a:t>, lên kim </a:t>
            </a:r>
            <a:r>
              <a:rPr lang="en-US" sz="2800" b="1">
                <a:solidFill>
                  <a:srgbClr val="000099"/>
                </a:solidFill>
                <a:latin typeface="Arial" charset="0"/>
              </a:rPr>
              <a:t>điểm 9</a:t>
            </a:r>
            <a:r>
              <a:rPr lang="en-US" sz="2800">
                <a:solidFill>
                  <a:srgbClr val="000099"/>
                </a:solidFill>
                <a:latin typeface="Arial" charset="0"/>
              </a:rPr>
              <a:t>, xuống kim </a:t>
            </a:r>
            <a:r>
              <a:rPr lang="en-US" sz="2800" b="1">
                <a:solidFill>
                  <a:srgbClr val="000099"/>
                </a:solidFill>
                <a:latin typeface="Arial" charset="0"/>
              </a:rPr>
              <a:t>điểm 10</a:t>
            </a:r>
            <a:r>
              <a:rPr lang="en-US" sz="2800">
                <a:solidFill>
                  <a:srgbClr val="000099"/>
                </a:solidFill>
                <a:latin typeface="Arial" charset="0"/>
              </a:rPr>
              <a:t> và </a:t>
            </a:r>
            <a:r>
              <a:rPr lang="en-US" sz="2800" b="1">
                <a:solidFill>
                  <a:srgbClr val="000099"/>
                </a:solidFill>
                <a:latin typeface="Arial" charset="0"/>
              </a:rPr>
              <a:t>lên kim tại điểm bất kỳ</a:t>
            </a:r>
            <a:r>
              <a:rPr lang="en-US" sz="2800">
                <a:solidFill>
                  <a:srgbClr val="000099"/>
                </a:solidFill>
                <a:latin typeface="Arial" charset="0"/>
              </a:rPr>
              <a:t>. Sau đó, rút kim, kéo chỉ và vuốt đường chỉ cho mũi khâu thẳng.</a:t>
            </a:r>
          </a:p>
        </p:txBody>
      </p:sp>
      <p:sp>
        <p:nvSpPr>
          <p:cNvPr id="13317" name="Rectangle 33"/>
          <p:cNvSpPr>
            <a:spLocks noChangeArrowheads="1"/>
          </p:cNvSpPr>
          <p:nvPr/>
        </p:nvSpPr>
        <p:spPr bwMode="auto">
          <a:xfrm>
            <a:off x="533400" y="304800"/>
            <a:ext cx="6248400" cy="584200"/>
          </a:xfrm>
          <a:prstGeom prst="rect">
            <a:avLst/>
          </a:prstGeom>
          <a:noFill/>
          <a:ln w="9525">
            <a:noFill/>
            <a:miter lim="800000"/>
            <a:headEnd/>
            <a:tailEnd/>
          </a:ln>
        </p:spPr>
        <p:txBody>
          <a:bodyPr>
            <a:spAutoFit/>
          </a:bodyPr>
          <a:lstStyle/>
          <a:p>
            <a:pPr>
              <a:buFont typeface="Wingdings" pitchFamily="2" charset="2"/>
              <a:buChar char="v"/>
            </a:pPr>
            <a:r>
              <a:rPr lang="en-US" sz="3200">
                <a:solidFill>
                  <a:schemeClr val="tx2"/>
                </a:solidFill>
                <a:latin typeface="Arial" charset="0"/>
              </a:rPr>
              <a:t> Khâu các mũi khâu tiếp theo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7615"/>
                                        </p:tgtEl>
                                        <p:attrNameLst>
                                          <p:attrName>style.visibility</p:attrName>
                                        </p:attrNameLst>
                                      </p:cBhvr>
                                      <p:to>
                                        <p:strVal val="visible"/>
                                      </p:to>
                                    </p:set>
                                    <p:animEffect transition="in" filter="box(in)">
                                      <p:cBhvr>
                                        <p:cTn id="12" dur="500"/>
                                        <p:tgtEl>
                                          <p:spTgt spid="6761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7616"/>
                                        </p:tgtEl>
                                        <p:attrNameLst>
                                          <p:attrName>style.visibility</p:attrName>
                                        </p:attrNameLst>
                                      </p:cBhvr>
                                      <p:to>
                                        <p:strVal val="visible"/>
                                      </p:to>
                                    </p:set>
                                    <p:animEffect transition="in" filter="box(in)">
                                      <p:cBhvr>
                                        <p:cTn id="17" dur="500"/>
                                        <p:tgtEl>
                                          <p:spTgt spid="676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615" grpId="0" animBg="1"/>
      <p:bldP spid="6761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ChangeArrowheads="1"/>
          </p:cNvSpPr>
          <p:nvPr/>
        </p:nvSpPr>
        <p:spPr bwMode="auto">
          <a:xfrm>
            <a:off x="533400" y="304800"/>
            <a:ext cx="5715000" cy="584200"/>
          </a:xfrm>
          <a:prstGeom prst="rect">
            <a:avLst/>
          </a:prstGeom>
          <a:noFill/>
          <a:ln w="9525">
            <a:noFill/>
            <a:miter lim="800000"/>
            <a:headEnd/>
            <a:tailEnd/>
          </a:ln>
        </p:spPr>
        <p:txBody>
          <a:bodyPr>
            <a:spAutoFit/>
          </a:bodyPr>
          <a:lstStyle/>
          <a:p>
            <a:pPr>
              <a:buFont typeface="Wingdings" pitchFamily="2" charset="2"/>
              <a:buChar char="v"/>
            </a:pPr>
            <a:r>
              <a:rPr lang="en-US" sz="3200">
                <a:solidFill>
                  <a:schemeClr val="tx2"/>
                </a:solidFill>
                <a:latin typeface="Arial" charset="0"/>
              </a:rPr>
              <a:t> Kết thúc đường khâu</a:t>
            </a:r>
          </a:p>
        </p:txBody>
      </p:sp>
      <p:grpSp>
        <p:nvGrpSpPr>
          <p:cNvPr id="2" name="Group 8"/>
          <p:cNvGrpSpPr>
            <a:grpSpLocks/>
          </p:cNvGrpSpPr>
          <p:nvPr/>
        </p:nvGrpSpPr>
        <p:grpSpPr bwMode="auto">
          <a:xfrm>
            <a:off x="4267200" y="1066800"/>
            <a:ext cx="4597400" cy="2882900"/>
            <a:chOff x="1932" y="1245"/>
            <a:chExt cx="7240" cy="4540"/>
          </a:xfrm>
        </p:grpSpPr>
        <p:grpSp>
          <p:nvGrpSpPr>
            <p:cNvPr id="14345" name="Group 9"/>
            <p:cNvGrpSpPr>
              <a:grpSpLocks/>
            </p:cNvGrpSpPr>
            <p:nvPr/>
          </p:nvGrpSpPr>
          <p:grpSpPr bwMode="auto">
            <a:xfrm>
              <a:off x="1932" y="1245"/>
              <a:ext cx="7240" cy="4540"/>
              <a:chOff x="2271" y="1135"/>
              <a:chExt cx="6248" cy="4540"/>
            </a:xfrm>
          </p:grpSpPr>
          <p:sp>
            <p:nvSpPr>
              <p:cNvPr id="14357" name="Rectangle 10"/>
              <p:cNvSpPr>
                <a:spLocks noChangeArrowheads="1"/>
              </p:cNvSpPr>
              <p:nvPr/>
            </p:nvSpPr>
            <p:spPr bwMode="auto">
              <a:xfrm>
                <a:off x="2271" y="1135"/>
                <a:ext cx="6248" cy="4540"/>
              </a:xfrm>
              <a:prstGeom prst="rect">
                <a:avLst/>
              </a:prstGeom>
              <a:solidFill>
                <a:srgbClr val="FFCCFF"/>
              </a:solidFill>
              <a:ln w="9525">
                <a:solidFill>
                  <a:srgbClr val="FFCCFF"/>
                </a:solidFill>
                <a:miter lim="800000"/>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050" smtClean="0">
                  <a:solidFill>
                    <a:srgbClr val="000000"/>
                  </a:solidFill>
                  <a:latin typeface="Arial" panose="020B0604020202020204" pitchFamily="34" charset="0"/>
                </a:endParaRPr>
              </a:p>
              <a:p>
                <a:pPr eaLnBrk="1" hangingPunct="1">
                  <a:defRPr/>
                </a:pPr>
                <a:r>
                  <a:rPr lang="en-US" sz="1050" smtClean="0">
                    <a:solidFill>
                      <a:srgbClr val="000000"/>
                    </a:solidFill>
                    <a:latin typeface="Arial" panose="020B0604020202020204" pitchFamily="34" charset="0"/>
                  </a:rPr>
                  <a:t>      10         9        8         7         6         5         4         3         2         1</a:t>
                </a: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600" smtClean="0">
                  <a:latin typeface="Arial" panose="020B0604020202020204" pitchFamily="34" charset="0"/>
                </a:endParaRPr>
              </a:p>
            </p:txBody>
          </p:sp>
          <p:sp>
            <p:nvSpPr>
              <p:cNvPr id="14358" name="Line 11"/>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14359" name="Group 12"/>
              <p:cNvGrpSpPr>
                <a:grpSpLocks/>
              </p:cNvGrpSpPr>
              <p:nvPr/>
            </p:nvGrpSpPr>
            <p:grpSpPr bwMode="auto">
              <a:xfrm>
                <a:off x="2827" y="3531"/>
                <a:ext cx="5124" cy="113"/>
                <a:chOff x="2827" y="6134"/>
                <a:chExt cx="5124" cy="113"/>
              </a:xfrm>
            </p:grpSpPr>
            <p:sp>
              <p:nvSpPr>
                <p:cNvPr id="14360" name="Line 13"/>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14361" name="Line 14"/>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14362" name="Line 15"/>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14363" name="Line 16"/>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14364" name="Line 17"/>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14365" name="Line 18"/>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14366" name="Line 19"/>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14367" name="Line 20"/>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14368" name="Line 21"/>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14369" name="Line 22"/>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14346" name="Group 23"/>
            <p:cNvGrpSpPr>
              <a:grpSpLocks/>
            </p:cNvGrpSpPr>
            <p:nvPr/>
          </p:nvGrpSpPr>
          <p:grpSpPr bwMode="auto">
            <a:xfrm>
              <a:off x="2093" y="3698"/>
              <a:ext cx="6424" cy="2040"/>
              <a:chOff x="2093" y="3698"/>
              <a:chExt cx="6424" cy="2040"/>
            </a:xfrm>
          </p:grpSpPr>
          <p:sp>
            <p:nvSpPr>
              <p:cNvPr id="14347" name="Line 24"/>
              <p:cNvSpPr>
                <a:spLocks noChangeShapeType="1"/>
              </p:cNvSpPr>
              <p:nvPr/>
            </p:nvSpPr>
            <p:spPr bwMode="auto">
              <a:xfrm flipH="1">
                <a:off x="7859" y="3698"/>
                <a:ext cx="658" cy="0"/>
              </a:xfrm>
              <a:prstGeom prst="line">
                <a:avLst/>
              </a:prstGeom>
              <a:noFill/>
              <a:ln w="19050">
                <a:solidFill>
                  <a:srgbClr val="FF0000"/>
                </a:solidFill>
                <a:round/>
                <a:headEnd/>
                <a:tailEnd/>
              </a:ln>
            </p:spPr>
            <p:txBody>
              <a:bodyPr/>
              <a:lstStyle/>
              <a:p>
                <a:endParaRPr lang="en-US"/>
              </a:p>
            </p:txBody>
          </p:sp>
          <p:sp>
            <p:nvSpPr>
              <p:cNvPr id="14348" name="Line 25"/>
              <p:cNvSpPr>
                <a:spLocks noChangeShapeType="1"/>
              </p:cNvSpPr>
              <p:nvPr/>
            </p:nvSpPr>
            <p:spPr bwMode="auto">
              <a:xfrm flipH="1">
                <a:off x="2576" y="3698"/>
                <a:ext cx="658" cy="0"/>
              </a:xfrm>
              <a:prstGeom prst="line">
                <a:avLst/>
              </a:prstGeom>
              <a:noFill/>
              <a:ln w="19050">
                <a:solidFill>
                  <a:srgbClr val="FF0000"/>
                </a:solidFill>
                <a:round/>
                <a:headEnd/>
                <a:tailEnd/>
              </a:ln>
            </p:spPr>
            <p:txBody>
              <a:bodyPr/>
              <a:lstStyle/>
              <a:p>
                <a:endParaRPr lang="en-US"/>
              </a:p>
            </p:txBody>
          </p:sp>
          <p:sp>
            <p:nvSpPr>
              <p:cNvPr id="14349" name="Line 26"/>
              <p:cNvSpPr>
                <a:spLocks noChangeShapeType="1"/>
              </p:cNvSpPr>
              <p:nvPr/>
            </p:nvSpPr>
            <p:spPr bwMode="auto">
              <a:xfrm flipH="1">
                <a:off x="3906" y="3698"/>
                <a:ext cx="658" cy="0"/>
              </a:xfrm>
              <a:prstGeom prst="line">
                <a:avLst/>
              </a:prstGeom>
              <a:noFill/>
              <a:ln w="19050">
                <a:solidFill>
                  <a:srgbClr val="FF0000"/>
                </a:solidFill>
                <a:round/>
                <a:headEnd/>
                <a:tailEnd/>
              </a:ln>
            </p:spPr>
            <p:txBody>
              <a:bodyPr/>
              <a:lstStyle/>
              <a:p>
                <a:endParaRPr lang="en-US"/>
              </a:p>
            </p:txBody>
          </p:sp>
          <p:sp>
            <p:nvSpPr>
              <p:cNvPr id="14350" name="Line 27"/>
              <p:cNvSpPr>
                <a:spLocks noChangeShapeType="1"/>
              </p:cNvSpPr>
              <p:nvPr/>
            </p:nvSpPr>
            <p:spPr bwMode="auto">
              <a:xfrm flipH="1">
                <a:off x="5223" y="3698"/>
                <a:ext cx="658" cy="0"/>
              </a:xfrm>
              <a:prstGeom prst="line">
                <a:avLst/>
              </a:prstGeom>
              <a:noFill/>
              <a:ln w="19050">
                <a:solidFill>
                  <a:srgbClr val="FF0000"/>
                </a:solidFill>
                <a:round/>
                <a:headEnd/>
                <a:tailEnd/>
              </a:ln>
            </p:spPr>
            <p:txBody>
              <a:bodyPr/>
              <a:lstStyle/>
              <a:p>
                <a:endParaRPr lang="en-US"/>
              </a:p>
            </p:txBody>
          </p:sp>
          <p:sp>
            <p:nvSpPr>
              <p:cNvPr id="14351" name="Line 28"/>
              <p:cNvSpPr>
                <a:spLocks noChangeShapeType="1"/>
              </p:cNvSpPr>
              <p:nvPr/>
            </p:nvSpPr>
            <p:spPr bwMode="auto">
              <a:xfrm flipH="1">
                <a:off x="6531" y="3698"/>
                <a:ext cx="658" cy="0"/>
              </a:xfrm>
              <a:prstGeom prst="line">
                <a:avLst/>
              </a:prstGeom>
              <a:noFill/>
              <a:ln w="19050">
                <a:solidFill>
                  <a:srgbClr val="FF0000"/>
                </a:solidFill>
                <a:round/>
                <a:headEnd/>
                <a:tailEnd/>
              </a:ln>
            </p:spPr>
            <p:txBody>
              <a:bodyPr/>
              <a:lstStyle/>
              <a:p>
                <a:endParaRPr lang="en-US"/>
              </a:p>
            </p:txBody>
          </p:sp>
          <p:grpSp>
            <p:nvGrpSpPr>
              <p:cNvPr id="14352" name="Group 29"/>
              <p:cNvGrpSpPr>
                <a:grpSpLocks/>
              </p:cNvGrpSpPr>
              <p:nvPr/>
            </p:nvGrpSpPr>
            <p:grpSpPr bwMode="auto">
              <a:xfrm>
                <a:off x="2093" y="3705"/>
                <a:ext cx="4395" cy="2033"/>
                <a:chOff x="2093" y="3705"/>
                <a:chExt cx="4395" cy="2033"/>
              </a:xfrm>
            </p:grpSpPr>
            <p:sp>
              <p:nvSpPr>
                <p:cNvPr id="14353" name="Freeform 30"/>
                <p:cNvSpPr>
                  <a:spLocks/>
                </p:cNvSpPr>
                <p:nvPr/>
              </p:nvSpPr>
              <p:spPr bwMode="auto">
                <a:xfrm>
                  <a:off x="2558" y="3705"/>
                  <a:ext cx="3502" cy="443"/>
                </a:xfrm>
                <a:custGeom>
                  <a:avLst/>
                  <a:gdLst>
                    <a:gd name="T0" fmla="*/ 7 w 3502"/>
                    <a:gd name="T1" fmla="*/ 0 h 443"/>
                    <a:gd name="T2" fmla="*/ 3427 w 3502"/>
                    <a:gd name="T3" fmla="*/ 293 h 443"/>
                    <a:gd name="T4" fmla="*/ 3487 w 3502"/>
                    <a:gd name="T5" fmla="*/ 323 h 443"/>
                    <a:gd name="T6" fmla="*/ 3502 w 3502"/>
                    <a:gd name="T7" fmla="*/ 390 h 443"/>
                    <a:gd name="T8" fmla="*/ 3465 w 3502"/>
                    <a:gd name="T9" fmla="*/ 428 h 443"/>
                    <a:gd name="T10" fmla="*/ 3397 w 3502"/>
                    <a:gd name="T11" fmla="*/ 443 h 443"/>
                    <a:gd name="T12" fmla="*/ 3285 w 3502"/>
                    <a:gd name="T13" fmla="*/ 443 h 443"/>
                    <a:gd name="T14" fmla="*/ 3187 w 3502"/>
                    <a:gd name="T15" fmla="*/ 435 h 443"/>
                    <a:gd name="T16" fmla="*/ 3007 w 3502"/>
                    <a:gd name="T17" fmla="*/ 420 h 443"/>
                    <a:gd name="T18" fmla="*/ 0 w 3502"/>
                    <a:gd name="T19" fmla="*/ 45 h 443"/>
                    <a:gd name="T20" fmla="*/ 7 w 3502"/>
                    <a:gd name="T21" fmla="*/ 0 h 44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502"/>
                    <a:gd name="T34" fmla="*/ 0 h 443"/>
                    <a:gd name="T35" fmla="*/ 3502 w 3502"/>
                    <a:gd name="T36" fmla="*/ 443 h 44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502" h="443">
                      <a:moveTo>
                        <a:pt x="7" y="0"/>
                      </a:moveTo>
                      <a:lnTo>
                        <a:pt x="3427" y="293"/>
                      </a:lnTo>
                      <a:lnTo>
                        <a:pt x="3487" y="323"/>
                      </a:lnTo>
                      <a:lnTo>
                        <a:pt x="3502" y="390"/>
                      </a:lnTo>
                      <a:lnTo>
                        <a:pt x="3465" y="428"/>
                      </a:lnTo>
                      <a:lnTo>
                        <a:pt x="3397" y="443"/>
                      </a:lnTo>
                      <a:lnTo>
                        <a:pt x="3285" y="443"/>
                      </a:lnTo>
                      <a:lnTo>
                        <a:pt x="3187" y="435"/>
                      </a:lnTo>
                      <a:lnTo>
                        <a:pt x="3007" y="420"/>
                      </a:lnTo>
                      <a:lnTo>
                        <a:pt x="0" y="45"/>
                      </a:lnTo>
                      <a:lnTo>
                        <a:pt x="7" y="0"/>
                      </a:lnTo>
                      <a:close/>
                    </a:path>
                  </a:pathLst>
                </a:custGeom>
                <a:solidFill>
                  <a:srgbClr val="C0C0C0"/>
                </a:solidFill>
                <a:ln w="9525">
                  <a:solidFill>
                    <a:srgbClr val="000000"/>
                  </a:solidFill>
                  <a:round/>
                  <a:headEnd/>
                  <a:tailEnd/>
                </a:ln>
              </p:spPr>
              <p:txBody>
                <a:bodyPr/>
                <a:lstStyle/>
                <a:p>
                  <a:endParaRPr lang="en-US"/>
                </a:p>
              </p:txBody>
            </p:sp>
            <p:sp>
              <p:nvSpPr>
                <p:cNvPr id="14354" name="Freeform 31"/>
                <p:cNvSpPr>
                  <a:spLocks/>
                </p:cNvSpPr>
                <p:nvPr/>
              </p:nvSpPr>
              <p:spPr bwMode="auto">
                <a:xfrm>
                  <a:off x="5693" y="4020"/>
                  <a:ext cx="277" cy="75"/>
                </a:xfrm>
                <a:custGeom>
                  <a:avLst/>
                  <a:gdLst>
                    <a:gd name="T0" fmla="*/ 0 w 277"/>
                    <a:gd name="T1" fmla="*/ 23 h 75"/>
                    <a:gd name="T2" fmla="*/ 150 w 277"/>
                    <a:gd name="T3" fmla="*/ 60 h 75"/>
                    <a:gd name="T4" fmla="*/ 210 w 277"/>
                    <a:gd name="T5" fmla="*/ 68 h 75"/>
                    <a:gd name="T6" fmla="*/ 255 w 277"/>
                    <a:gd name="T7" fmla="*/ 75 h 75"/>
                    <a:gd name="T8" fmla="*/ 277 w 277"/>
                    <a:gd name="T9" fmla="*/ 53 h 75"/>
                    <a:gd name="T10" fmla="*/ 262 w 277"/>
                    <a:gd name="T11" fmla="*/ 15 h 75"/>
                    <a:gd name="T12" fmla="*/ 157 w 277"/>
                    <a:gd name="T13" fmla="*/ 0 h 75"/>
                    <a:gd name="T14" fmla="*/ 0 w 277"/>
                    <a:gd name="T15" fmla="*/ 23 h 75"/>
                    <a:gd name="T16" fmla="*/ 0 60000 65536"/>
                    <a:gd name="T17" fmla="*/ 0 60000 65536"/>
                    <a:gd name="T18" fmla="*/ 0 60000 65536"/>
                    <a:gd name="T19" fmla="*/ 0 60000 65536"/>
                    <a:gd name="T20" fmla="*/ 0 60000 65536"/>
                    <a:gd name="T21" fmla="*/ 0 60000 65536"/>
                    <a:gd name="T22" fmla="*/ 0 60000 65536"/>
                    <a:gd name="T23" fmla="*/ 0 60000 65536"/>
                    <a:gd name="T24" fmla="*/ 0 w 277"/>
                    <a:gd name="T25" fmla="*/ 0 h 75"/>
                    <a:gd name="T26" fmla="*/ 277 w 277"/>
                    <a:gd name="T27" fmla="*/ 75 h 7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7" h="75">
                      <a:moveTo>
                        <a:pt x="0" y="23"/>
                      </a:moveTo>
                      <a:lnTo>
                        <a:pt x="150" y="60"/>
                      </a:lnTo>
                      <a:lnTo>
                        <a:pt x="210" y="68"/>
                      </a:lnTo>
                      <a:lnTo>
                        <a:pt x="255" y="75"/>
                      </a:lnTo>
                      <a:lnTo>
                        <a:pt x="277" y="53"/>
                      </a:lnTo>
                      <a:lnTo>
                        <a:pt x="262" y="15"/>
                      </a:lnTo>
                      <a:lnTo>
                        <a:pt x="157" y="0"/>
                      </a:lnTo>
                      <a:lnTo>
                        <a:pt x="0" y="23"/>
                      </a:lnTo>
                      <a:close/>
                    </a:path>
                  </a:pathLst>
                </a:custGeom>
                <a:solidFill>
                  <a:srgbClr val="FFFFFF"/>
                </a:solidFill>
                <a:ln w="9525">
                  <a:solidFill>
                    <a:srgbClr val="000000"/>
                  </a:solidFill>
                  <a:round/>
                  <a:headEnd/>
                  <a:tailEnd/>
                </a:ln>
              </p:spPr>
              <p:txBody>
                <a:bodyPr/>
                <a:lstStyle/>
                <a:p>
                  <a:endParaRPr lang="en-US"/>
                </a:p>
              </p:txBody>
            </p:sp>
            <p:sp>
              <p:nvSpPr>
                <p:cNvPr id="14355" name="Freeform 32"/>
                <p:cNvSpPr>
                  <a:spLocks/>
                </p:cNvSpPr>
                <p:nvPr/>
              </p:nvSpPr>
              <p:spPr bwMode="auto">
                <a:xfrm>
                  <a:off x="5895" y="4065"/>
                  <a:ext cx="593" cy="1673"/>
                </a:xfrm>
                <a:custGeom>
                  <a:avLst/>
                  <a:gdLst>
                    <a:gd name="T0" fmla="*/ 0 w 593"/>
                    <a:gd name="T1" fmla="*/ 0 h 1673"/>
                    <a:gd name="T2" fmla="*/ 90 w 593"/>
                    <a:gd name="T3" fmla="*/ 45 h 1673"/>
                    <a:gd name="T4" fmla="*/ 158 w 593"/>
                    <a:gd name="T5" fmla="*/ 105 h 1673"/>
                    <a:gd name="T6" fmla="*/ 203 w 593"/>
                    <a:gd name="T7" fmla="*/ 158 h 1673"/>
                    <a:gd name="T8" fmla="*/ 240 w 593"/>
                    <a:gd name="T9" fmla="*/ 233 h 1673"/>
                    <a:gd name="T10" fmla="*/ 255 w 593"/>
                    <a:gd name="T11" fmla="*/ 345 h 1673"/>
                    <a:gd name="T12" fmla="*/ 225 w 593"/>
                    <a:gd name="T13" fmla="*/ 510 h 1673"/>
                    <a:gd name="T14" fmla="*/ 180 w 593"/>
                    <a:gd name="T15" fmla="*/ 675 h 1673"/>
                    <a:gd name="T16" fmla="*/ 143 w 593"/>
                    <a:gd name="T17" fmla="*/ 810 h 1673"/>
                    <a:gd name="T18" fmla="*/ 143 w 593"/>
                    <a:gd name="T19" fmla="*/ 938 h 1673"/>
                    <a:gd name="T20" fmla="*/ 195 w 593"/>
                    <a:gd name="T21" fmla="*/ 1020 h 1673"/>
                    <a:gd name="T22" fmla="*/ 248 w 593"/>
                    <a:gd name="T23" fmla="*/ 1110 h 1673"/>
                    <a:gd name="T24" fmla="*/ 330 w 593"/>
                    <a:gd name="T25" fmla="*/ 1193 h 1673"/>
                    <a:gd name="T26" fmla="*/ 420 w 593"/>
                    <a:gd name="T27" fmla="*/ 1268 h 1673"/>
                    <a:gd name="T28" fmla="*/ 465 w 593"/>
                    <a:gd name="T29" fmla="*/ 1305 h 1673"/>
                    <a:gd name="T30" fmla="*/ 525 w 593"/>
                    <a:gd name="T31" fmla="*/ 1343 h 1673"/>
                    <a:gd name="T32" fmla="*/ 578 w 593"/>
                    <a:gd name="T33" fmla="*/ 1380 h 1673"/>
                    <a:gd name="T34" fmla="*/ 593 w 593"/>
                    <a:gd name="T35" fmla="*/ 1448 h 1673"/>
                    <a:gd name="T36" fmla="*/ 570 w 593"/>
                    <a:gd name="T37" fmla="*/ 1560 h 1673"/>
                    <a:gd name="T38" fmla="*/ 518 w 593"/>
                    <a:gd name="T39" fmla="*/ 1673 h 1673"/>
                    <a:gd name="T40" fmla="*/ 495 w 593"/>
                    <a:gd name="T41" fmla="*/ 1673 h 167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593"/>
                    <a:gd name="T64" fmla="*/ 0 h 1673"/>
                    <a:gd name="T65" fmla="*/ 593 w 593"/>
                    <a:gd name="T66" fmla="*/ 1673 h 1673"/>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593" h="1673">
                      <a:moveTo>
                        <a:pt x="0" y="0"/>
                      </a:moveTo>
                      <a:lnTo>
                        <a:pt x="90" y="45"/>
                      </a:lnTo>
                      <a:lnTo>
                        <a:pt x="158" y="105"/>
                      </a:lnTo>
                      <a:lnTo>
                        <a:pt x="203" y="158"/>
                      </a:lnTo>
                      <a:lnTo>
                        <a:pt x="240" y="233"/>
                      </a:lnTo>
                      <a:lnTo>
                        <a:pt x="255" y="345"/>
                      </a:lnTo>
                      <a:lnTo>
                        <a:pt x="225" y="510"/>
                      </a:lnTo>
                      <a:lnTo>
                        <a:pt x="180" y="675"/>
                      </a:lnTo>
                      <a:lnTo>
                        <a:pt x="143" y="810"/>
                      </a:lnTo>
                      <a:lnTo>
                        <a:pt x="143" y="938"/>
                      </a:lnTo>
                      <a:lnTo>
                        <a:pt x="195" y="1020"/>
                      </a:lnTo>
                      <a:lnTo>
                        <a:pt x="248" y="1110"/>
                      </a:lnTo>
                      <a:lnTo>
                        <a:pt x="330" y="1193"/>
                      </a:lnTo>
                      <a:lnTo>
                        <a:pt x="420" y="1268"/>
                      </a:lnTo>
                      <a:lnTo>
                        <a:pt x="465" y="1305"/>
                      </a:lnTo>
                      <a:lnTo>
                        <a:pt x="525" y="1343"/>
                      </a:lnTo>
                      <a:lnTo>
                        <a:pt x="578" y="1380"/>
                      </a:lnTo>
                      <a:lnTo>
                        <a:pt x="593" y="1448"/>
                      </a:lnTo>
                      <a:lnTo>
                        <a:pt x="570" y="1560"/>
                      </a:lnTo>
                      <a:lnTo>
                        <a:pt x="518" y="1673"/>
                      </a:lnTo>
                      <a:lnTo>
                        <a:pt x="495" y="1673"/>
                      </a:lnTo>
                    </a:path>
                  </a:pathLst>
                </a:custGeom>
                <a:noFill/>
                <a:ln w="19050">
                  <a:solidFill>
                    <a:srgbClr val="FF0000"/>
                  </a:solidFill>
                  <a:round/>
                  <a:headEnd/>
                  <a:tailEnd/>
                </a:ln>
              </p:spPr>
              <p:txBody>
                <a:bodyPr/>
                <a:lstStyle/>
                <a:p>
                  <a:endParaRPr lang="en-US"/>
                </a:p>
              </p:txBody>
            </p:sp>
            <p:sp>
              <p:nvSpPr>
                <p:cNvPr id="14356" name="Freeform 33"/>
                <p:cNvSpPr>
                  <a:spLocks/>
                </p:cNvSpPr>
                <p:nvPr/>
              </p:nvSpPr>
              <p:spPr bwMode="auto">
                <a:xfrm>
                  <a:off x="2093" y="3810"/>
                  <a:ext cx="3840" cy="1815"/>
                </a:xfrm>
                <a:custGeom>
                  <a:avLst/>
                  <a:gdLst>
                    <a:gd name="T0" fmla="*/ 3716 w 3840"/>
                    <a:gd name="T1" fmla="*/ 338 h 1815"/>
                    <a:gd name="T2" fmla="*/ 3630 w 3840"/>
                    <a:gd name="T3" fmla="*/ 405 h 1815"/>
                    <a:gd name="T4" fmla="*/ 3577 w 3840"/>
                    <a:gd name="T5" fmla="*/ 518 h 1815"/>
                    <a:gd name="T6" fmla="*/ 3577 w 3840"/>
                    <a:gd name="T7" fmla="*/ 623 h 1815"/>
                    <a:gd name="T8" fmla="*/ 3607 w 3840"/>
                    <a:gd name="T9" fmla="*/ 848 h 1815"/>
                    <a:gd name="T10" fmla="*/ 3630 w 3840"/>
                    <a:gd name="T11" fmla="*/ 945 h 1815"/>
                    <a:gd name="T12" fmla="*/ 3705 w 3840"/>
                    <a:gd name="T13" fmla="*/ 1215 h 1815"/>
                    <a:gd name="T14" fmla="*/ 3825 w 3840"/>
                    <a:gd name="T15" fmla="*/ 1425 h 1815"/>
                    <a:gd name="T16" fmla="*/ 3840 w 3840"/>
                    <a:gd name="T17" fmla="*/ 1530 h 1815"/>
                    <a:gd name="T18" fmla="*/ 3810 w 3840"/>
                    <a:gd name="T19" fmla="*/ 1628 h 1815"/>
                    <a:gd name="T20" fmla="*/ 3787 w 3840"/>
                    <a:gd name="T21" fmla="*/ 1688 h 1815"/>
                    <a:gd name="T22" fmla="*/ 3720 w 3840"/>
                    <a:gd name="T23" fmla="*/ 1763 h 1815"/>
                    <a:gd name="T24" fmla="*/ 3630 w 3840"/>
                    <a:gd name="T25" fmla="*/ 1808 h 1815"/>
                    <a:gd name="T26" fmla="*/ 3525 w 3840"/>
                    <a:gd name="T27" fmla="*/ 1815 h 1815"/>
                    <a:gd name="T28" fmla="*/ 3405 w 3840"/>
                    <a:gd name="T29" fmla="*/ 1793 h 1815"/>
                    <a:gd name="T30" fmla="*/ 3247 w 3840"/>
                    <a:gd name="T31" fmla="*/ 1770 h 1815"/>
                    <a:gd name="T32" fmla="*/ 2662 w 3840"/>
                    <a:gd name="T33" fmla="*/ 1665 h 1815"/>
                    <a:gd name="T34" fmla="*/ 2400 w 3840"/>
                    <a:gd name="T35" fmla="*/ 1613 h 1815"/>
                    <a:gd name="T36" fmla="*/ 1972 w 3840"/>
                    <a:gd name="T37" fmla="*/ 1463 h 1815"/>
                    <a:gd name="T38" fmla="*/ 1642 w 3840"/>
                    <a:gd name="T39" fmla="*/ 1298 h 1815"/>
                    <a:gd name="T40" fmla="*/ 1492 w 3840"/>
                    <a:gd name="T41" fmla="*/ 1208 h 1815"/>
                    <a:gd name="T42" fmla="*/ 1305 w 3840"/>
                    <a:gd name="T43" fmla="*/ 1095 h 1815"/>
                    <a:gd name="T44" fmla="*/ 1095 w 3840"/>
                    <a:gd name="T45" fmla="*/ 968 h 1815"/>
                    <a:gd name="T46" fmla="*/ 787 w 3840"/>
                    <a:gd name="T47" fmla="*/ 780 h 1815"/>
                    <a:gd name="T48" fmla="*/ 607 w 3840"/>
                    <a:gd name="T49" fmla="*/ 630 h 1815"/>
                    <a:gd name="T50" fmla="*/ 442 w 3840"/>
                    <a:gd name="T51" fmla="*/ 465 h 1815"/>
                    <a:gd name="T52" fmla="*/ 360 w 3840"/>
                    <a:gd name="T53" fmla="*/ 360 h 1815"/>
                    <a:gd name="T54" fmla="*/ 270 w 3840"/>
                    <a:gd name="T55" fmla="*/ 255 h 1815"/>
                    <a:gd name="T56" fmla="*/ 0 w 3840"/>
                    <a:gd name="T57" fmla="*/ 0 h 1815"/>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840"/>
                    <a:gd name="T88" fmla="*/ 0 h 1815"/>
                    <a:gd name="T89" fmla="*/ 3840 w 3840"/>
                    <a:gd name="T90" fmla="*/ 1815 h 1815"/>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840" h="1815">
                      <a:moveTo>
                        <a:pt x="3716" y="338"/>
                      </a:moveTo>
                      <a:lnTo>
                        <a:pt x="3630" y="405"/>
                      </a:lnTo>
                      <a:lnTo>
                        <a:pt x="3577" y="518"/>
                      </a:lnTo>
                      <a:lnTo>
                        <a:pt x="3577" y="623"/>
                      </a:lnTo>
                      <a:lnTo>
                        <a:pt x="3607" y="848"/>
                      </a:lnTo>
                      <a:lnTo>
                        <a:pt x="3630" y="945"/>
                      </a:lnTo>
                      <a:lnTo>
                        <a:pt x="3705" y="1215"/>
                      </a:lnTo>
                      <a:lnTo>
                        <a:pt x="3825" y="1425"/>
                      </a:lnTo>
                      <a:lnTo>
                        <a:pt x="3840" y="1530"/>
                      </a:lnTo>
                      <a:lnTo>
                        <a:pt x="3810" y="1628"/>
                      </a:lnTo>
                      <a:lnTo>
                        <a:pt x="3787" y="1688"/>
                      </a:lnTo>
                      <a:lnTo>
                        <a:pt x="3720" y="1763"/>
                      </a:lnTo>
                      <a:lnTo>
                        <a:pt x="3630" y="1808"/>
                      </a:lnTo>
                      <a:lnTo>
                        <a:pt x="3525" y="1815"/>
                      </a:lnTo>
                      <a:lnTo>
                        <a:pt x="3405" y="1793"/>
                      </a:lnTo>
                      <a:lnTo>
                        <a:pt x="3247" y="1770"/>
                      </a:lnTo>
                      <a:lnTo>
                        <a:pt x="2662" y="1665"/>
                      </a:lnTo>
                      <a:lnTo>
                        <a:pt x="2400" y="1613"/>
                      </a:lnTo>
                      <a:lnTo>
                        <a:pt x="1972" y="1463"/>
                      </a:lnTo>
                      <a:lnTo>
                        <a:pt x="1642" y="1298"/>
                      </a:lnTo>
                      <a:lnTo>
                        <a:pt x="1492" y="1208"/>
                      </a:lnTo>
                      <a:lnTo>
                        <a:pt x="1305" y="1095"/>
                      </a:lnTo>
                      <a:lnTo>
                        <a:pt x="1095" y="968"/>
                      </a:lnTo>
                      <a:lnTo>
                        <a:pt x="787" y="780"/>
                      </a:lnTo>
                      <a:lnTo>
                        <a:pt x="607" y="630"/>
                      </a:lnTo>
                      <a:lnTo>
                        <a:pt x="442" y="465"/>
                      </a:lnTo>
                      <a:lnTo>
                        <a:pt x="360" y="360"/>
                      </a:lnTo>
                      <a:lnTo>
                        <a:pt x="270" y="255"/>
                      </a:lnTo>
                      <a:lnTo>
                        <a:pt x="0" y="0"/>
                      </a:lnTo>
                    </a:path>
                  </a:pathLst>
                </a:custGeom>
                <a:noFill/>
                <a:ln w="19050">
                  <a:solidFill>
                    <a:srgbClr val="FF0000"/>
                  </a:solidFill>
                  <a:round/>
                  <a:headEnd/>
                  <a:tailEnd/>
                </a:ln>
              </p:spPr>
              <p:txBody>
                <a:bodyPr/>
                <a:lstStyle/>
                <a:p>
                  <a:endParaRPr lang="en-US"/>
                </a:p>
              </p:txBody>
            </p:sp>
          </p:grpSp>
        </p:grpSp>
      </p:grpSp>
      <p:sp>
        <p:nvSpPr>
          <p:cNvPr id="69666" name="Text Box 34"/>
          <p:cNvSpPr txBox="1">
            <a:spLocks noChangeArrowheads="1"/>
          </p:cNvSpPr>
          <p:nvPr/>
        </p:nvSpPr>
        <p:spPr bwMode="auto">
          <a:xfrm>
            <a:off x="5410200" y="4114800"/>
            <a:ext cx="2590800" cy="461963"/>
          </a:xfrm>
          <a:prstGeom prst="rect">
            <a:avLst/>
          </a:prstGeom>
          <a:noFill/>
          <a:ln w="9525">
            <a:noFill/>
            <a:miter lim="800000"/>
            <a:headEnd/>
            <a:tailEnd/>
          </a:ln>
        </p:spPr>
        <p:txBody>
          <a:bodyPr>
            <a:spAutoFit/>
          </a:bodyPr>
          <a:lstStyle/>
          <a:p>
            <a:pPr>
              <a:spcBef>
                <a:spcPct val="50000"/>
              </a:spcBef>
            </a:pPr>
            <a:r>
              <a:rPr lang="en-US" sz="2400" b="1">
                <a:latin typeface="Arial" charset="0"/>
              </a:rPr>
              <a:t>a) Khâu lại mũi</a:t>
            </a:r>
          </a:p>
        </p:txBody>
      </p:sp>
      <p:sp>
        <p:nvSpPr>
          <p:cNvPr id="69667" name="AutoShape 35"/>
          <p:cNvSpPr>
            <a:spLocks noChangeArrowheads="1"/>
          </p:cNvSpPr>
          <p:nvPr/>
        </p:nvSpPr>
        <p:spPr bwMode="auto">
          <a:xfrm>
            <a:off x="2819400" y="4800600"/>
            <a:ext cx="3657600" cy="1828800"/>
          </a:xfrm>
          <a:prstGeom prst="wedgeEllipseCallout">
            <a:avLst>
              <a:gd name="adj1" fmla="val 5468"/>
              <a:gd name="adj2" fmla="val -134634"/>
            </a:avLst>
          </a:prstGeom>
          <a:solidFill>
            <a:srgbClr val="CCFFFF"/>
          </a:solidFill>
          <a:ln w="9525">
            <a:solidFill>
              <a:schemeClr val="tx1"/>
            </a:solidFill>
            <a:miter lim="800000"/>
            <a:headEnd/>
            <a:tailEnd/>
          </a:ln>
        </p:spPr>
        <p:txBody>
          <a:bodyPr/>
          <a:lstStyle/>
          <a:p>
            <a:pPr algn="ctr"/>
            <a:r>
              <a:rPr lang="en-US" sz="2800">
                <a:solidFill>
                  <a:srgbClr val="D60093"/>
                </a:solidFill>
                <a:latin typeface="Arial" charset="0"/>
              </a:rPr>
              <a:t>Khâu lại mũi bằng cách nào? </a:t>
            </a:r>
          </a:p>
        </p:txBody>
      </p:sp>
      <p:sp>
        <p:nvSpPr>
          <p:cNvPr id="69668" name="AutoShape 36"/>
          <p:cNvSpPr>
            <a:spLocks noChangeArrowheads="1"/>
          </p:cNvSpPr>
          <p:nvPr/>
        </p:nvSpPr>
        <p:spPr bwMode="auto">
          <a:xfrm>
            <a:off x="762000" y="990600"/>
            <a:ext cx="2362200" cy="4724400"/>
          </a:xfrm>
          <a:prstGeom prst="wedgeEllipseCallout">
            <a:avLst>
              <a:gd name="adj1" fmla="val 88574"/>
              <a:gd name="adj2" fmla="val -15255"/>
            </a:avLst>
          </a:prstGeom>
          <a:solidFill>
            <a:schemeClr val="accent1"/>
          </a:solidFill>
          <a:ln w="9525">
            <a:solidFill>
              <a:schemeClr val="tx1"/>
            </a:solidFill>
            <a:miter lim="800000"/>
            <a:headEnd/>
            <a:tailEnd/>
          </a:ln>
        </p:spPr>
        <p:txBody>
          <a:bodyPr/>
          <a:lstStyle/>
          <a:p>
            <a:pPr algn="ctr"/>
            <a:r>
              <a:rPr lang="en-US" sz="2800">
                <a:latin typeface="Arial" charset="0"/>
              </a:rPr>
              <a:t>Khâu đến cuối đường vạch ta phải kết thúc đường khâu. </a:t>
            </a:r>
          </a:p>
        </p:txBody>
      </p:sp>
      <p:sp>
        <p:nvSpPr>
          <p:cNvPr id="69670" name="AutoShape 38"/>
          <p:cNvSpPr>
            <a:spLocks noChangeArrowheads="1"/>
          </p:cNvSpPr>
          <p:nvPr/>
        </p:nvSpPr>
        <p:spPr bwMode="auto">
          <a:xfrm>
            <a:off x="228600" y="838200"/>
            <a:ext cx="2209800" cy="4267200"/>
          </a:xfrm>
          <a:prstGeom prst="wedgeEllipseCallout">
            <a:avLst>
              <a:gd name="adj1" fmla="val 119829"/>
              <a:gd name="adj2" fmla="val -11088"/>
            </a:avLst>
          </a:prstGeom>
          <a:solidFill>
            <a:schemeClr val="accent1"/>
          </a:solidFill>
          <a:ln w="9525">
            <a:solidFill>
              <a:schemeClr val="tx1"/>
            </a:solidFill>
            <a:miter lim="800000"/>
            <a:headEnd/>
            <a:tailEnd/>
          </a:ln>
        </p:spPr>
        <p:txBody>
          <a:bodyPr/>
          <a:lstStyle/>
          <a:p>
            <a:pPr algn="ctr"/>
            <a:r>
              <a:rPr lang="en-US" sz="2800">
                <a:latin typeface="Arial" charset="0"/>
              </a:rPr>
              <a:t>Khâu đến cuối đường vạch dấu ta phải làm gì?</a:t>
            </a:r>
          </a:p>
        </p:txBody>
      </p:sp>
      <p:sp>
        <p:nvSpPr>
          <p:cNvPr id="69671" name="AutoShape 39"/>
          <p:cNvSpPr>
            <a:spLocks noChangeArrowheads="1"/>
          </p:cNvSpPr>
          <p:nvPr/>
        </p:nvSpPr>
        <p:spPr bwMode="auto">
          <a:xfrm>
            <a:off x="2590800" y="4876800"/>
            <a:ext cx="5029200" cy="1828800"/>
          </a:xfrm>
          <a:prstGeom prst="wedgeEllipseCallout">
            <a:avLst>
              <a:gd name="adj1" fmla="val -8995"/>
              <a:gd name="adj2" fmla="val -159375"/>
            </a:avLst>
          </a:prstGeom>
          <a:solidFill>
            <a:srgbClr val="CCFFFF"/>
          </a:solidFill>
          <a:ln w="9525">
            <a:solidFill>
              <a:schemeClr val="tx1"/>
            </a:solidFill>
            <a:miter lim="800000"/>
            <a:headEnd/>
            <a:tailEnd/>
          </a:ln>
        </p:spPr>
        <p:txBody>
          <a:bodyPr/>
          <a:lstStyle/>
          <a:p>
            <a:pPr algn="ctr"/>
            <a:r>
              <a:rPr lang="en-US" sz="2800">
                <a:solidFill>
                  <a:srgbClr val="D60093"/>
                </a:solidFill>
                <a:latin typeface="Arial" charset="0"/>
              </a:rPr>
              <a:t>Khâu lại mũi bằng cách lùi lại một mũi và xuống kim.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9666"/>
                                        </p:tgtEl>
                                        <p:attrNameLst>
                                          <p:attrName>style.visibility</p:attrName>
                                        </p:attrNameLst>
                                      </p:cBhvr>
                                      <p:to>
                                        <p:strVal val="visible"/>
                                      </p:to>
                                    </p:set>
                                    <p:anim calcmode="lin" valueType="num">
                                      <p:cBhvr additive="base">
                                        <p:cTn id="11" dur="500" fill="hold"/>
                                        <p:tgtEl>
                                          <p:spTgt spid="69666"/>
                                        </p:tgtEl>
                                        <p:attrNameLst>
                                          <p:attrName>ppt_x</p:attrName>
                                        </p:attrNameLst>
                                      </p:cBhvr>
                                      <p:tavLst>
                                        <p:tav tm="0">
                                          <p:val>
                                            <p:strVal val="#ppt_x"/>
                                          </p:val>
                                        </p:tav>
                                        <p:tav tm="100000">
                                          <p:val>
                                            <p:strVal val="#ppt_x"/>
                                          </p:val>
                                        </p:tav>
                                      </p:tavLst>
                                    </p:anim>
                                    <p:anim calcmode="lin" valueType="num">
                                      <p:cBhvr additive="base">
                                        <p:cTn id="12" dur="500" fill="hold"/>
                                        <p:tgtEl>
                                          <p:spTgt spid="69666"/>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9670"/>
                                        </p:tgtEl>
                                        <p:attrNameLst>
                                          <p:attrName>style.visibility</p:attrName>
                                        </p:attrNameLst>
                                      </p:cBhvr>
                                      <p:to>
                                        <p:strVal val="visible"/>
                                      </p:to>
                                    </p:set>
                                    <p:animEffect transition="in" filter="box(in)">
                                      <p:cBhvr>
                                        <p:cTn id="17" dur="500"/>
                                        <p:tgtEl>
                                          <p:spTgt spid="6967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xit" presetSubtype="16" fill="hold" grpId="1" nodeType="clickEffect">
                                  <p:stCondLst>
                                    <p:cond delay="0"/>
                                  </p:stCondLst>
                                  <p:childTnLst>
                                    <p:animEffect transition="out" filter="box(in)">
                                      <p:cBhvr>
                                        <p:cTn id="21" dur="500"/>
                                        <p:tgtEl>
                                          <p:spTgt spid="69670"/>
                                        </p:tgtEl>
                                      </p:cBhvr>
                                    </p:animEffect>
                                    <p:set>
                                      <p:cBhvr>
                                        <p:cTn id="22" dur="1" fill="hold">
                                          <p:stCondLst>
                                            <p:cond delay="499"/>
                                          </p:stCondLst>
                                        </p:cTn>
                                        <p:tgtEl>
                                          <p:spTgt spid="69670"/>
                                        </p:tgtEl>
                                        <p:attrNameLst>
                                          <p:attrName>style.visibility</p:attrName>
                                        </p:attrNameLst>
                                      </p:cBhvr>
                                      <p:to>
                                        <p:strVal val="hidden"/>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69668"/>
                                        </p:tgtEl>
                                        <p:attrNameLst>
                                          <p:attrName>style.visibility</p:attrName>
                                        </p:attrNameLst>
                                      </p:cBhvr>
                                      <p:to>
                                        <p:strVal val="visible"/>
                                      </p:to>
                                    </p:set>
                                    <p:animEffect transition="in" filter="box(in)">
                                      <p:cBhvr>
                                        <p:cTn id="27" dur="500"/>
                                        <p:tgtEl>
                                          <p:spTgt spid="6966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69667"/>
                                        </p:tgtEl>
                                        <p:attrNameLst>
                                          <p:attrName>style.visibility</p:attrName>
                                        </p:attrNameLst>
                                      </p:cBhvr>
                                      <p:to>
                                        <p:strVal val="visible"/>
                                      </p:to>
                                    </p:set>
                                    <p:animEffect transition="in" filter="box(in)">
                                      <p:cBhvr>
                                        <p:cTn id="32" dur="500"/>
                                        <p:tgtEl>
                                          <p:spTgt spid="6966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xit" presetSubtype="16" fill="hold" grpId="1" nodeType="clickEffect">
                                  <p:stCondLst>
                                    <p:cond delay="0"/>
                                  </p:stCondLst>
                                  <p:childTnLst>
                                    <p:animEffect transition="out" filter="box(in)">
                                      <p:cBhvr>
                                        <p:cTn id="36" dur="500"/>
                                        <p:tgtEl>
                                          <p:spTgt spid="69667"/>
                                        </p:tgtEl>
                                      </p:cBhvr>
                                    </p:animEffect>
                                    <p:set>
                                      <p:cBhvr>
                                        <p:cTn id="37" dur="1" fill="hold">
                                          <p:stCondLst>
                                            <p:cond delay="499"/>
                                          </p:stCondLst>
                                        </p:cTn>
                                        <p:tgtEl>
                                          <p:spTgt spid="69667"/>
                                        </p:tgtEl>
                                        <p:attrNameLst>
                                          <p:attrName>style.visibility</p:attrName>
                                        </p:attrNameLst>
                                      </p:cBhvr>
                                      <p:to>
                                        <p:strVal val="hidden"/>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69671"/>
                                        </p:tgtEl>
                                        <p:attrNameLst>
                                          <p:attrName>style.visibility</p:attrName>
                                        </p:attrNameLst>
                                      </p:cBhvr>
                                      <p:to>
                                        <p:strVal val="visible"/>
                                      </p:to>
                                    </p:set>
                                    <p:animEffect transition="in" filter="box(in)">
                                      <p:cBhvr>
                                        <p:cTn id="42" dur="500"/>
                                        <p:tgtEl>
                                          <p:spTgt spid="696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66" grpId="0"/>
      <p:bldP spid="69667" grpId="0" animBg="1"/>
      <p:bldP spid="69667" grpId="1" animBg="1"/>
      <p:bldP spid="69668" grpId="0" animBg="1"/>
      <p:bldP spid="69670" grpId="0" animBg="1"/>
      <p:bldP spid="69670" grpId="1" animBg="1"/>
      <p:bldP spid="6967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6"/>
          <p:cNvSpPr>
            <a:spLocks noChangeArrowheads="1"/>
          </p:cNvSpPr>
          <p:nvPr/>
        </p:nvSpPr>
        <p:spPr bwMode="auto">
          <a:xfrm>
            <a:off x="457200" y="76200"/>
            <a:ext cx="5715000" cy="584200"/>
          </a:xfrm>
          <a:prstGeom prst="rect">
            <a:avLst/>
          </a:prstGeom>
          <a:noFill/>
          <a:ln w="9525">
            <a:noFill/>
            <a:miter lim="800000"/>
            <a:headEnd/>
            <a:tailEnd/>
          </a:ln>
        </p:spPr>
        <p:txBody>
          <a:bodyPr>
            <a:spAutoFit/>
          </a:bodyPr>
          <a:lstStyle/>
          <a:p>
            <a:pPr>
              <a:buFont typeface="Wingdings" pitchFamily="2" charset="2"/>
              <a:buChar char="v"/>
            </a:pPr>
            <a:r>
              <a:rPr lang="en-US" sz="3200">
                <a:solidFill>
                  <a:schemeClr val="tx2"/>
                </a:solidFill>
                <a:latin typeface="Arial" charset="0"/>
              </a:rPr>
              <a:t> Kết thúc đường khâu</a:t>
            </a:r>
          </a:p>
        </p:txBody>
      </p:sp>
      <p:grpSp>
        <p:nvGrpSpPr>
          <p:cNvPr id="2" name="Group 7"/>
          <p:cNvGrpSpPr>
            <a:grpSpLocks/>
          </p:cNvGrpSpPr>
          <p:nvPr/>
        </p:nvGrpSpPr>
        <p:grpSpPr bwMode="auto">
          <a:xfrm>
            <a:off x="304800" y="762000"/>
            <a:ext cx="6294438" cy="2882900"/>
            <a:chOff x="1130" y="11641"/>
            <a:chExt cx="9912" cy="4540"/>
          </a:xfrm>
        </p:grpSpPr>
        <p:grpSp>
          <p:nvGrpSpPr>
            <p:cNvPr id="15390" name="Group 8"/>
            <p:cNvGrpSpPr>
              <a:grpSpLocks/>
            </p:cNvGrpSpPr>
            <p:nvPr/>
          </p:nvGrpSpPr>
          <p:grpSpPr bwMode="auto">
            <a:xfrm>
              <a:off x="1130" y="11641"/>
              <a:ext cx="9912" cy="4540"/>
              <a:chOff x="1130" y="11641"/>
              <a:chExt cx="9912" cy="4540"/>
            </a:xfrm>
          </p:grpSpPr>
          <p:grpSp>
            <p:nvGrpSpPr>
              <p:cNvPr id="15393" name="Group 9"/>
              <p:cNvGrpSpPr>
                <a:grpSpLocks/>
              </p:cNvGrpSpPr>
              <p:nvPr/>
            </p:nvGrpSpPr>
            <p:grpSpPr bwMode="auto">
              <a:xfrm>
                <a:off x="1130" y="11641"/>
                <a:ext cx="7946" cy="4540"/>
                <a:chOff x="1247" y="11189"/>
                <a:chExt cx="7946" cy="4540"/>
              </a:xfrm>
            </p:grpSpPr>
            <p:sp>
              <p:nvSpPr>
                <p:cNvPr id="15397" name="Rectangle 10"/>
                <p:cNvSpPr>
                  <a:spLocks noChangeArrowheads="1"/>
                </p:cNvSpPr>
                <p:nvPr/>
              </p:nvSpPr>
              <p:spPr bwMode="auto">
                <a:xfrm>
                  <a:off x="1247" y="11189"/>
                  <a:ext cx="7947" cy="4540"/>
                </a:xfrm>
                <a:prstGeom prst="rect">
                  <a:avLst/>
                </a:prstGeom>
                <a:solidFill>
                  <a:srgbClr val="FFCCFF"/>
                </a:solidFill>
                <a:ln w="9525">
                  <a:solidFill>
                    <a:srgbClr val="FFCCFF"/>
                  </a:solidFill>
                  <a:miter lim="800000"/>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050" smtClean="0">
                    <a:solidFill>
                      <a:srgbClr val="000000"/>
                    </a:solidFill>
                    <a:latin typeface="Arial" panose="020B0604020202020204" pitchFamily="34" charset="0"/>
                  </a:endParaRPr>
                </a:p>
                <a:p>
                  <a:pPr eaLnBrk="1" hangingPunct="1">
                    <a:defRPr/>
                  </a:pPr>
                  <a:r>
                    <a:rPr lang="en-US" sz="1050" smtClean="0">
                      <a:solidFill>
                        <a:srgbClr val="000000"/>
                      </a:solidFill>
                      <a:latin typeface="Arial" panose="020B0604020202020204" pitchFamily="34" charset="0"/>
                    </a:rPr>
                    <a:t>      </a:t>
                  </a: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600" smtClean="0">
                    <a:latin typeface="Arial" panose="020B0604020202020204" pitchFamily="34" charset="0"/>
                  </a:endParaRPr>
                </a:p>
              </p:txBody>
            </p:sp>
            <p:grpSp>
              <p:nvGrpSpPr>
                <p:cNvPr id="15398" name="Group 11"/>
                <p:cNvGrpSpPr>
                  <a:grpSpLocks/>
                </p:cNvGrpSpPr>
                <p:nvPr/>
              </p:nvGrpSpPr>
              <p:grpSpPr bwMode="auto">
                <a:xfrm>
                  <a:off x="1923" y="13616"/>
                  <a:ext cx="6738" cy="285"/>
                  <a:chOff x="1989" y="10713"/>
                  <a:chExt cx="6738" cy="285"/>
                </a:xfrm>
              </p:grpSpPr>
              <p:grpSp>
                <p:nvGrpSpPr>
                  <p:cNvPr id="15399" name="Group 12"/>
                  <p:cNvGrpSpPr>
                    <a:grpSpLocks/>
                  </p:cNvGrpSpPr>
                  <p:nvPr/>
                </p:nvGrpSpPr>
                <p:grpSpPr bwMode="auto">
                  <a:xfrm>
                    <a:off x="2607" y="10767"/>
                    <a:ext cx="6120" cy="0"/>
                    <a:chOff x="2607" y="10767"/>
                    <a:chExt cx="6120" cy="0"/>
                  </a:xfrm>
                </p:grpSpPr>
                <p:sp>
                  <p:nvSpPr>
                    <p:cNvPr id="15403" name="Line 13"/>
                    <p:cNvSpPr>
                      <a:spLocks noChangeShapeType="1"/>
                    </p:cNvSpPr>
                    <p:nvPr/>
                  </p:nvSpPr>
                  <p:spPr bwMode="auto">
                    <a:xfrm>
                      <a:off x="8047" y="10767"/>
                      <a:ext cx="680" cy="0"/>
                    </a:xfrm>
                    <a:prstGeom prst="line">
                      <a:avLst/>
                    </a:prstGeom>
                    <a:noFill/>
                    <a:ln w="22225">
                      <a:solidFill>
                        <a:srgbClr val="FF0000"/>
                      </a:solidFill>
                      <a:round/>
                      <a:headEnd/>
                      <a:tailEnd/>
                    </a:ln>
                  </p:spPr>
                  <p:txBody>
                    <a:bodyPr/>
                    <a:lstStyle/>
                    <a:p>
                      <a:endParaRPr lang="en-US"/>
                    </a:p>
                  </p:txBody>
                </p:sp>
                <p:sp>
                  <p:nvSpPr>
                    <p:cNvPr id="15404" name="Line 14"/>
                    <p:cNvSpPr>
                      <a:spLocks noChangeShapeType="1"/>
                    </p:cNvSpPr>
                    <p:nvPr/>
                  </p:nvSpPr>
                  <p:spPr bwMode="auto">
                    <a:xfrm>
                      <a:off x="2607" y="10767"/>
                      <a:ext cx="680" cy="0"/>
                    </a:xfrm>
                    <a:prstGeom prst="line">
                      <a:avLst/>
                    </a:prstGeom>
                    <a:noFill/>
                    <a:ln w="22225">
                      <a:solidFill>
                        <a:srgbClr val="FF0000"/>
                      </a:solidFill>
                      <a:round/>
                      <a:headEnd/>
                      <a:tailEnd/>
                    </a:ln>
                  </p:spPr>
                  <p:txBody>
                    <a:bodyPr/>
                    <a:lstStyle/>
                    <a:p>
                      <a:endParaRPr lang="en-US"/>
                    </a:p>
                  </p:txBody>
                </p:sp>
                <p:sp>
                  <p:nvSpPr>
                    <p:cNvPr id="15405" name="Line 15"/>
                    <p:cNvSpPr>
                      <a:spLocks noChangeShapeType="1"/>
                    </p:cNvSpPr>
                    <p:nvPr/>
                  </p:nvSpPr>
                  <p:spPr bwMode="auto">
                    <a:xfrm>
                      <a:off x="3967" y="10767"/>
                      <a:ext cx="680" cy="0"/>
                    </a:xfrm>
                    <a:prstGeom prst="line">
                      <a:avLst/>
                    </a:prstGeom>
                    <a:noFill/>
                    <a:ln w="22225">
                      <a:solidFill>
                        <a:srgbClr val="FF0000"/>
                      </a:solidFill>
                      <a:round/>
                      <a:headEnd/>
                      <a:tailEnd/>
                    </a:ln>
                  </p:spPr>
                  <p:txBody>
                    <a:bodyPr/>
                    <a:lstStyle/>
                    <a:p>
                      <a:endParaRPr lang="en-US"/>
                    </a:p>
                  </p:txBody>
                </p:sp>
                <p:sp>
                  <p:nvSpPr>
                    <p:cNvPr id="15406" name="Line 16"/>
                    <p:cNvSpPr>
                      <a:spLocks noChangeShapeType="1"/>
                    </p:cNvSpPr>
                    <p:nvPr/>
                  </p:nvSpPr>
                  <p:spPr bwMode="auto">
                    <a:xfrm>
                      <a:off x="5327" y="10767"/>
                      <a:ext cx="680" cy="0"/>
                    </a:xfrm>
                    <a:prstGeom prst="line">
                      <a:avLst/>
                    </a:prstGeom>
                    <a:noFill/>
                    <a:ln w="22225">
                      <a:solidFill>
                        <a:srgbClr val="FF0000"/>
                      </a:solidFill>
                      <a:round/>
                      <a:headEnd/>
                      <a:tailEnd/>
                    </a:ln>
                  </p:spPr>
                  <p:txBody>
                    <a:bodyPr/>
                    <a:lstStyle/>
                    <a:p>
                      <a:endParaRPr lang="en-US"/>
                    </a:p>
                  </p:txBody>
                </p:sp>
                <p:sp>
                  <p:nvSpPr>
                    <p:cNvPr id="15407" name="Line 17"/>
                    <p:cNvSpPr>
                      <a:spLocks noChangeShapeType="1"/>
                    </p:cNvSpPr>
                    <p:nvPr/>
                  </p:nvSpPr>
                  <p:spPr bwMode="auto">
                    <a:xfrm>
                      <a:off x="6687" y="10767"/>
                      <a:ext cx="680" cy="0"/>
                    </a:xfrm>
                    <a:prstGeom prst="line">
                      <a:avLst/>
                    </a:prstGeom>
                    <a:noFill/>
                    <a:ln w="22225">
                      <a:solidFill>
                        <a:srgbClr val="FF0000"/>
                      </a:solidFill>
                      <a:round/>
                      <a:headEnd/>
                      <a:tailEnd/>
                    </a:ln>
                  </p:spPr>
                  <p:txBody>
                    <a:bodyPr/>
                    <a:lstStyle/>
                    <a:p>
                      <a:endParaRPr lang="en-US"/>
                    </a:p>
                  </p:txBody>
                </p:sp>
              </p:grpSp>
              <p:grpSp>
                <p:nvGrpSpPr>
                  <p:cNvPr id="15400" name="Group 18"/>
                  <p:cNvGrpSpPr>
                    <a:grpSpLocks/>
                  </p:cNvGrpSpPr>
                  <p:nvPr/>
                </p:nvGrpSpPr>
                <p:grpSpPr bwMode="auto">
                  <a:xfrm>
                    <a:off x="1989" y="10713"/>
                    <a:ext cx="113" cy="285"/>
                    <a:chOff x="1959" y="10427"/>
                    <a:chExt cx="113" cy="285"/>
                  </a:xfrm>
                </p:grpSpPr>
                <p:sp>
                  <p:nvSpPr>
                    <p:cNvPr id="15401" name="Oval 19"/>
                    <p:cNvSpPr>
                      <a:spLocks noChangeArrowheads="1"/>
                    </p:cNvSpPr>
                    <p:nvPr/>
                  </p:nvSpPr>
                  <p:spPr bwMode="auto">
                    <a:xfrm>
                      <a:off x="1959" y="10427"/>
                      <a:ext cx="113" cy="113"/>
                    </a:xfrm>
                    <a:prstGeom prst="ellipse">
                      <a:avLst/>
                    </a:prstGeom>
                    <a:solidFill>
                      <a:srgbClr val="FF0000"/>
                    </a:solidFill>
                    <a:ln w="9525">
                      <a:solidFill>
                        <a:srgbClr val="FF0000"/>
                      </a:solidFill>
                      <a:round/>
                      <a:headEnd/>
                      <a:tailEnd/>
                    </a:ln>
                  </p:spPr>
                  <p:txBody>
                    <a:bodyPr/>
                    <a:lstStyle/>
                    <a:p>
                      <a:endParaRPr lang="en-US" sz="1600">
                        <a:latin typeface="Arial" charset="0"/>
                      </a:endParaRPr>
                    </a:p>
                  </p:txBody>
                </p:sp>
                <p:sp>
                  <p:nvSpPr>
                    <p:cNvPr id="15402" name="Freeform 20"/>
                    <p:cNvSpPr>
                      <a:spLocks/>
                    </p:cNvSpPr>
                    <p:nvPr/>
                  </p:nvSpPr>
                  <p:spPr bwMode="auto">
                    <a:xfrm>
                      <a:off x="1974" y="10427"/>
                      <a:ext cx="98" cy="285"/>
                    </a:xfrm>
                    <a:custGeom>
                      <a:avLst/>
                      <a:gdLst>
                        <a:gd name="T0" fmla="*/ 15 w 98"/>
                        <a:gd name="T1" fmla="*/ 0 h 285"/>
                        <a:gd name="T2" fmla="*/ 90 w 98"/>
                        <a:gd name="T3" fmla="*/ 75 h 285"/>
                        <a:gd name="T4" fmla="*/ 15 w 98"/>
                        <a:gd name="T5" fmla="*/ 240 h 285"/>
                        <a:gd name="T6" fmla="*/ 0 w 98"/>
                        <a:gd name="T7" fmla="*/ 285 h 285"/>
                        <a:gd name="T8" fmla="*/ 0 60000 65536"/>
                        <a:gd name="T9" fmla="*/ 0 60000 65536"/>
                        <a:gd name="T10" fmla="*/ 0 60000 65536"/>
                        <a:gd name="T11" fmla="*/ 0 60000 65536"/>
                        <a:gd name="T12" fmla="*/ 0 w 98"/>
                        <a:gd name="T13" fmla="*/ 0 h 285"/>
                        <a:gd name="T14" fmla="*/ 98 w 98"/>
                        <a:gd name="T15" fmla="*/ 285 h 285"/>
                      </a:gdLst>
                      <a:ahLst/>
                      <a:cxnLst>
                        <a:cxn ang="T8">
                          <a:pos x="T0" y="T1"/>
                        </a:cxn>
                        <a:cxn ang="T9">
                          <a:pos x="T2" y="T3"/>
                        </a:cxn>
                        <a:cxn ang="T10">
                          <a:pos x="T4" y="T5"/>
                        </a:cxn>
                        <a:cxn ang="T11">
                          <a:pos x="T6" y="T7"/>
                        </a:cxn>
                      </a:cxnLst>
                      <a:rect l="T12" t="T13" r="T14" b="T15"/>
                      <a:pathLst>
                        <a:path w="98" h="285">
                          <a:moveTo>
                            <a:pt x="15" y="0"/>
                          </a:moveTo>
                          <a:cubicBezTo>
                            <a:pt x="40" y="17"/>
                            <a:pt x="85" y="38"/>
                            <a:pt x="90" y="75"/>
                          </a:cubicBezTo>
                          <a:cubicBezTo>
                            <a:pt x="98" y="131"/>
                            <a:pt x="44" y="201"/>
                            <a:pt x="15" y="240"/>
                          </a:cubicBezTo>
                          <a:cubicBezTo>
                            <a:pt x="10" y="255"/>
                            <a:pt x="0" y="285"/>
                            <a:pt x="0" y="285"/>
                          </a:cubicBezTo>
                        </a:path>
                      </a:pathLst>
                    </a:custGeom>
                    <a:noFill/>
                    <a:ln w="19050">
                      <a:solidFill>
                        <a:srgbClr val="FF0000"/>
                      </a:solidFill>
                      <a:round/>
                      <a:headEnd/>
                      <a:tailEnd/>
                    </a:ln>
                  </p:spPr>
                  <p:txBody>
                    <a:bodyPr/>
                    <a:lstStyle/>
                    <a:p>
                      <a:endParaRPr lang="en-US"/>
                    </a:p>
                  </p:txBody>
                </p:sp>
              </p:grpSp>
            </p:grpSp>
          </p:grpSp>
          <p:grpSp>
            <p:nvGrpSpPr>
              <p:cNvPr id="15394" name="Group 21"/>
              <p:cNvGrpSpPr>
                <a:grpSpLocks/>
              </p:cNvGrpSpPr>
              <p:nvPr/>
            </p:nvGrpSpPr>
            <p:grpSpPr bwMode="auto">
              <a:xfrm>
                <a:off x="5018" y="11641"/>
                <a:ext cx="6024" cy="1243"/>
                <a:chOff x="5018" y="11641"/>
                <a:chExt cx="6024" cy="1243"/>
              </a:xfrm>
            </p:grpSpPr>
            <p:sp>
              <p:nvSpPr>
                <p:cNvPr id="15395" name="Freeform 22"/>
                <p:cNvSpPr>
                  <a:spLocks/>
                </p:cNvSpPr>
                <p:nvPr/>
              </p:nvSpPr>
              <p:spPr bwMode="auto">
                <a:xfrm>
                  <a:off x="5018" y="11641"/>
                  <a:ext cx="6024" cy="1243"/>
                </a:xfrm>
                <a:custGeom>
                  <a:avLst/>
                  <a:gdLst>
                    <a:gd name="T0" fmla="*/ 126 w 6024"/>
                    <a:gd name="T1" fmla="*/ 1243 h 1243"/>
                    <a:gd name="T2" fmla="*/ 6024 w 6024"/>
                    <a:gd name="T3" fmla="*/ 0 h 1243"/>
                    <a:gd name="T4" fmla="*/ 126 w 6024"/>
                    <a:gd name="T5" fmla="*/ 1017 h 1243"/>
                    <a:gd name="T6" fmla="*/ 52 w 6024"/>
                    <a:gd name="T7" fmla="*/ 1042 h 1243"/>
                    <a:gd name="T8" fmla="*/ 7 w 6024"/>
                    <a:gd name="T9" fmla="*/ 1087 h 1243"/>
                    <a:gd name="T10" fmla="*/ 0 w 6024"/>
                    <a:gd name="T11" fmla="*/ 1147 h 1243"/>
                    <a:gd name="T12" fmla="*/ 15 w 6024"/>
                    <a:gd name="T13" fmla="*/ 1192 h 1243"/>
                    <a:gd name="T14" fmla="*/ 67 w 6024"/>
                    <a:gd name="T15" fmla="*/ 1237 h 1243"/>
                    <a:gd name="T16" fmla="*/ 126 w 6024"/>
                    <a:gd name="T17" fmla="*/ 1243 h 124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024"/>
                    <a:gd name="T28" fmla="*/ 0 h 1243"/>
                    <a:gd name="T29" fmla="*/ 6024 w 6024"/>
                    <a:gd name="T30" fmla="*/ 1243 h 124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024" h="1243">
                      <a:moveTo>
                        <a:pt x="126" y="1243"/>
                      </a:moveTo>
                      <a:lnTo>
                        <a:pt x="6024" y="0"/>
                      </a:lnTo>
                      <a:lnTo>
                        <a:pt x="126" y="1017"/>
                      </a:lnTo>
                      <a:lnTo>
                        <a:pt x="52" y="1042"/>
                      </a:lnTo>
                      <a:lnTo>
                        <a:pt x="7" y="1087"/>
                      </a:lnTo>
                      <a:lnTo>
                        <a:pt x="0" y="1147"/>
                      </a:lnTo>
                      <a:lnTo>
                        <a:pt x="15" y="1192"/>
                      </a:lnTo>
                      <a:lnTo>
                        <a:pt x="67" y="1237"/>
                      </a:lnTo>
                      <a:lnTo>
                        <a:pt x="126" y="1243"/>
                      </a:lnTo>
                      <a:close/>
                    </a:path>
                  </a:pathLst>
                </a:custGeom>
                <a:solidFill>
                  <a:srgbClr val="C0C0C0"/>
                </a:solidFill>
                <a:ln w="9525">
                  <a:solidFill>
                    <a:srgbClr val="000000"/>
                  </a:solidFill>
                  <a:round/>
                  <a:headEnd/>
                  <a:tailEnd/>
                </a:ln>
              </p:spPr>
              <p:txBody>
                <a:bodyPr/>
                <a:lstStyle/>
                <a:p>
                  <a:endParaRPr lang="en-US"/>
                </a:p>
              </p:txBody>
            </p:sp>
            <p:sp>
              <p:nvSpPr>
                <p:cNvPr id="15396" name="Freeform 23"/>
                <p:cNvSpPr>
                  <a:spLocks/>
                </p:cNvSpPr>
                <p:nvPr/>
              </p:nvSpPr>
              <p:spPr bwMode="auto">
                <a:xfrm>
                  <a:off x="5097" y="12690"/>
                  <a:ext cx="300" cy="143"/>
                </a:xfrm>
                <a:custGeom>
                  <a:avLst/>
                  <a:gdLst>
                    <a:gd name="T0" fmla="*/ 300 w 300"/>
                    <a:gd name="T1" fmla="*/ 23 h 143"/>
                    <a:gd name="T2" fmla="*/ 158 w 300"/>
                    <a:gd name="T3" fmla="*/ 8 h 143"/>
                    <a:gd name="T4" fmla="*/ 105 w 300"/>
                    <a:gd name="T5" fmla="*/ 0 h 143"/>
                    <a:gd name="T6" fmla="*/ 38 w 300"/>
                    <a:gd name="T7" fmla="*/ 30 h 143"/>
                    <a:gd name="T8" fmla="*/ 0 w 300"/>
                    <a:gd name="T9" fmla="*/ 68 h 143"/>
                    <a:gd name="T10" fmla="*/ 0 w 300"/>
                    <a:gd name="T11" fmla="*/ 113 h 143"/>
                    <a:gd name="T12" fmla="*/ 53 w 300"/>
                    <a:gd name="T13" fmla="*/ 143 h 143"/>
                    <a:gd name="T14" fmla="*/ 165 w 300"/>
                    <a:gd name="T15" fmla="*/ 105 h 143"/>
                    <a:gd name="T16" fmla="*/ 300 w 300"/>
                    <a:gd name="T17" fmla="*/ 23 h 14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00"/>
                    <a:gd name="T28" fmla="*/ 0 h 143"/>
                    <a:gd name="T29" fmla="*/ 300 w 300"/>
                    <a:gd name="T30" fmla="*/ 143 h 14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00" h="143">
                      <a:moveTo>
                        <a:pt x="300" y="23"/>
                      </a:moveTo>
                      <a:lnTo>
                        <a:pt x="158" y="8"/>
                      </a:lnTo>
                      <a:lnTo>
                        <a:pt x="105" y="0"/>
                      </a:lnTo>
                      <a:lnTo>
                        <a:pt x="38" y="30"/>
                      </a:lnTo>
                      <a:lnTo>
                        <a:pt x="0" y="68"/>
                      </a:lnTo>
                      <a:lnTo>
                        <a:pt x="0" y="113"/>
                      </a:lnTo>
                      <a:lnTo>
                        <a:pt x="53" y="143"/>
                      </a:lnTo>
                      <a:lnTo>
                        <a:pt x="165" y="105"/>
                      </a:lnTo>
                      <a:lnTo>
                        <a:pt x="300" y="23"/>
                      </a:lnTo>
                      <a:close/>
                    </a:path>
                  </a:pathLst>
                </a:custGeom>
                <a:solidFill>
                  <a:srgbClr val="FFFFFF"/>
                </a:solidFill>
                <a:ln w="9525">
                  <a:solidFill>
                    <a:srgbClr val="000000"/>
                  </a:solidFill>
                  <a:round/>
                  <a:headEnd/>
                  <a:tailEnd/>
                </a:ln>
              </p:spPr>
              <p:txBody>
                <a:bodyPr/>
                <a:lstStyle/>
                <a:p>
                  <a:endParaRPr lang="en-US"/>
                </a:p>
              </p:txBody>
            </p:sp>
          </p:grpSp>
        </p:grpSp>
        <p:sp>
          <p:nvSpPr>
            <p:cNvPr id="15391" name="Freeform 24"/>
            <p:cNvSpPr>
              <a:spLocks/>
            </p:cNvSpPr>
            <p:nvPr/>
          </p:nvSpPr>
          <p:spPr bwMode="auto">
            <a:xfrm>
              <a:off x="4661" y="12780"/>
              <a:ext cx="1022" cy="1067"/>
            </a:xfrm>
            <a:custGeom>
              <a:avLst/>
              <a:gdLst>
                <a:gd name="T0" fmla="*/ 345 w 1022"/>
                <a:gd name="T1" fmla="*/ 0 h 1067"/>
                <a:gd name="T2" fmla="*/ 285 w 1022"/>
                <a:gd name="T3" fmla="*/ 104 h 1067"/>
                <a:gd name="T4" fmla="*/ 255 w 1022"/>
                <a:gd name="T5" fmla="*/ 171 h 1067"/>
                <a:gd name="T6" fmla="*/ 195 w 1022"/>
                <a:gd name="T7" fmla="*/ 224 h 1067"/>
                <a:gd name="T8" fmla="*/ 97 w 1022"/>
                <a:gd name="T9" fmla="*/ 261 h 1067"/>
                <a:gd name="T10" fmla="*/ 45 w 1022"/>
                <a:gd name="T11" fmla="*/ 321 h 1067"/>
                <a:gd name="T12" fmla="*/ 0 w 1022"/>
                <a:gd name="T13" fmla="*/ 441 h 1067"/>
                <a:gd name="T14" fmla="*/ 7 w 1022"/>
                <a:gd name="T15" fmla="*/ 524 h 1067"/>
                <a:gd name="T16" fmla="*/ 37 w 1022"/>
                <a:gd name="T17" fmla="*/ 591 h 1067"/>
                <a:gd name="T18" fmla="*/ 67 w 1022"/>
                <a:gd name="T19" fmla="*/ 681 h 1067"/>
                <a:gd name="T20" fmla="*/ 120 w 1022"/>
                <a:gd name="T21" fmla="*/ 741 h 1067"/>
                <a:gd name="T22" fmla="*/ 202 w 1022"/>
                <a:gd name="T23" fmla="*/ 809 h 1067"/>
                <a:gd name="T24" fmla="*/ 322 w 1022"/>
                <a:gd name="T25" fmla="*/ 876 h 1067"/>
                <a:gd name="T26" fmla="*/ 495 w 1022"/>
                <a:gd name="T27" fmla="*/ 944 h 1067"/>
                <a:gd name="T28" fmla="*/ 630 w 1022"/>
                <a:gd name="T29" fmla="*/ 989 h 1067"/>
                <a:gd name="T30" fmla="*/ 817 w 1022"/>
                <a:gd name="T31" fmla="*/ 1049 h 1067"/>
                <a:gd name="T32" fmla="*/ 1022 w 1022"/>
                <a:gd name="T33" fmla="*/ 1067 h 106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022"/>
                <a:gd name="T52" fmla="*/ 0 h 1067"/>
                <a:gd name="T53" fmla="*/ 1022 w 1022"/>
                <a:gd name="T54" fmla="*/ 1067 h 106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022" h="1067">
                  <a:moveTo>
                    <a:pt x="345" y="0"/>
                  </a:moveTo>
                  <a:lnTo>
                    <a:pt x="285" y="104"/>
                  </a:lnTo>
                  <a:lnTo>
                    <a:pt x="255" y="171"/>
                  </a:lnTo>
                  <a:lnTo>
                    <a:pt x="195" y="224"/>
                  </a:lnTo>
                  <a:lnTo>
                    <a:pt x="97" y="261"/>
                  </a:lnTo>
                  <a:lnTo>
                    <a:pt x="45" y="321"/>
                  </a:lnTo>
                  <a:lnTo>
                    <a:pt x="0" y="441"/>
                  </a:lnTo>
                  <a:lnTo>
                    <a:pt x="7" y="524"/>
                  </a:lnTo>
                  <a:lnTo>
                    <a:pt x="37" y="591"/>
                  </a:lnTo>
                  <a:lnTo>
                    <a:pt x="67" y="681"/>
                  </a:lnTo>
                  <a:lnTo>
                    <a:pt x="120" y="741"/>
                  </a:lnTo>
                  <a:lnTo>
                    <a:pt x="202" y="809"/>
                  </a:lnTo>
                  <a:lnTo>
                    <a:pt x="322" y="876"/>
                  </a:lnTo>
                  <a:lnTo>
                    <a:pt x="495" y="944"/>
                  </a:lnTo>
                  <a:lnTo>
                    <a:pt x="630" y="989"/>
                  </a:lnTo>
                  <a:lnTo>
                    <a:pt x="817" y="1049"/>
                  </a:lnTo>
                  <a:lnTo>
                    <a:pt x="1022" y="1067"/>
                  </a:lnTo>
                </a:path>
              </a:pathLst>
            </a:custGeom>
            <a:noFill/>
            <a:ln w="22225">
              <a:solidFill>
                <a:srgbClr val="FF0000"/>
              </a:solidFill>
              <a:round/>
              <a:headEnd/>
              <a:tailEnd/>
            </a:ln>
          </p:spPr>
          <p:txBody>
            <a:bodyPr/>
            <a:lstStyle/>
            <a:p>
              <a:endParaRPr lang="en-US"/>
            </a:p>
          </p:txBody>
        </p:sp>
        <p:sp>
          <p:nvSpPr>
            <p:cNvPr id="15392" name="Freeform 25"/>
            <p:cNvSpPr>
              <a:spLocks/>
            </p:cNvSpPr>
            <p:nvPr/>
          </p:nvSpPr>
          <p:spPr bwMode="auto">
            <a:xfrm>
              <a:off x="5108" y="12765"/>
              <a:ext cx="3359" cy="2945"/>
            </a:xfrm>
            <a:custGeom>
              <a:avLst/>
              <a:gdLst>
                <a:gd name="T0" fmla="*/ 0 w 3359"/>
                <a:gd name="T1" fmla="*/ 0 h 2945"/>
                <a:gd name="T2" fmla="*/ 82 w 3359"/>
                <a:gd name="T3" fmla="*/ 180 h 2945"/>
                <a:gd name="T4" fmla="*/ 67 w 3359"/>
                <a:gd name="T5" fmla="*/ 315 h 2945"/>
                <a:gd name="T6" fmla="*/ 135 w 3359"/>
                <a:gd name="T7" fmla="*/ 458 h 2945"/>
                <a:gd name="T8" fmla="*/ 217 w 3359"/>
                <a:gd name="T9" fmla="*/ 518 h 2945"/>
                <a:gd name="T10" fmla="*/ 307 w 3359"/>
                <a:gd name="T11" fmla="*/ 570 h 2945"/>
                <a:gd name="T12" fmla="*/ 682 w 3359"/>
                <a:gd name="T13" fmla="*/ 645 h 2945"/>
                <a:gd name="T14" fmla="*/ 1012 w 3359"/>
                <a:gd name="T15" fmla="*/ 660 h 2945"/>
                <a:gd name="T16" fmla="*/ 1717 w 3359"/>
                <a:gd name="T17" fmla="*/ 675 h 2945"/>
                <a:gd name="T18" fmla="*/ 2077 w 3359"/>
                <a:gd name="T19" fmla="*/ 720 h 2945"/>
                <a:gd name="T20" fmla="*/ 2242 w 3359"/>
                <a:gd name="T21" fmla="*/ 750 h 2945"/>
                <a:gd name="T22" fmla="*/ 2377 w 3359"/>
                <a:gd name="T23" fmla="*/ 765 h 2945"/>
                <a:gd name="T24" fmla="*/ 2767 w 3359"/>
                <a:gd name="T25" fmla="*/ 855 h 2945"/>
                <a:gd name="T26" fmla="*/ 3037 w 3359"/>
                <a:gd name="T27" fmla="*/ 1020 h 2945"/>
                <a:gd name="T28" fmla="*/ 3127 w 3359"/>
                <a:gd name="T29" fmla="*/ 1110 h 2945"/>
                <a:gd name="T30" fmla="*/ 3187 w 3359"/>
                <a:gd name="T31" fmla="*/ 1470 h 2945"/>
                <a:gd name="T32" fmla="*/ 3337 w 3359"/>
                <a:gd name="T33" fmla="*/ 1935 h 2945"/>
                <a:gd name="T34" fmla="*/ 3345 w 3359"/>
                <a:gd name="T35" fmla="*/ 2175 h 2945"/>
                <a:gd name="T36" fmla="*/ 3307 w 3359"/>
                <a:gd name="T37" fmla="*/ 2513 h 2945"/>
                <a:gd name="T38" fmla="*/ 3187 w 3359"/>
                <a:gd name="T39" fmla="*/ 2708 h 2945"/>
                <a:gd name="T40" fmla="*/ 2812 w 3359"/>
                <a:gd name="T41" fmla="*/ 2910 h 2945"/>
                <a:gd name="T42" fmla="*/ 2377 w 3359"/>
                <a:gd name="T43" fmla="*/ 2850 h 2945"/>
                <a:gd name="T44" fmla="*/ 2227 w 3359"/>
                <a:gd name="T45" fmla="*/ 2670 h 2945"/>
                <a:gd name="T46" fmla="*/ 2197 w 3359"/>
                <a:gd name="T47" fmla="*/ 2625 h 2945"/>
                <a:gd name="T48" fmla="*/ 2212 w 3359"/>
                <a:gd name="T49" fmla="*/ 2220 h 2945"/>
                <a:gd name="T50" fmla="*/ 2332 w 3359"/>
                <a:gd name="T51" fmla="*/ 1995 h 2945"/>
                <a:gd name="T52" fmla="*/ 2430 w 3359"/>
                <a:gd name="T53" fmla="*/ 1860 h 2945"/>
                <a:gd name="T54" fmla="*/ 2535 w 3359"/>
                <a:gd name="T55" fmla="*/ 1740 h 2945"/>
                <a:gd name="T56" fmla="*/ 2632 w 3359"/>
                <a:gd name="T57" fmla="*/ 1598 h 2945"/>
                <a:gd name="T58" fmla="*/ 2700 w 3359"/>
                <a:gd name="T59" fmla="*/ 1515 h 2945"/>
                <a:gd name="T60" fmla="*/ 2752 w 3359"/>
                <a:gd name="T61" fmla="*/ 1425 h 2945"/>
                <a:gd name="T62" fmla="*/ 2767 w 3359"/>
                <a:gd name="T63" fmla="*/ 1380 h 2945"/>
                <a:gd name="T64" fmla="*/ 2782 w 3359"/>
                <a:gd name="T65" fmla="*/ 1380 h 294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359"/>
                <a:gd name="T100" fmla="*/ 0 h 2945"/>
                <a:gd name="T101" fmla="*/ 3359 w 3359"/>
                <a:gd name="T102" fmla="*/ 2945 h 294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359" h="2945">
                  <a:moveTo>
                    <a:pt x="0" y="0"/>
                  </a:moveTo>
                  <a:cubicBezTo>
                    <a:pt x="9" y="31"/>
                    <a:pt x="71" y="128"/>
                    <a:pt x="82" y="180"/>
                  </a:cubicBezTo>
                  <a:cubicBezTo>
                    <a:pt x="93" y="232"/>
                    <a:pt x="58" y="269"/>
                    <a:pt x="67" y="315"/>
                  </a:cubicBezTo>
                  <a:cubicBezTo>
                    <a:pt x="77" y="379"/>
                    <a:pt x="84" y="417"/>
                    <a:pt x="135" y="458"/>
                  </a:cubicBezTo>
                  <a:cubicBezTo>
                    <a:pt x="180" y="488"/>
                    <a:pt x="203" y="510"/>
                    <a:pt x="217" y="518"/>
                  </a:cubicBezTo>
                  <a:cubicBezTo>
                    <a:pt x="249" y="536"/>
                    <a:pt x="273" y="559"/>
                    <a:pt x="307" y="570"/>
                  </a:cubicBezTo>
                  <a:cubicBezTo>
                    <a:pt x="427" y="610"/>
                    <a:pt x="558" y="620"/>
                    <a:pt x="682" y="645"/>
                  </a:cubicBezTo>
                  <a:cubicBezTo>
                    <a:pt x="790" y="667"/>
                    <a:pt x="902" y="657"/>
                    <a:pt x="1012" y="660"/>
                  </a:cubicBezTo>
                  <a:cubicBezTo>
                    <a:pt x="1247" y="667"/>
                    <a:pt x="1482" y="670"/>
                    <a:pt x="1717" y="675"/>
                  </a:cubicBezTo>
                  <a:cubicBezTo>
                    <a:pt x="1844" y="689"/>
                    <a:pt x="1948" y="709"/>
                    <a:pt x="2077" y="720"/>
                  </a:cubicBezTo>
                  <a:cubicBezTo>
                    <a:pt x="2132" y="730"/>
                    <a:pt x="2187" y="742"/>
                    <a:pt x="2242" y="750"/>
                  </a:cubicBezTo>
                  <a:cubicBezTo>
                    <a:pt x="2287" y="757"/>
                    <a:pt x="2332" y="758"/>
                    <a:pt x="2377" y="765"/>
                  </a:cubicBezTo>
                  <a:cubicBezTo>
                    <a:pt x="2510" y="787"/>
                    <a:pt x="2634" y="836"/>
                    <a:pt x="2767" y="855"/>
                  </a:cubicBezTo>
                  <a:cubicBezTo>
                    <a:pt x="2868" y="889"/>
                    <a:pt x="2958" y="949"/>
                    <a:pt x="3037" y="1020"/>
                  </a:cubicBezTo>
                  <a:cubicBezTo>
                    <a:pt x="3069" y="1048"/>
                    <a:pt x="3127" y="1110"/>
                    <a:pt x="3127" y="1110"/>
                  </a:cubicBezTo>
                  <a:cubicBezTo>
                    <a:pt x="3167" y="1229"/>
                    <a:pt x="3166" y="1346"/>
                    <a:pt x="3187" y="1470"/>
                  </a:cubicBezTo>
                  <a:cubicBezTo>
                    <a:pt x="3211" y="1616"/>
                    <a:pt x="3321" y="1787"/>
                    <a:pt x="3337" y="1935"/>
                  </a:cubicBezTo>
                  <a:cubicBezTo>
                    <a:pt x="3348" y="2052"/>
                    <a:pt x="3350" y="2079"/>
                    <a:pt x="3345" y="2175"/>
                  </a:cubicBezTo>
                  <a:cubicBezTo>
                    <a:pt x="3340" y="2271"/>
                    <a:pt x="3359" y="2445"/>
                    <a:pt x="3307" y="2513"/>
                  </a:cubicBezTo>
                  <a:cubicBezTo>
                    <a:pt x="3262" y="2648"/>
                    <a:pt x="3240" y="2625"/>
                    <a:pt x="3187" y="2708"/>
                  </a:cubicBezTo>
                  <a:cubicBezTo>
                    <a:pt x="3082" y="2858"/>
                    <a:pt x="3001" y="2847"/>
                    <a:pt x="2812" y="2910"/>
                  </a:cubicBezTo>
                  <a:cubicBezTo>
                    <a:pt x="2725" y="2906"/>
                    <a:pt x="2484" y="2945"/>
                    <a:pt x="2377" y="2850"/>
                  </a:cubicBezTo>
                  <a:cubicBezTo>
                    <a:pt x="2283" y="2766"/>
                    <a:pt x="2293" y="2769"/>
                    <a:pt x="2227" y="2670"/>
                  </a:cubicBezTo>
                  <a:cubicBezTo>
                    <a:pt x="2217" y="2655"/>
                    <a:pt x="2197" y="2625"/>
                    <a:pt x="2197" y="2625"/>
                  </a:cubicBezTo>
                  <a:cubicBezTo>
                    <a:pt x="2202" y="2490"/>
                    <a:pt x="2200" y="2355"/>
                    <a:pt x="2212" y="2220"/>
                  </a:cubicBezTo>
                  <a:cubicBezTo>
                    <a:pt x="2220" y="2133"/>
                    <a:pt x="2287" y="2063"/>
                    <a:pt x="2332" y="1995"/>
                  </a:cubicBezTo>
                  <a:cubicBezTo>
                    <a:pt x="2384" y="1917"/>
                    <a:pt x="2368" y="1930"/>
                    <a:pt x="2430" y="1860"/>
                  </a:cubicBezTo>
                  <a:cubicBezTo>
                    <a:pt x="2458" y="1828"/>
                    <a:pt x="2535" y="1740"/>
                    <a:pt x="2535" y="1740"/>
                  </a:cubicBezTo>
                  <a:cubicBezTo>
                    <a:pt x="2580" y="1658"/>
                    <a:pt x="2574" y="1714"/>
                    <a:pt x="2632" y="1598"/>
                  </a:cubicBezTo>
                  <a:cubicBezTo>
                    <a:pt x="2664" y="1534"/>
                    <a:pt x="2610" y="1643"/>
                    <a:pt x="2700" y="1515"/>
                  </a:cubicBezTo>
                  <a:cubicBezTo>
                    <a:pt x="2710" y="1500"/>
                    <a:pt x="2744" y="1441"/>
                    <a:pt x="2752" y="1425"/>
                  </a:cubicBezTo>
                  <a:cubicBezTo>
                    <a:pt x="2759" y="1411"/>
                    <a:pt x="2758" y="1393"/>
                    <a:pt x="2767" y="1380"/>
                  </a:cubicBezTo>
                  <a:cubicBezTo>
                    <a:pt x="2770" y="1376"/>
                    <a:pt x="2777" y="1380"/>
                    <a:pt x="2782" y="1380"/>
                  </a:cubicBezTo>
                </a:path>
              </a:pathLst>
            </a:custGeom>
            <a:noFill/>
            <a:ln w="22225">
              <a:solidFill>
                <a:srgbClr val="FF0000"/>
              </a:solidFill>
              <a:round/>
              <a:headEnd/>
              <a:tailEnd/>
            </a:ln>
          </p:spPr>
          <p:txBody>
            <a:bodyPr/>
            <a:lstStyle/>
            <a:p>
              <a:endParaRPr lang="en-US"/>
            </a:p>
          </p:txBody>
        </p:sp>
      </p:grpSp>
      <p:sp>
        <p:nvSpPr>
          <p:cNvPr id="71725" name="Text Box 45"/>
          <p:cNvSpPr txBox="1">
            <a:spLocks noChangeArrowheads="1"/>
          </p:cNvSpPr>
          <p:nvPr/>
        </p:nvSpPr>
        <p:spPr bwMode="auto">
          <a:xfrm>
            <a:off x="381000" y="3200400"/>
            <a:ext cx="2590800" cy="461963"/>
          </a:xfrm>
          <a:prstGeom prst="rect">
            <a:avLst/>
          </a:prstGeom>
          <a:noFill/>
          <a:ln w="9525">
            <a:noFill/>
            <a:miter lim="800000"/>
            <a:headEnd/>
            <a:tailEnd/>
          </a:ln>
        </p:spPr>
        <p:txBody>
          <a:bodyPr>
            <a:spAutoFit/>
          </a:bodyPr>
          <a:lstStyle/>
          <a:p>
            <a:pPr>
              <a:spcBef>
                <a:spcPct val="50000"/>
              </a:spcBef>
            </a:pPr>
            <a:r>
              <a:rPr lang="en-US" sz="2400" b="1">
                <a:latin typeface="Arial" charset="0"/>
              </a:rPr>
              <a:t>b) Tạo vòng chỉ</a:t>
            </a:r>
          </a:p>
        </p:txBody>
      </p:sp>
      <p:grpSp>
        <p:nvGrpSpPr>
          <p:cNvPr id="9" name="Group 46"/>
          <p:cNvGrpSpPr>
            <a:grpSpLocks/>
          </p:cNvGrpSpPr>
          <p:nvPr/>
        </p:nvGrpSpPr>
        <p:grpSpPr bwMode="auto">
          <a:xfrm>
            <a:off x="304800" y="3810000"/>
            <a:ext cx="6057900" cy="2882900"/>
            <a:chOff x="1791" y="198"/>
            <a:chExt cx="9538" cy="4540"/>
          </a:xfrm>
        </p:grpSpPr>
        <p:grpSp>
          <p:nvGrpSpPr>
            <p:cNvPr id="15371" name="Group 47"/>
            <p:cNvGrpSpPr>
              <a:grpSpLocks/>
            </p:cNvGrpSpPr>
            <p:nvPr/>
          </p:nvGrpSpPr>
          <p:grpSpPr bwMode="auto">
            <a:xfrm>
              <a:off x="1791" y="198"/>
              <a:ext cx="7946" cy="4540"/>
              <a:chOff x="1247" y="11189"/>
              <a:chExt cx="7946" cy="4540"/>
            </a:xfrm>
          </p:grpSpPr>
          <p:sp>
            <p:nvSpPr>
              <p:cNvPr id="15379" name="Rectangle 48"/>
              <p:cNvSpPr>
                <a:spLocks noChangeArrowheads="1"/>
              </p:cNvSpPr>
              <p:nvPr/>
            </p:nvSpPr>
            <p:spPr bwMode="auto">
              <a:xfrm>
                <a:off x="1247" y="11189"/>
                <a:ext cx="7946" cy="4540"/>
              </a:xfrm>
              <a:prstGeom prst="rect">
                <a:avLst/>
              </a:prstGeom>
              <a:solidFill>
                <a:srgbClr val="FFCCFF"/>
              </a:solidFill>
              <a:ln w="9525">
                <a:solidFill>
                  <a:srgbClr val="FFCCFF"/>
                </a:solidFill>
                <a:miter lim="800000"/>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050" smtClean="0">
                  <a:solidFill>
                    <a:srgbClr val="000000"/>
                  </a:solidFill>
                  <a:latin typeface="Arial" panose="020B0604020202020204" pitchFamily="34" charset="0"/>
                </a:endParaRPr>
              </a:p>
              <a:p>
                <a:pPr eaLnBrk="1" hangingPunct="1">
                  <a:defRPr/>
                </a:pPr>
                <a:r>
                  <a:rPr lang="en-US" sz="1050" smtClean="0">
                    <a:solidFill>
                      <a:srgbClr val="000000"/>
                    </a:solidFill>
                    <a:latin typeface="Arial" panose="020B0604020202020204" pitchFamily="34" charset="0"/>
                  </a:rPr>
                  <a:t>      </a:t>
                </a: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600" smtClean="0">
                  <a:latin typeface="Arial" panose="020B0604020202020204" pitchFamily="34" charset="0"/>
                </a:endParaRPr>
              </a:p>
            </p:txBody>
          </p:sp>
          <p:grpSp>
            <p:nvGrpSpPr>
              <p:cNvPr id="15380" name="Group 49"/>
              <p:cNvGrpSpPr>
                <a:grpSpLocks/>
              </p:cNvGrpSpPr>
              <p:nvPr/>
            </p:nvGrpSpPr>
            <p:grpSpPr bwMode="auto">
              <a:xfrm>
                <a:off x="1923" y="13616"/>
                <a:ext cx="6738" cy="285"/>
                <a:chOff x="1989" y="10713"/>
                <a:chExt cx="6738" cy="285"/>
              </a:xfrm>
            </p:grpSpPr>
            <p:grpSp>
              <p:nvGrpSpPr>
                <p:cNvPr id="15381" name="Group 50"/>
                <p:cNvGrpSpPr>
                  <a:grpSpLocks/>
                </p:cNvGrpSpPr>
                <p:nvPr/>
              </p:nvGrpSpPr>
              <p:grpSpPr bwMode="auto">
                <a:xfrm>
                  <a:off x="2607" y="10767"/>
                  <a:ext cx="6120" cy="0"/>
                  <a:chOff x="2607" y="10767"/>
                  <a:chExt cx="6120" cy="0"/>
                </a:xfrm>
              </p:grpSpPr>
              <p:sp>
                <p:nvSpPr>
                  <p:cNvPr id="15385" name="Line 51"/>
                  <p:cNvSpPr>
                    <a:spLocks noChangeShapeType="1"/>
                  </p:cNvSpPr>
                  <p:nvPr/>
                </p:nvSpPr>
                <p:spPr bwMode="auto">
                  <a:xfrm>
                    <a:off x="8047" y="10767"/>
                    <a:ext cx="680" cy="0"/>
                  </a:xfrm>
                  <a:prstGeom prst="line">
                    <a:avLst/>
                  </a:prstGeom>
                  <a:noFill/>
                  <a:ln w="22225">
                    <a:solidFill>
                      <a:srgbClr val="FF0000"/>
                    </a:solidFill>
                    <a:round/>
                    <a:headEnd/>
                    <a:tailEnd/>
                  </a:ln>
                </p:spPr>
                <p:txBody>
                  <a:bodyPr/>
                  <a:lstStyle/>
                  <a:p>
                    <a:endParaRPr lang="en-US"/>
                  </a:p>
                </p:txBody>
              </p:sp>
              <p:sp>
                <p:nvSpPr>
                  <p:cNvPr id="15386" name="Line 52"/>
                  <p:cNvSpPr>
                    <a:spLocks noChangeShapeType="1"/>
                  </p:cNvSpPr>
                  <p:nvPr/>
                </p:nvSpPr>
                <p:spPr bwMode="auto">
                  <a:xfrm>
                    <a:off x="2607" y="10767"/>
                    <a:ext cx="680" cy="0"/>
                  </a:xfrm>
                  <a:prstGeom prst="line">
                    <a:avLst/>
                  </a:prstGeom>
                  <a:noFill/>
                  <a:ln w="22225">
                    <a:solidFill>
                      <a:srgbClr val="FF0000"/>
                    </a:solidFill>
                    <a:round/>
                    <a:headEnd/>
                    <a:tailEnd/>
                  </a:ln>
                </p:spPr>
                <p:txBody>
                  <a:bodyPr/>
                  <a:lstStyle/>
                  <a:p>
                    <a:endParaRPr lang="en-US"/>
                  </a:p>
                </p:txBody>
              </p:sp>
              <p:sp>
                <p:nvSpPr>
                  <p:cNvPr id="15387" name="Line 53"/>
                  <p:cNvSpPr>
                    <a:spLocks noChangeShapeType="1"/>
                  </p:cNvSpPr>
                  <p:nvPr/>
                </p:nvSpPr>
                <p:spPr bwMode="auto">
                  <a:xfrm>
                    <a:off x="3967" y="10767"/>
                    <a:ext cx="680" cy="0"/>
                  </a:xfrm>
                  <a:prstGeom prst="line">
                    <a:avLst/>
                  </a:prstGeom>
                  <a:noFill/>
                  <a:ln w="22225">
                    <a:solidFill>
                      <a:srgbClr val="FF0000"/>
                    </a:solidFill>
                    <a:round/>
                    <a:headEnd/>
                    <a:tailEnd/>
                  </a:ln>
                </p:spPr>
                <p:txBody>
                  <a:bodyPr/>
                  <a:lstStyle/>
                  <a:p>
                    <a:endParaRPr lang="en-US"/>
                  </a:p>
                </p:txBody>
              </p:sp>
              <p:sp>
                <p:nvSpPr>
                  <p:cNvPr id="15388" name="Line 54"/>
                  <p:cNvSpPr>
                    <a:spLocks noChangeShapeType="1"/>
                  </p:cNvSpPr>
                  <p:nvPr/>
                </p:nvSpPr>
                <p:spPr bwMode="auto">
                  <a:xfrm>
                    <a:off x="5327" y="10767"/>
                    <a:ext cx="680" cy="0"/>
                  </a:xfrm>
                  <a:prstGeom prst="line">
                    <a:avLst/>
                  </a:prstGeom>
                  <a:noFill/>
                  <a:ln w="22225">
                    <a:solidFill>
                      <a:srgbClr val="FF0000"/>
                    </a:solidFill>
                    <a:round/>
                    <a:headEnd/>
                    <a:tailEnd/>
                  </a:ln>
                </p:spPr>
                <p:txBody>
                  <a:bodyPr/>
                  <a:lstStyle/>
                  <a:p>
                    <a:endParaRPr lang="en-US"/>
                  </a:p>
                </p:txBody>
              </p:sp>
              <p:sp>
                <p:nvSpPr>
                  <p:cNvPr id="15389" name="Line 55"/>
                  <p:cNvSpPr>
                    <a:spLocks noChangeShapeType="1"/>
                  </p:cNvSpPr>
                  <p:nvPr/>
                </p:nvSpPr>
                <p:spPr bwMode="auto">
                  <a:xfrm>
                    <a:off x="6687" y="10767"/>
                    <a:ext cx="680" cy="0"/>
                  </a:xfrm>
                  <a:prstGeom prst="line">
                    <a:avLst/>
                  </a:prstGeom>
                  <a:noFill/>
                  <a:ln w="22225">
                    <a:solidFill>
                      <a:srgbClr val="FF0000"/>
                    </a:solidFill>
                    <a:round/>
                    <a:headEnd/>
                    <a:tailEnd/>
                  </a:ln>
                </p:spPr>
                <p:txBody>
                  <a:bodyPr/>
                  <a:lstStyle/>
                  <a:p>
                    <a:endParaRPr lang="en-US"/>
                  </a:p>
                </p:txBody>
              </p:sp>
            </p:grpSp>
            <p:grpSp>
              <p:nvGrpSpPr>
                <p:cNvPr id="15382" name="Group 56"/>
                <p:cNvGrpSpPr>
                  <a:grpSpLocks/>
                </p:cNvGrpSpPr>
                <p:nvPr/>
              </p:nvGrpSpPr>
              <p:grpSpPr bwMode="auto">
                <a:xfrm>
                  <a:off x="1989" y="10713"/>
                  <a:ext cx="113" cy="285"/>
                  <a:chOff x="1959" y="10427"/>
                  <a:chExt cx="113" cy="285"/>
                </a:xfrm>
              </p:grpSpPr>
              <p:sp>
                <p:nvSpPr>
                  <p:cNvPr id="15383" name="Oval 57"/>
                  <p:cNvSpPr>
                    <a:spLocks noChangeArrowheads="1"/>
                  </p:cNvSpPr>
                  <p:nvPr/>
                </p:nvSpPr>
                <p:spPr bwMode="auto">
                  <a:xfrm>
                    <a:off x="1959" y="10427"/>
                    <a:ext cx="113" cy="113"/>
                  </a:xfrm>
                  <a:prstGeom prst="ellipse">
                    <a:avLst/>
                  </a:prstGeom>
                  <a:solidFill>
                    <a:srgbClr val="FF0000"/>
                  </a:solidFill>
                  <a:ln w="9525">
                    <a:solidFill>
                      <a:srgbClr val="FF0000"/>
                    </a:solidFill>
                    <a:round/>
                    <a:headEnd/>
                    <a:tailEnd/>
                  </a:ln>
                </p:spPr>
                <p:txBody>
                  <a:bodyPr/>
                  <a:lstStyle/>
                  <a:p>
                    <a:endParaRPr lang="en-US" sz="1600">
                      <a:latin typeface="Arial" charset="0"/>
                    </a:endParaRPr>
                  </a:p>
                </p:txBody>
              </p:sp>
              <p:sp>
                <p:nvSpPr>
                  <p:cNvPr id="15384" name="Freeform 58"/>
                  <p:cNvSpPr>
                    <a:spLocks/>
                  </p:cNvSpPr>
                  <p:nvPr/>
                </p:nvSpPr>
                <p:spPr bwMode="auto">
                  <a:xfrm>
                    <a:off x="1974" y="10427"/>
                    <a:ext cx="98" cy="285"/>
                  </a:xfrm>
                  <a:custGeom>
                    <a:avLst/>
                    <a:gdLst>
                      <a:gd name="T0" fmla="*/ 15 w 98"/>
                      <a:gd name="T1" fmla="*/ 0 h 285"/>
                      <a:gd name="T2" fmla="*/ 90 w 98"/>
                      <a:gd name="T3" fmla="*/ 75 h 285"/>
                      <a:gd name="T4" fmla="*/ 15 w 98"/>
                      <a:gd name="T5" fmla="*/ 240 h 285"/>
                      <a:gd name="T6" fmla="*/ 0 w 98"/>
                      <a:gd name="T7" fmla="*/ 285 h 285"/>
                      <a:gd name="T8" fmla="*/ 0 60000 65536"/>
                      <a:gd name="T9" fmla="*/ 0 60000 65536"/>
                      <a:gd name="T10" fmla="*/ 0 60000 65536"/>
                      <a:gd name="T11" fmla="*/ 0 60000 65536"/>
                      <a:gd name="T12" fmla="*/ 0 w 98"/>
                      <a:gd name="T13" fmla="*/ 0 h 285"/>
                      <a:gd name="T14" fmla="*/ 98 w 98"/>
                      <a:gd name="T15" fmla="*/ 285 h 285"/>
                    </a:gdLst>
                    <a:ahLst/>
                    <a:cxnLst>
                      <a:cxn ang="T8">
                        <a:pos x="T0" y="T1"/>
                      </a:cxn>
                      <a:cxn ang="T9">
                        <a:pos x="T2" y="T3"/>
                      </a:cxn>
                      <a:cxn ang="T10">
                        <a:pos x="T4" y="T5"/>
                      </a:cxn>
                      <a:cxn ang="T11">
                        <a:pos x="T6" y="T7"/>
                      </a:cxn>
                    </a:cxnLst>
                    <a:rect l="T12" t="T13" r="T14" b="T15"/>
                    <a:pathLst>
                      <a:path w="98" h="285">
                        <a:moveTo>
                          <a:pt x="15" y="0"/>
                        </a:moveTo>
                        <a:cubicBezTo>
                          <a:pt x="40" y="17"/>
                          <a:pt x="85" y="38"/>
                          <a:pt x="90" y="75"/>
                        </a:cubicBezTo>
                        <a:cubicBezTo>
                          <a:pt x="98" y="131"/>
                          <a:pt x="44" y="201"/>
                          <a:pt x="15" y="240"/>
                        </a:cubicBezTo>
                        <a:cubicBezTo>
                          <a:pt x="10" y="255"/>
                          <a:pt x="0" y="285"/>
                          <a:pt x="0" y="285"/>
                        </a:cubicBezTo>
                      </a:path>
                    </a:pathLst>
                  </a:custGeom>
                  <a:noFill/>
                  <a:ln w="19050">
                    <a:solidFill>
                      <a:srgbClr val="FF0000"/>
                    </a:solidFill>
                    <a:round/>
                    <a:headEnd/>
                    <a:tailEnd/>
                  </a:ln>
                </p:spPr>
                <p:txBody>
                  <a:bodyPr/>
                  <a:lstStyle/>
                  <a:p>
                    <a:endParaRPr lang="en-US"/>
                  </a:p>
                </p:txBody>
              </p:sp>
            </p:grpSp>
          </p:grpSp>
        </p:grpSp>
        <p:grpSp>
          <p:nvGrpSpPr>
            <p:cNvPr id="15372" name="Group 59"/>
            <p:cNvGrpSpPr>
              <a:grpSpLocks/>
            </p:cNvGrpSpPr>
            <p:nvPr/>
          </p:nvGrpSpPr>
          <p:grpSpPr bwMode="auto">
            <a:xfrm>
              <a:off x="5468" y="1102"/>
              <a:ext cx="5861" cy="3464"/>
              <a:chOff x="5468" y="1102"/>
              <a:chExt cx="5861" cy="3464"/>
            </a:xfrm>
          </p:grpSpPr>
          <p:sp>
            <p:nvSpPr>
              <p:cNvPr id="15373" name="Freeform 60"/>
              <p:cNvSpPr>
                <a:spLocks/>
              </p:cNvSpPr>
              <p:nvPr/>
            </p:nvSpPr>
            <p:spPr bwMode="auto">
              <a:xfrm>
                <a:off x="9974" y="1488"/>
                <a:ext cx="1215" cy="2670"/>
              </a:xfrm>
              <a:custGeom>
                <a:avLst/>
                <a:gdLst>
                  <a:gd name="T0" fmla="*/ 1215 w 1215"/>
                  <a:gd name="T1" fmla="*/ 2670 h 2670"/>
                  <a:gd name="T2" fmla="*/ 1095 w 1215"/>
                  <a:gd name="T3" fmla="*/ 2535 h 2670"/>
                  <a:gd name="T4" fmla="*/ 1035 w 1215"/>
                  <a:gd name="T5" fmla="*/ 2445 h 2670"/>
                  <a:gd name="T6" fmla="*/ 945 w 1215"/>
                  <a:gd name="T7" fmla="*/ 2370 h 2670"/>
                  <a:gd name="T8" fmla="*/ 915 w 1215"/>
                  <a:gd name="T9" fmla="*/ 2310 h 2670"/>
                  <a:gd name="T10" fmla="*/ 795 w 1215"/>
                  <a:gd name="T11" fmla="*/ 2175 h 2670"/>
                  <a:gd name="T12" fmla="*/ 765 w 1215"/>
                  <a:gd name="T13" fmla="*/ 2115 h 2670"/>
                  <a:gd name="T14" fmla="*/ 720 w 1215"/>
                  <a:gd name="T15" fmla="*/ 2070 h 2670"/>
                  <a:gd name="T16" fmla="*/ 660 w 1215"/>
                  <a:gd name="T17" fmla="*/ 1980 h 2670"/>
                  <a:gd name="T18" fmla="*/ 540 w 1215"/>
                  <a:gd name="T19" fmla="*/ 1770 h 2670"/>
                  <a:gd name="T20" fmla="*/ 420 w 1215"/>
                  <a:gd name="T21" fmla="*/ 1515 h 2670"/>
                  <a:gd name="T22" fmla="*/ 330 w 1215"/>
                  <a:gd name="T23" fmla="*/ 1335 h 2670"/>
                  <a:gd name="T24" fmla="*/ 300 w 1215"/>
                  <a:gd name="T25" fmla="*/ 1245 h 2670"/>
                  <a:gd name="T26" fmla="*/ 270 w 1215"/>
                  <a:gd name="T27" fmla="*/ 1200 h 2670"/>
                  <a:gd name="T28" fmla="*/ 135 w 1215"/>
                  <a:gd name="T29" fmla="*/ 870 h 2670"/>
                  <a:gd name="T30" fmla="*/ 30 w 1215"/>
                  <a:gd name="T31" fmla="*/ 255 h 2670"/>
                  <a:gd name="T32" fmla="*/ 0 w 1215"/>
                  <a:gd name="T33" fmla="*/ 0 h 267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215"/>
                  <a:gd name="T52" fmla="*/ 0 h 2670"/>
                  <a:gd name="T53" fmla="*/ 1215 w 1215"/>
                  <a:gd name="T54" fmla="*/ 2670 h 267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215" h="2670">
                    <a:moveTo>
                      <a:pt x="1215" y="2670"/>
                    </a:moveTo>
                    <a:cubicBezTo>
                      <a:pt x="1180" y="2618"/>
                      <a:pt x="1133" y="2584"/>
                      <a:pt x="1095" y="2535"/>
                    </a:cubicBezTo>
                    <a:cubicBezTo>
                      <a:pt x="1073" y="2507"/>
                      <a:pt x="1065" y="2465"/>
                      <a:pt x="1035" y="2445"/>
                    </a:cubicBezTo>
                    <a:cubicBezTo>
                      <a:pt x="999" y="2421"/>
                      <a:pt x="971" y="2407"/>
                      <a:pt x="945" y="2370"/>
                    </a:cubicBezTo>
                    <a:cubicBezTo>
                      <a:pt x="932" y="2352"/>
                      <a:pt x="928" y="2328"/>
                      <a:pt x="915" y="2310"/>
                    </a:cubicBezTo>
                    <a:cubicBezTo>
                      <a:pt x="881" y="2262"/>
                      <a:pt x="829" y="2223"/>
                      <a:pt x="795" y="2175"/>
                    </a:cubicBezTo>
                    <a:cubicBezTo>
                      <a:pt x="782" y="2157"/>
                      <a:pt x="778" y="2133"/>
                      <a:pt x="765" y="2115"/>
                    </a:cubicBezTo>
                    <a:cubicBezTo>
                      <a:pt x="753" y="2098"/>
                      <a:pt x="733" y="2087"/>
                      <a:pt x="720" y="2070"/>
                    </a:cubicBezTo>
                    <a:cubicBezTo>
                      <a:pt x="698" y="2042"/>
                      <a:pt x="680" y="2010"/>
                      <a:pt x="660" y="1980"/>
                    </a:cubicBezTo>
                    <a:cubicBezTo>
                      <a:pt x="615" y="1913"/>
                      <a:pt x="585" y="1837"/>
                      <a:pt x="540" y="1770"/>
                    </a:cubicBezTo>
                    <a:cubicBezTo>
                      <a:pt x="516" y="1675"/>
                      <a:pt x="478" y="1593"/>
                      <a:pt x="420" y="1515"/>
                    </a:cubicBezTo>
                    <a:cubicBezTo>
                      <a:pt x="398" y="1450"/>
                      <a:pt x="357" y="1397"/>
                      <a:pt x="330" y="1335"/>
                    </a:cubicBezTo>
                    <a:cubicBezTo>
                      <a:pt x="317" y="1306"/>
                      <a:pt x="318" y="1271"/>
                      <a:pt x="300" y="1245"/>
                    </a:cubicBezTo>
                    <a:cubicBezTo>
                      <a:pt x="290" y="1230"/>
                      <a:pt x="278" y="1216"/>
                      <a:pt x="270" y="1200"/>
                    </a:cubicBezTo>
                    <a:cubicBezTo>
                      <a:pt x="217" y="1093"/>
                      <a:pt x="201" y="969"/>
                      <a:pt x="135" y="870"/>
                    </a:cubicBezTo>
                    <a:cubicBezTo>
                      <a:pt x="94" y="664"/>
                      <a:pt x="55" y="464"/>
                      <a:pt x="30" y="255"/>
                    </a:cubicBezTo>
                    <a:cubicBezTo>
                      <a:pt x="20" y="169"/>
                      <a:pt x="0" y="86"/>
                      <a:pt x="0" y="0"/>
                    </a:cubicBezTo>
                  </a:path>
                </a:pathLst>
              </a:custGeom>
              <a:noFill/>
              <a:ln w="19050">
                <a:solidFill>
                  <a:srgbClr val="FF0000"/>
                </a:solidFill>
                <a:round/>
                <a:headEnd/>
                <a:tailEnd/>
              </a:ln>
            </p:spPr>
            <p:txBody>
              <a:bodyPr/>
              <a:lstStyle/>
              <a:p>
                <a:endParaRPr lang="en-US"/>
              </a:p>
            </p:txBody>
          </p:sp>
          <p:sp>
            <p:nvSpPr>
              <p:cNvPr id="15374" name="Freeform 61"/>
              <p:cNvSpPr>
                <a:spLocks/>
              </p:cNvSpPr>
              <p:nvPr/>
            </p:nvSpPr>
            <p:spPr bwMode="auto">
              <a:xfrm>
                <a:off x="8005" y="2678"/>
                <a:ext cx="1454" cy="1888"/>
              </a:xfrm>
              <a:custGeom>
                <a:avLst/>
                <a:gdLst>
                  <a:gd name="T0" fmla="*/ 530 w 1454"/>
                  <a:gd name="T1" fmla="*/ 0 h 1888"/>
                  <a:gd name="T2" fmla="*/ 443 w 1454"/>
                  <a:gd name="T3" fmla="*/ 80 h 1888"/>
                  <a:gd name="T4" fmla="*/ 415 w 1454"/>
                  <a:gd name="T5" fmla="*/ 127 h 1888"/>
                  <a:gd name="T6" fmla="*/ 401 w 1454"/>
                  <a:gd name="T7" fmla="*/ 173 h 1888"/>
                  <a:gd name="T8" fmla="*/ 360 w 1454"/>
                  <a:gd name="T9" fmla="*/ 259 h 1888"/>
                  <a:gd name="T10" fmla="*/ 332 w 1454"/>
                  <a:gd name="T11" fmla="*/ 336 h 1888"/>
                  <a:gd name="T12" fmla="*/ 186 w 1454"/>
                  <a:gd name="T13" fmla="*/ 622 h 1888"/>
                  <a:gd name="T14" fmla="*/ 96 w 1454"/>
                  <a:gd name="T15" fmla="*/ 885 h 1888"/>
                  <a:gd name="T16" fmla="*/ 47 w 1454"/>
                  <a:gd name="T17" fmla="*/ 1040 h 1888"/>
                  <a:gd name="T18" fmla="*/ 13 w 1454"/>
                  <a:gd name="T19" fmla="*/ 1195 h 1888"/>
                  <a:gd name="T20" fmla="*/ 27 w 1454"/>
                  <a:gd name="T21" fmla="*/ 1504 h 1888"/>
                  <a:gd name="T22" fmla="*/ 68 w 1454"/>
                  <a:gd name="T23" fmla="*/ 1605 h 1888"/>
                  <a:gd name="T24" fmla="*/ 110 w 1454"/>
                  <a:gd name="T25" fmla="*/ 1652 h 1888"/>
                  <a:gd name="T26" fmla="*/ 138 w 1454"/>
                  <a:gd name="T27" fmla="*/ 1698 h 1888"/>
                  <a:gd name="T28" fmla="*/ 214 w 1454"/>
                  <a:gd name="T29" fmla="*/ 1783 h 1888"/>
                  <a:gd name="T30" fmla="*/ 366 w 1454"/>
                  <a:gd name="T31" fmla="*/ 1868 h 1888"/>
                  <a:gd name="T32" fmla="*/ 1018 w 1454"/>
                  <a:gd name="T33" fmla="*/ 1822 h 1888"/>
                  <a:gd name="T34" fmla="*/ 1192 w 1454"/>
                  <a:gd name="T35" fmla="*/ 1721 h 1888"/>
                  <a:gd name="T36" fmla="*/ 1220 w 1454"/>
                  <a:gd name="T37" fmla="*/ 1698 h 1888"/>
                  <a:gd name="T38" fmla="*/ 1248 w 1454"/>
                  <a:gd name="T39" fmla="*/ 1683 h 1888"/>
                  <a:gd name="T40" fmla="*/ 1289 w 1454"/>
                  <a:gd name="T41" fmla="*/ 1652 h 1888"/>
                  <a:gd name="T42" fmla="*/ 1359 w 1454"/>
                  <a:gd name="T43" fmla="*/ 1551 h 1888"/>
                  <a:gd name="T44" fmla="*/ 1393 w 1454"/>
                  <a:gd name="T45" fmla="*/ 1481 h 1888"/>
                  <a:gd name="T46" fmla="*/ 1439 w 1454"/>
                  <a:gd name="T47" fmla="*/ 1369 h 1888"/>
                  <a:gd name="T48" fmla="*/ 1454 w 1454"/>
                  <a:gd name="T49" fmla="*/ 1294 h 1888"/>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454"/>
                  <a:gd name="T76" fmla="*/ 0 h 1888"/>
                  <a:gd name="T77" fmla="*/ 1454 w 1454"/>
                  <a:gd name="T78" fmla="*/ 1888 h 1888"/>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454" h="1888">
                    <a:moveTo>
                      <a:pt x="530" y="0"/>
                    </a:moveTo>
                    <a:cubicBezTo>
                      <a:pt x="493" y="27"/>
                      <a:pt x="474" y="46"/>
                      <a:pt x="443" y="80"/>
                    </a:cubicBezTo>
                    <a:cubicBezTo>
                      <a:pt x="417" y="163"/>
                      <a:pt x="461" y="35"/>
                      <a:pt x="415" y="127"/>
                    </a:cubicBezTo>
                    <a:cubicBezTo>
                      <a:pt x="408" y="141"/>
                      <a:pt x="410" y="160"/>
                      <a:pt x="401" y="173"/>
                    </a:cubicBezTo>
                    <a:cubicBezTo>
                      <a:pt x="386" y="200"/>
                      <a:pt x="373" y="230"/>
                      <a:pt x="360" y="259"/>
                    </a:cubicBezTo>
                    <a:cubicBezTo>
                      <a:pt x="349" y="284"/>
                      <a:pt x="343" y="312"/>
                      <a:pt x="332" y="336"/>
                    </a:cubicBezTo>
                    <a:cubicBezTo>
                      <a:pt x="286" y="432"/>
                      <a:pt x="240" y="533"/>
                      <a:pt x="186" y="622"/>
                    </a:cubicBezTo>
                    <a:cubicBezTo>
                      <a:pt x="167" y="713"/>
                      <a:pt x="126" y="798"/>
                      <a:pt x="96" y="885"/>
                    </a:cubicBezTo>
                    <a:cubicBezTo>
                      <a:pt x="78" y="938"/>
                      <a:pt x="69" y="990"/>
                      <a:pt x="47" y="1040"/>
                    </a:cubicBezTo>
                    <a:cubicBezTo>
                      <a:pt x="40" y="1093"/>
                      <a:pt x="31" y="1145"/>
                      <a:pt x="13" y="1195"/>
                    </a:cubicBezTo>
                    <a:cubicBezTo>
                      <a:pt x="16" y="1298"/>
                      <a:pt x="0" y="1405"/>
                      <a:pt x="27" y="1504"/>
                    </a:cubicBezTo>
                    <a:cubicBezTo>
                      <a:pt x="34" y="1532"/>
                      <a:pt x="53" y="1583"/>
                      <a:pt x="68" y="1605"/>
                    </a:cubicBezTo>
                    <a:cubicBezTo>
                      <a:pt x="80" y="1623"/>
                      <a:pt x="110" y="1652"/>
                      <a:pt x="110" y="1652"/>
                    </a:cubicBezTo>
                    <a:cubicBezTo>
                      <a:pt x="122" y="1694"/>
                      <a:pt x="108" y="1657"/>
                      <a:pt x="138" y="1698"/>
                    </a:cubicBezTo>
                    <a:cubicBezTo>
                      <a:pt x="165" y="1735"/>
                      <a:pt x="173" y="1768"/>
                      <a:pt x="214" y="1783"/>
                    </a:cubicBezTo>
                    <a:cubicBezTo>
                      <a:pt x="253" y="1840"/>
                      <a:pt x="309" y="1846"/>
                      <a:pt x="366" y="1868"/>
                    </a:cubicBezTo>
                    <a:cubicBezTo>
                      <a:pt x="1121" y="1857"/>
                      <a:pt x="708" y="1888"/>
                      <a:pt x="1018" y="1822"/>
                    </a:cubicBezTo>
                    <a:cubicBezTo>
                      <a:pt x="1077" y="1789"/>
                      <a:pt x="1138" y="1761"/>
                      <a:pt x="1192" y="1721"/>
                    </a:cubicBezTo>
                    <a:cubicBezTo>
                      <a:pt x="1202" y="1714"/>
                      <a:pt x="1210" y="1705"/>
                      <a:pt x="1220" y="1698"/>
                    </a:cubicBezTo>
                    <a:cubicBezTo>
                      <a:pt x="1229" y="1692"/>
                      <a:pt x="1239" y="1689"/>
                      <a:pt x="1248" y="1683"/>
                    </a:cubicBezTo>
                    <a:cubicBezTo>
                      <a:pt x="1262" y="1673"/>
                      <a:pt x="1289" y="1652"/>
                      <a:pt x="1289" y="1652"/>
                    </a:cubicBezTo>
                    <a:cubicBezTo>
                      <a:pt x="1313" y="1617"/>
                      <a:pt x="1331" y="1582"/>
                      <a:pt x="1359" y="1551"/>
                    </a:cubicBezTo>
                    <a:cubicBezTo>
                      <a:pt x="1375" y="1494"/>
                      <a:pt x="1362" y="1516"/>
                      <a:pt x="1393" y="1481"/>
                    </a:cubicBezTo>
                    <a:cubicBezTo>
                      <a:pt x="1402" y="1447"/>
                      <a:pt x="1428" y="1396"/>
                      <a:pt x="1439" y="1369"/>
                    </a:cubicBezTo>
                    <a:cubicBezTo>
                      <a:pt x="1449" y="1338"/>
                      <a:pt x="1450" y="1305"/>
                      <a:pt x="1454" y="1294"/>
                    </a:cubicBezTo>
                  </a:path>
                </a:pathLst>
              </a:custGeom>
              <a:noFill/>
              <a:ln w="19050">
                <a:solidFill>
                  <a:srgbClr val="FF0000"/>
                </a:solidFill>
                <a:round/>
                <a:headEnd/>
                <a:tailEnd/>
              </a:ln>
            </p:spPr>
            <p:txBody>
              <a:bodyPr/>
              <a:lstStyle/>
              <a:p>
                <a:endParaRPr lang="en-US"/>
              </a:p>
            </p:txBody>
          </p:sp>
          <p:grpSp>
            <p:nvGrpSpPr>
              <p:cNvPr id="15375" name="Group 62"/>
              <p:cNvGrpSpPr>
                <a:grpSpLocks/>
              </p:cNvGrpSpPr>
              <p:nvPr/>
            </p:nvGrpSpPr>
            <p:grpSpPr bwMode="auto">
              <a:xfrm>
                <a:off x="5468" y="3136"/>
                <a:ext cx="5861" cy="1195"/>
                <a:chOff x="5242" y="4183"/>
                <a:chExt cx="5861" cy="1195"/>
              </a:xfrm>
            </p:grpSpPr>
            <p:sp>
              <p:nvSpPr>
                <p:cNvPr id="15377" name="Freeform 63"/>
                <p:cNvSpPr>
                  <a:spLocks/>
                </p:cNvSpPr>
                <p:nvPr/>
              </p:nvSpPr>
              <p:spPr bwMode="auto">
                <a:xfrm>
                  <a:off x="5242" y="4183"/>
                  <a:ext cx="5861" cy="1195"/>
                </a:xfrm>
                <a:custGeom>
                  <a:avLst/>
                  <a:gdLst>
                    <a:gd name="T0" fmla="*/ 5156 w 5861"/>
                    <a:gd name="T1" fmla="*/ 1082 h 1195"/>
                    <a:gd name="T2" fmla="*/ 0 w 5861"/>
                    <a:gd name="T3" fmla="*/ 0 h 1195"/>
                    <a:gd name="T4" fmla="*/ 5701 w 5861"/>
                    <a:gd name="T5" fmla="*/ 1017 h 1195"/>
                    <a:gd name="T6" fmla="*/ 5794 w 5861"/>
                    <a:gd name="T7" fmla="*/ 1037 h 1195"/>
                    <a:gd name="T8" fmla="*/ 5861 w 5861"/>
                    <a:gd name="T9" fmla="*/ 1090 h 1195"/>
                    <a:gd name="T10" fmla="*/ 5861 w 5861"/>
                    <a:gd name="T11" fmla="*/ 1150 h 1195"/>
                    <a:gd name="T12" fmla="*/ 5771 w 5861"/>
                    <a:gd name="T13" fmla="*/ 1195 h 1195"/>
                    <a:gd name="T14" fmla="*/ 5629 w 5861"/>
                    <a:gd name="T15" fmla="*/ 1187 h 1195"/>
                    <a:gd name="T16" fmla="*/ 5381 w 5861"/>
                    <a:gd name="T17" fmla="*/ 1135 h 1195"/>
                    <a:gd name="T18" fmla="*/ 5156 w 5861"/>
                    <a:gd name="T19" fmla="*/ 1082 h 119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861"/>
                    <a:gd name="T31" fmla="*/ 0 h 1195"/>
                    <a:gd name="T32" fmla="*/ 5861 w 5861"/>
                    <a:gd name="T33" fmla="*/ 1195 h 119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861" h="1195">
                      <a:moveTo>
                        <a:pt x="5156" y="1082"/>
                      </a:moveTo>
                      <a:lnTo>
                        <a:pt x="0" y="0"/>
                      </a:lnTo>
                      <a:lnTo>
                        <a:pt x="5701" y="1017"/>
                      </a:lnTo>
                      <a:lnTo>
                        <a:pt x="5794" y="1037"/>
                      </a:lnTo>
                      <a:lnTo>
                        <a:pt x="5861" y="1090"/>
                      </a:lnTo>
                      <a:lnTo>
                        <a:pt x="5861" y="1150"/>
                      </a:lnTo>
                      <a:lnTo>
                        <a:pt x="5771" y="1195"/>
                      </a:lnTo>
                      <a:lnTo>
                        <a:pt x="5629" y="1187"/>
                      </a:lnTo>
                      <a:lnTo>
                        <a:pt x="5381" y="1135"/>
                      </a:lnTo>
                      <a:lnTo>
                        <a:pt x="5156" y="1082"/>
                      </a:lnTo>
                      <a:close/>
                    </a:path>
                  </a:pathLst>
                </a:custGeom>
                <a:solidFill>
                  <a:srgbClr val="C0C0C0"/>
                </a:solidFill>
                <a:ln w="9525">
                  <a:solidFill>
                    <a:srgbClr val="000000"/>
                  </a:solidFill>
                  <a:round/>
                  <a:headEnd/>
                  <a:tailEnd/>
                </a:ln>
              </p:spPr>
              <p:txBody>
                <a:bodyPr/>
                <a:lstStyle/>
                <a:p>
                  <a:endParaRPr lang="en-US"/>
                </a:p>
              </p:txBody>
            </p:sp>
            <p:sp>
              <p:nvSpPr>
                <p:cNvPr id="15378" name="Freeform 64"/>
                <p:cNvSpPr>
                  <a:spLocks/>
                </p:cNvSpPr>
                <p:nvPr/>
              </p:nvSpPr>
              <p:spPr bwMode="auto">
                <a:xfrm>
                  <a:off x="10717" y="5230"/>
                  <a:ext cx="293" cy="83"/>
                </a:xfrm>
                <a:custGeom>
                  <a:avLst/>
                  <a:gdLst>
                    <a:gd name="T0" fmla="*/ 0 w 293"/>
                    <a:gd name="T1" fmla="*/ 0 h 83"/>
                    <a:gd name="T2" fmla="*/ 139 w 293"/>
                    <a:gd name="T3" fmla="*/ 5 h 83"/>
                    <a:gd name="T4" fmla="*/ 229 w 293"/>
                    <a:gd name="T5" fmla="*/ 7 h 83"/>
                    <a:gd name="T6" fmla="*/ 293 w 293"/>
                    <a:gd name="T7" fmla="*/ 38 h 83"/>
                    <a:gd name="T8" fmla="*/ 285 w 293"/>
                    <a:gd name="T9" fmla="*/ 83 h 83"/>
                    <a:gd name="T10" fmla="*/ 244 w 293"/>
                    <a:gd name="T11" fmla="*/ 80 h 83"/>
                    <a:gd name="T12" fmla="*/ 169 w 293"/>
                    <a:gd name="T13" fmla="*/ 65 h 83"/>
                    <a:gd name="T14" fmla="*/ 0 w 293"/>
                    <a:gd name="T15" fmla="*/ 0 h 83"/>
                    <a:gd name="T16" fmla="*/ 0 60000 65536"/>
                    <a:gd name="T17" fmla="*/ 0 60000 65536"/>
                    <a:gd name="T18" fmla="*/ 0 60000 65536"/>
                    <a:gd name="T19" fmla="*/ 0 60000 65536"/>
                    <a:gd name="T20" fmla="*/ 0 60000 65536"/>
                    <a:gd name="T21" fmla="*/ 0 60000 65536"/>
                    <a:gd name="T22" fmla="*/ 0 60000 65536"/>
                    <a:gd name="T23" fmla="*/ 0 60000 65536"/>
                    <a:gd name="T24" fmla="*/ 0 w 293"/>
                    <a:gd name="T25" fmla="*/ 0 h 83"/>
                    <a:gd name="T26" fmla="*/ 293 w 293"/>
                    <a:gd name="T27" fmla="*/ 83 h 8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93" h="83">
                      <a:moveTo>
                        <a:pt x="0" y="0"/>
                      </a:moveTo>
                      <a:lnTo>
                        <a:pt x="139" y="5"/>
                      </a:lnTo>
                      <a:lnTo>
                        <a:pt x="229" y="7"/>
                      </a:lnTo>
                      <a:lnTo>
                        <a:pt x="293" y="38"/>
                      </a:lnTo>
                      <a:lnTo>
                        <a:pt x="285" y="83"/>
                      </a:lnTo>
                      <a:lnTo>
                        <a:pt x="244" y="80"/>
                      </a:lnTo>
                      <a:lnTo>
                        <a:pt x="169" y="65"/>
                      </a:lnTo>
                      <a:lnTo>
                        <a:pt x="0" y="0"/>
                      </a:lnTo>
                      <a:close/>
                    </a:path>
                  </a:pathLst>
                </a:custGeom>
                <a:solidFill>
                  <a:srgbClr val="FFFFFF"/>
                </a:solidFill>
                <a:ln w="9525">
                  <a:solidFill>
                    <a:srgbClr val="000000"/>
                  </a:solidFill>
                  <a:round/>
                  <a:headEnd/>
                  <a:tailEnd/>
                </a:ln>
              </p:spPr>
              <p:txBody>
                <a:bodyPr/>
                <a:lstStyle/>
                <a:p>
                  <a:endParaRPr lang="en-US"/>
                </a:p>
              </p:txBody>
            </p:sp>
          </p:grpSp>
          <p:sp>
            <p:nvSpPr>
              <p:cNvPr id="15376" name="Freeform 65"/>
              <p:cNvSpPr>
                <a:spLocks/>
              </p:cNvSpPr>
              <p:nvPr/>
            </p:nvSpPr>
            <p:spPr bwMode="auto">
              <a:xfrm>
                <a:off x="8653" y="1102"/>
                <a:ext cx="2515" cy="3128"/>
              </a:xfrm>
              <a:custGeom>
                <a:avLst/>
                <a:gdLst>
                  <a:gd name="T0" fmla="*/ 836 w 2515"/>
                  <a:gd name="T1" fmla="*/ 2764 h 3128"/>
                  <a:gd name="T2" fmla="*/ 743 w 2515"/>
                  <a:gd name="T3" fmla="*/ 0 h 3128"/>
                  <a:gd name="T4" fmla="*/ 1050 w 2515"/>
                  <a:gd name="T5" fmla="*/ 510 h 3128"/>
                  <a:gd name="T6" fmla="*/ 1028 w 2515"/>
                  <a:gd name="T7" fmla="*/ 727 h 3128"/>
                  <a:gd name="T8" fmla="*/ 1043 w 2515"/>
                  <a:gd name="T9" fmla="*/ 930 h 3128"/>
                  <a:gd name="T10" fmla="*/ 1088 w 2515"/>
                  <a:gd name="T11" fmla="*/ 1110 h 3128"/>
                  <a:gd name="T12" fmla="*/ 1110 w 2515"/>
                  <a:gd name="T13" fmla="*/ 1230 h 3128"/>
                  <a:gd name="T14" fmla="*/ 1133 w 2515"/>
                  <a:gd name="T15" fmla="*/ 1312 h 3128"/>
                  <a:gd name="T16" fmla="*/ 1178 w 2515"/>
                  <a:gd name="T17" fmla="*/ 1432 h 3128"/>
                  <a:gd name="T18" fmla="*/ 1268 w 2515"/>
                  <a:gd name="T19" fmla="*/ 1605 h 3128"/>
                  <a:gd name="T20" fmla="*/ 1463 w 2515"/>
                  <a:gd name="T21" fmla="*/ 2047 h 3128"/>
                  <a:gd name="T22" fmla="*/ 1538 w 2515"/>
                  <a:gd name="T23" fmla="*/ 2130 h 3128"/>
                  <a:gd name="T24" fmla="*/ 1613 w 2515"/>
                  <a:gd name="T25" fmla="*/ 2227 h 3128"/>
                  <a:gd name="T26" fmla="*/ 1740 w 2515"/>
                  <a:gd name="T27" fmla="*/ 2377 h 3128"/>
                  <a:gd name="T28" fmla="*/ 1898 w 2515"/>
                  <a:gd name="T29" fmla="*/ 2557 h 3128"/>
                  <a:gd name="T30" fmla="*/ 2018 w 2515"/>
                  <a:gd name="T31" fmla="*/ 2692 h 3128"/>
                  <a:gd name="T32" fmla="*/ 2515 w 2515"/>
                  <a:gd name="T33" fmla="*/ 3128 h 312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515"/>
                  <a:gd name="T52" fmla="*/ 0 h 3128"/>
                  <a:gd name="T53" fmla="*/ 2515 w 2515"/>
                  <a:gd name="T54" fmla="*/ 3128 h 312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515" h="3128">
                    <a:moveTo>
                      <a:pt x="836" y="2764"/>
                    </a:moveTo>
                    <a:cubicBezTo>
                      <a:pt x="1087" y="2012"/>
                      <a:pt x="0" y="120"/>
                      <a:pt x="743" y="0"/>
                    </a:cubicBezTo>
                    <a:cubicBezTo>
                      <a:pt x="1020" y="52"/>
                      <a:pt x="1019" y="437"/>
                      <a:pt x="1050" y="510"/>
                    </a:cubicBezTo>
                    <a:cubicBezTo>
                      <a:pt x="1057" y="527"/>
                      <a:pt x="1020" y="711"/>
                      <a:pt x="1028" y="727"/>
                    </a:cubicBezTo>
                    <a:cubicBezTo>
                      <a:pt x="1040" y="751"/>
                      <a:pt x="1037" y="908"/>
                      <a:pt x="1043" y="930"/>
                    </a:cubicBezTo>
                    <a:cubicBezTo>
                      <a:pt x="1051" y="1043"/>
                      <a:pt x="1075" y="1060"/>
                      <a:pt x="1088" y="1110"/>
                    </a:cubicBezTo>
                    <a:cubicBezTo>
                      <a:pt x="1104" y="1161"/>
                      <a:pt x="1103" y="1196"/>
                      <a:pt x="1110" y="1230"/>
                    </a:cubicBezTo>
                    <a:cubicBezTo>
                      <a:pt x="1117" y="1264"/>
                      <a:pt x="1122" y="1278"/>
                      <a:pt x="1133" y="1312"/>
                    </a:cubicBezTo>
                    <a:cubicBezTo>
                      <a:pt x="1144" y="1346"/>
                      <a:pt x="1156" y="1383"/>
                      <a:pt x="1178" y="1432"/>
                    </a:cubicBezTo>
                    <a:cubicBezTo>
                      <a:pt x="1485" y="2047"/>
                      <a:pt x="1260" y="1589"/>
                      <a:pt x="1268" y="1605"/>
                    </a:cubicBezTo>
                    <a:cubicBezTo>
                      <a:pt x="1275" y="1608"/>
                      <a:pt x="1418" y="1960"/>
                      <a:pt x="1463" y="2047"/>
                    </a:cubicBezTo>
                    <a:cubicBezTo>
                      <a:pt x="1508" y="2134"/>
                      <a:pt x="1513" y="2100"/>
                      <a:pt x="1538" y="2130"/>
                    </a:cubicBezTo>
                    <a:cubicBezTo>
                      <a:pt x="1563" y="2160"/>
                      <a:pt x="1579" y="2186"/>
                      <a:pt x="1613" y="2227"/>
                    </a:cubicBezTo>
                    <a:cubicBezTo>
                      <a:pt x="1647" y="2268"/>
                      <a:pt x="1693" y="2322"/>
                      <a:pt x="1740" y="2377"/>
                    </a:cubicBezTo>
                    <a:cubicBezTo>
                      <a:pt x="1787" y="2432"/>
                      <a:pt x="1852" y="2504"/>
                      <a:pt x="1898" y="2557"/>
                    </a:cubicBezTo>
                    <a:cubicBezTo>
                      <a:pt x="1944" y="2610"/>
                      <a:pt x="1915" y="2597"/>
                      <a:pt x="2018" y="2692"/>
                    </a:cubicBezTo>
                    <a:cubicBezTo>
                      <a:pt x="2121" y="2787"/>
                      <a:pt x="2431" y="3050"/>
                      <a:pt x="2515" y="3128"/>
                    </a:cubicBezTo>
                  </a:path>
                </a:pathLst>
              </a:custGeom>
              <a:noFill/>
              <a:ln w="19050">
                <a:solidFill>
                  <a:srgbClr val="FF0000"/>
                </a:solidFill>
                <a:round/>
                <a:headEnd/>
                <a:tailEnd/>
              </a:ln>
            </p:spPr>
            <p:txBody>
              <a:bodyPr/>
              <a:lstStyle/>
              <a:p>
                <a:endParaRPr lang="en-US"/>
              </a:p>
            </p:txBody>
          </p:sp>
        </p:grpSp>
      </p:grpSp>
      <p:sp>
        <p:nvSpPr>
          <p:cNvPr id="71746" name="Text Box 66"/>
          <p:cNvSpPr txBox="1">
            <a:spLocks noChangeArrowheads="1"/>
          </p:cNvSpPr>
          <p:nvPr/>
        </p:nvSpPr>
        <p:spPr bwMode="auto">
          <a:xfrm>
            <a:off x="381000" y="6186488"/>
            <a:ext cx="2590800" cy="461962"/>
          </a:xfrm>
          <a:prstGeom prst="rect">
            <a:avLst/>
          </a:prstGeom>
          <a:noFill/>
          <a:ln w="9525">
            <a:noFill/>
            <a:miter lim="800000"/>
            <a:headEnd/>
            <a:tailEnd/>
          </a:ln>
        </p:spPr>
        <p:txBody>
          <a:bodyPr>
            <a:spAutoFit/>
          </a:bodyPr>
          <a:lstStyle/>
          <a:p>
            <a:pPr>
              <a:spcBef>
                <a:spcPct val="50000"/>
              </a:spcBef>
            </a:pPr>
            <a:r>
              <a:rPr lang="en-US" sz="2400" b="1">
                <a:latin typeface="Arial" charset="0"/>
              </a:rPr>
              <a:t>c) Nút chỉ</a:t>
            </a:r>
          </a:p>
        </p:txBody>
      </p:sp>
      <p:sp>
        <p:nvSpPr>
          <p:cNvPr id="71747" name="AutoShape 67"/>
          <p:cNvSpPr>
            <a:spLocks noChangeArrowheads="1"/>
          </p:cNvSpPr>
          <p:nvPr/>
        </p:nvSpPr>
        <p:spPr bwMode="auto">
          <a:xfrm>
            <a:off x="6400800" y="304800"/>
            <a:ext cx="2514600" cy="3657600"/>
          </a:xfrm>
          <a:prstGeom prst="wedgeEllipseCallout">
            <a:avLst>
              <a:gd name="adj1" fmla="val -76264"/>
              <a:gd name="adj2" fmla="val 32333"/>
            </a:avLst>
          </a:prstGeom>
          <a:solidFill>
            <a:schemeClr val="bg1"/>
          </a:solidFill>
          <a:ln w="9525">
            <a:solidFill>
              <a:srgbClr val="000099"/>
            </a:solidFill>
            <a:miter lim="800000"/>
            <a:headEnd/>
            <a:tailEnd/>
          </a:ln>
        </p:spPr>
        <p:txBody>
          <a:bodyPr/>
          <a:lstStyle/>
          <a:p>
            <a:pPr algn="ctr"/>
            <a:r>
              <a:rPr lang="en-US" sz="2800">
                <a:solidFill>
                  <a:srgbClr val="000099"/>
                </a:solidFill>
                <a:latin typeface="Arial" charset="0"/>
              </a:rPr>
              <a:t>Ta nút chỉ đường khâu như thế nào?</a:t>
            </a:r>
          </a:p>
        </p:txBody>
      </p:sp>
      <p:sp>
        <p:nvSpPr>
          <p:cNvPr id="71754" name="Text Box 74"/>
          <p:cNvSpPr txBox="1">
            <a:spLocks noChangeArrowheads="1"/>
          </p:cNvSpPr>
          <p:nvPr/>
        </p:nvSpPr>
        <p:spPr bwMode="auto">
          <a:xfrm>
            <a:off x="5486400" y="366713"/>
            <a:ext cx="3505200" cy="3324225"/>
          </a:xfrm>
          <a:prstGeom prst="rect">
            <a:avLst/>
          </a:prstGeom>
          <a:noFill/>
          <a:ln w="9525">
            <a:noFill/>
            <a:miter lim="800000"/>
            <a:headEnd/>
            <a:tailEnd/>
          </a:ln>
        </p:spPr>
        <p:txBody>
          <a:bodyPr>
            <a:spAutoFit/>
          </a:bodyPr>
          <a:lstStyle/>
          <a:p>
            <a:pPr algn="just"/>
            <a:r>
              <a:rPr lang="en-US" sz="2800">
                <a:solidFill>
                  <a:srgbClr val="000099"/>
                </a:solidFill>
                <a:latin typeface="Arial" charset="0"/>
              </a:rPr>
              <a:t>Nút chỉ bằng cách lật vải,luồn kim qua mũi khâu và nút chỉ tạo thành vòng chỉ, luồn kim qua vòng chỉ và nút chặt. </a:t>
            </a:r>
          </a:p>
          <a:p>
            <a:pPr>
              <a:spcBef>
                <a:spcPct val="50000"/>
              </a:spcBef>
            </a:pPr>
            <a:endParaRPr lang="en-US" sz="2800">
              <a:solidFill>
                <a:srgbClr val="000099"/>
              </a:solidFill>
              <a:latin typeface="Arial" charset="0"/>
            </a:endParaRPr>
          </a:p>
        </p:txBody>
      </p:sp>
      <p:sp>
        <p:nvSpPr>
          <p:cNvPr id="71755" name="AutoShape 75"/>
          <p:cNvSpPr>
            <a:spLocks noChangeArrowheads="1"/>
          </p:cNvSpPr>
          <p:nvPr/>
        </p:nvSpPr>
        <p:spPr bwMode="auto">
          <a:xfrm>
            <a:off x="6629400" y="3352800"/>
            <a:ext cx="2286000" cy="3429000"/>
          </a:xfrm>
          <a:prstGeom prst="wedgeRectCallout">
            <a:avLst>
              <a:gd name="adj1" fmla="val -112917"/>
              <a:gd name="adj2" fmla="val -38843"/>
            </a:avLst>
          </a:prstGeom>
          <a:solidFill>
            <a:schemeClr val="bg1"/>
          </a:solidFill>
          <a:ln w="9525">
            <a:solidFill>
              <a:srgbClr val="008000"/>
            </a:solidFill>
            <a:miter lim="800000"/>
            <a:headEnd/>
            <a:tailEnd/>
          </a:ln>
        </p:spPr>
        <p:txBody>
          <a:bodyPr/>
          <a:lstStyle/>
          <a:p>
            <a:pPr algn="ctr"/>
            <a:r>
              <a:rPr lang="en-US" sz="2800">
                <a:solidFill>
                  <a:srgbClr val="006600"/>
                </a:solidFill>
                <a:latin typeface="Arial" charset="0"/>
              </a:rPr>
              <a:t>Khâu lại mũi và nút chỉ đường khâu khi kết thúc đường khâu có tác dụng gì?</a:t>
            </a:r>
          </a:p>
          <a:p>
            <a:pPr algn="ctr"/>
            <a:endParaRPr lang="en-US" sz="2800">
              <a:latin typeface="Arial" charset="0"/>
            </a:endParaRPr>
          </a:p>
        </p:txBody>
      </p:sp>
      <p:sp>
        <p:nvSpPr>
          <p:cNvPr id="71750" name="AutoShape 70"/>
          <p:cNvSpPr>
            <a:spLocks noChangeArrowheads="1"/>
          </p:cNvSpPr>
          <p:nvPr/>
        </p:nvSpPr>
        <p:spPr bwMode="auto">
          <a:xfrm>
            <a:off x="6477000" y="3429000"/>
            <a:ext cx="2362200" cy="3276600"/>
          </a:xfrm>
          <a:prstGeom prst="wedgeEllipseCallout">
            <a:avLst>
              <a:gd name="adj1" fmla="val -86157"/>
              <a:gd name="adj2" fmla="val -29310"/>
            </a:avLst>
          </a:prstGeom>
          <a:solidFill>
            <a:schemeClr val="bg1"/>
          </a:solidFill>
          <a:ln w="9525">
            <a:solidFill>
              <a:srgbClr val="006600"/>
            </a:solidFill>
            <a:miter lim="800000"/>
            <a:headEnd/>
            <a:tailEnd/>
          </a:ln>
        </p:spPr>
        <p:txBody>
          <a:bodyPr/>
          <a:lstStyle/>
          <a:p>
            <a:pPr algn="ctr"/>
            <a:r>
              <a:rPr lang="en-US" sz="2800">
                <a:solidFill>
                  <a:srgbClr val="006600"/>
                </a:solidFill>
                <a:latin typeface="Arial" charset="0"/>
              </a:rPr>
              <a:t>Giữ cho đường khâu không bị tuột chỉ.</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71725"/>
                                        </p:tgtEl>
                                        <p:attrNameLst>
                                          <p:attrName>style.visibility</p:attrName>
                                        </p:attrNameLst>
                                      </p:cBhvr>
                                      <p:to>
                                        <p:strVal val="visible"/>
                                      </p:to>
                                    </p:set>
                                    <p:animEffect transition="in" filter="strips(downLeft)">
                                      <p:cBhvr>
                                        <p:cTn id="10" dur="500"/>
                                        <p:tgtEl>
                                          <p:spTgt spid="71725"/>
                                        </p:tgtEl>
                                      </p:cBhvr>
                                    </p:animEffect>
                                  </p:childTnLst>
                                </p:cTn>
                              </p:par>
                              <p:par>
                                <p:cTn id="11" presetID="18" presetClass="entr" presetSubtype="12"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par>
                                <p:cTn id="14" presetID="18" presetClass="entr" presetSubtype="12" fill="hold" grpId="0" nodeType="withEffect">
                                  <p:stCondLst>
                                    <p:cond delay="0"/>
                                  </p:stCondLst>
                                  <p:childTnLst>
                                    <p:set>
                                      <p:cBhvr>
                                        <p:cTn id="15" dur="1" fill="hold">
                                          <p:stCondLst>
                                            <p:cond delay="0"/>
                                          </p:stCondLst>
                                        </p:cTn>
                                        <p:tgtEl>
                                          <p:spTgt spid="71746"/>
                                        </p:tgtEl>
                                        <p:attrNameLst>
                                          <p:attrName>style.visibility</p:attrName>
                                        </p:attrNameLst>
                                      </p:cBhvr>
                                      <p:to>
                                        <p:strVal val="visible"/>
                                      </p:to>
                                    </p:set>
                                    <p:animEffect transition="in" filter="strips(downLeft)">
                                      <p:cBhvr>
                                        <p:cTn id="16" dur="500"/>
                                        <p:tgtEl>
                                          <p:spTgt spid="71746"/>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8" presetClass="entr" presetSubtype="12" fill="hold" grpId="0" nodeType="clickEffect">
                                  <p:stCondLst>
                                    <p:cond delay="0"/>
                                  </p:stCondLst>
                                  <p:childTnLst>
                                    <p:set>
                                      <p:cBhvr>
                                        <p:cTn id="20" dur="1" fill="hold">
                                          <p:stCondLst>
                                            <p:cond delay="0"/>
                                          </p:stCondLst>
                                        </p:cTn>
                                        <p:tgtEl>
                                          <p:spTgt spid="71747"/>
                                        </p:tgtEl>
                                        <p:attrNameLst>
                                          <p:attrName>style.visibility</p:attrName>
                                        </p:attrNameLst>
                                      </p:cBhvr>
                                      <p:to>
                                        <p:strVal val="visible"/>
                                      </p:to>
                                    </p:set>
                                    <p:animEffect transition="in" filter="strips(downLeft)">
                                      <p:cBhvr>
                                        <p:cTn id="21" dur="500"/>
                                        <p:tgtEl>
                                          <p:spTgt spid="71747"/>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8" presetClass="exit" presetSubtype="12" fill="hold" grpId="1" nodeType="clickEffect">
                                  <p:stCondLst>
                                    <p:cond delay="0"/>
                                  </p:stCondLst>
                                  <p:childTnLst>
                                    <p:animEffect transition="out" filter="strips(downLeft)">
                                      <p:cBhvr>
                                        <p:cTn id="25" dur="500"/>
                                        <p:tgtEl>
                                          <p:spTgt spid="71747"/>
                                        </p:tgtEl>
                                      </p:cBhvr>
                                    </p:animEffect>
                                    <p:set>
                                      <p:cBhvr>
                                        <p:cTn id="26" dur="1" fill="hold">
                                          <p:stCondLst>
                                            <p:cond delay="499"/>
                                          </p:stCondLst>
                                        </p:cTn>
                                        <p:tgtEl>
                                          <p:spTgt spid="71747"/>
                                        </p:tgtEl>
                                        <p:attrNameLst>
                                          <p:attrName>style.visibility</p:attrName>
                                        </p:attrNameLst>
                                      </p:cBhvr>
                                      <p:to>
                                        <p:strVal val="hidden"/>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8" presetClass="entr" presetSubtype="12" fill="hold" grpId="0" nodeType="clickEffect">
                                  <p:stCondLst>
                                    <p:cond delay="0"/>
                                  </p:stCondLst>
                                  <p:childTnLst>
                                    <p:set>
                                      <p:cBhvr>
                                        <p:cTn id="30" dur="1" fill="hold">
                                          <p:stCondLst>
                                            <p:cond delay="0"/>
                                          </p:stCondLst>
                                        </p:cTn>
                                        <p:tgtEl>
                                          <p:spTgt spid="71754"/>
                                        </p:tgtEl>
                                        <p:attrNameLst>
                                          <p:attrName>style.visibility</p:attrName>
                                        </p:attrNameLst>
                                      </p:cBhvr>
                                      <p:to>
                                        <p:strVal val="visible"/>
                                      </p:to>
                                    </p:set>
                                    <p:animEffect transition="in" filter="strips(downLeft)">
                                      <p:cBhvr>
                                        <p:cTn id="31" dur="500"/>
                                        <p:tgtEl>
                                          <p:spTgt spid="71754"/>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1" presetClass="entr" presetSubtype="4" fill="hold" grpId="0" nodeType="clickEffect">
                                  <p:stCondLst>
                                    <p:cond delay="0"/>
                                  </p:stCondLst>
                                  <p:childTnLst>
                                    <p:set>
                                      <p:cBhvr>
                                        <p:cTn id="35" dur="1" fill="hold">
                                          <p:stCondLst>
                                            <p:cond delay="0"/>
                                          </p:stCondLst>
                                        </p:cTn>
                                        <p:tgtEl>
                                          <p:spTgt spid="71755"/>
                                        </p:tgtEl>
                                        <p:attrNameLst>
                                          <p:attrName>style.visibility</p:attrName>
                                        </p:attrNameLst>
                                      </p:cBhvr>
                                      <p:to>
                                        <p:strVal val="visible"/>
                                      </p:to>
                                    </p:set>
                                    <p:animEffect transition="in" filter="wheel(4)">
                                      <p:cBhvr>
                                        <p:cTn id="36" dur="2000"/>
                                        <p:tgtEl>
                                          <p:spTgt spid="71755"/>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18" presetClass="exit" presetSubtype="12" fill="hold" grpId="1" nodeType="clickEffect">
                                  <p:stCondLst>
                                    <p:cond delay="0"/>
                                  </p:stCondLst>
                                  <p:childTnLst>
                                    <p:animEffect transition="out" filter="strips(downLeft)">
                                      <p:cBhvr>
                                        <p:cTn id="40" dur="500"/>
                                        <p:tgtEl>
                                          <p:spTgt spid="71755"/>
                                        </p:tgtEl>
                                      </p:cBhvr>
                                    </p:animEffect>
                                    <p:set>
                                      <p:cBhvr>
                                        <p:cTn id="41" dur="1" fill="hold">
                                          <p:stCondLst>
                                            <p:cond delay="499"/>
                                          </p:stCondLst>
                                        </p:cTn>
                                        <p:tgtEl>
                                          <p:spTgt spid="71755"/>
                                        </p:tgtEl>
                                        <p:attrNameLst>
                                          <p:attrName>style.visibility</p:attrName>
                                        </p:attrNameLst>
                                      </p:cBhvr>
                                      <p:to>
                                        <p:strVal val="hidden"/>
                                      </p:to>
                                    </p:set>
                                  </p:childTnLst>
                                </p:cTn>
                              </p:par>
                            </p:childTnLst>
                          </p:cTn>
                        </p:par>
                      </p:childTnLst>
                    </p:cTn>
                  </p:par>
                  <p:par>
                    <p:cTn id="42" fill="hold" nodeType="clickPar">
                      <p:stCondLst>
                        <p:cond delay="indefinite"/>
                      </p:stCondLst>
                      <p:childTnLst>
                        <p:par>
                          <p:cTn id="43" fill="hold" nodeType="withGroup">
                            <p:stCondLst>
                              <p:cond delay="0"/>
                            </p:stCondLst>
                            <p:childTnLst>
                              <p:par>
                                <p:cTn id="44" presetID="24" presetClass="entr" presetSubtype="0" fill="hold" grpId="0" nodeType="clickEffect">
                                  <p:stCondLst>
                                    <p:cond delay="0"/>
                                  </p:stCondLst>
                                  <p:childTnLst>
                                    <p:set>
                                      <p:cBhvr>
                                        <p:cTn id="45" dur="1" fill="hold">
                                          <p:stCondLst>
                                            <p:cond delay="0"/>
                                          </p:stCondLst>
                                        </p:cTn>
                                        <p:tgtEl>
                                          <p:spTgt spid="71750"/>
                                        </p:tgtEl>
                                        <p:attrNameLst>
                                          <p:attrName>style.visibility</p:attrName>
                                        </p:attrNameLst>
                                      </p:cBhvr>
                                      <p:to>
                                        <p:strVal val="visible"/>
                                      </p:to>
                                    </p:set>
                                    <p:anim to="" calcmode="lin" valueType="num">
                                      <p:cBhvr>
                                        <p:cTn id="46" dur="1" fill="hold"/>
                                        <p:tgtEl>
                                          <p:spTgt spid="71750"/>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25" grpId="0"/>
      <p:bldP spid="71746" grpId="0"/>
      <p:bldP spid="71747" grpId="0" animBg="1"/>
      <p:bldP spid="71747" grpId="1" animBg="1"/>
      <p:bldP spid="71754" grpId="0"/>
      <p:bldP spid="71755" grpId="0" animBg="1"/>
      <p:bldP spid="71755" grpId="1" animBg="1"/>
      <p:bldP spid="7175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6"/>
          <p:cNvGrpSpPr>
            <a:grpSpLocks/>
          </p:cNvGrpSpPr>
          <p:nvPr/>
        </p:nvGrpSpPr>
        <p:grpSpPr bwMode="auto">
          <a:xfrm>
            <a:off x="1887538" y="152400"/>
            <a:ext cx="5046662" cy="2882900"/>
            <a:chOff x="1358" y="6669"/>
            <a:chExt cx="7946" cy="4540"/>
          </a:xfrm>
        </p:grpSpPr>
        <p:sp>
          <p:nvSpPr>
            <p:cNvPr id="16389" name="Rectangle 7"/>
            <p:cNvSpPr>
              <a:spLocks noChangeArrowheads="1"/>
            </p:cNvSpPr>
            <p:nvPr/>
          </p:nvSpPr>
          <p:spPr bwMode="auto">
            <a:xfrm>
              <a:off x="1358" y="6669"/>
              <a:ext cx="7946" cy="4540"/>
            </a:xfrm>
            <a:prstGeom prst="rect">
              <a:avLst/>
            </a:prstGeom>
            <a:solidFill>
              <a:srgbClr val="FFCCFF"/>
            </a:solidFill>
            <a:ln w="9525">
              <a:solidFill>
                <a:srgbClr val="FFCCFF"/>
              </a:solidFill>
              <a:miter lim="800000"/>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050" smtClean="0">
                <a:solidFill>
                  <a:srgbClr val="000000"/>
                </a:solidFill>
                <a:latin typeface="Arial" panose="020B0604020202020204" pitchFamily="34" charset="0"/>
              </a:endParaRPr>
            </a:p>
            <a:p>
              <a:pPr eaLnBrk="1" hangingPunct="1">
                <a:defRPr/>
              </a:pPr>
              <a:r>
                <a:rPr lang="en-US" sz="1050" smtClean="0">
                  <a:solidFill>
                    <a:srgbClr val="000000"/>
                  </a:solidFill>
                  <a:latin typeface="Arial" panose="020B0604020202020204" pitchFamily="34" charset="0"/>
                </a:rPr>
                <a:t>      </a:t>
              </a: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600" smtClean="0">
                <a:latin typeface="Arial" panose="020B0604020202020204" pitchFamily="34" charset="0"/>
              </a:endParaRPr>
            </a:p>
          </p:txBody>
        </p:sp>
        <p:grpSp>
          <p:nvGrpSpPr>
            <p:cNvPr id="16390" name="Group 8"/>
            <p:cNvGrpSpPr>
              <a:grpSpLocks/>
            </p:cNvGrpSpPr>
            <p:nvPr/>
          </p:nvGrpSpPr>
          <p:grpSpPr bwMode="auto">
            <a:xfrm>
              <a:off x="2040" y="8701"/>
              <a:ext cx="6810" cy="0"/>
              <a:chOff x="1929" y="6015"/>
              <a:chExt cx="6810" cy="0"/>
            </a:xfrm>
          </p:grpSpPr>
          <p:sp>
            <p:nvSpPr>
              <p:cNvPr id="16391" name="Line 9"/>
              <p:cNvSpPr>
                <a:spLocks noChangeShapeType="1"/>
              </p:cNvSpPr>
              <p:nvPr/>
            </p:nvSpPr>
            <p:spPr bwMode="auto">
              <a:xfrm>
                <a:off x="7377" y="6015"/>
                <a:ext cx="454" cy="0"/>
              </a:xfrm>
              <a:prstGeom prst="line">
                <a:avLst/>
              </a:prstGeom>
              <a:noFill/>
              <a:ln w="22225">
                <a:solidFill>
                  <a:srgbClr val="FF0000"/>
                </a:solidFill>
                <a:round/>
                <a:headEnd/>
                <a:tailEnd/>
              </a:ln>
            </p:spPr>
            <p:txBody>
              <a:bodyPr/>
              <a:lstStyle/>
              <a:p>
                <a:endParaRPr lang="en-US"/>
              </a:p>
            </p:txBody>
          </p:sp>
          <p:sp>
            <p:nvSpPr>
              <p:cNvPr id="16392" name="Line 10"/>
              <p:cNvSpPr>
                <a:spLocks noChangeShapeType="1"/>
              </p:cNvSpPr>
              <p:nvPr/>
            </p:nvSpPr>
            <p:spPr bwMode="auto">
              <a:xfrm>
                <a:off x="6469" y="6015"/>
                <a:ext cx="454" cy="0"/>
              </a:xfrm>
              <a:prstGeom prst="line">
                <a:avLst/>
              </a:prstGeom>
              <a:noFill/>
              <a:ln w="22225">
                <a:solidFill>
                  <a:srgbClr val="FF0000"/>
                </a:solidFill>
                <a:round/>
                <a:headEnd/>
                <a:tailEnd/>
              </a:ln>
            </p:spPr>
            <p:txBody>
              <a:bodyPr/>
              <a:lstStyle/>
              <a:p>
                <a:endParaRPr lang="en-US"/>
              </a:p>
            </p:txBody>
          </p:sp>
          <p:sp>
            <p:nvSpPr>
              <p:cNvPr id="16393" name="Line 11"/>
              <p:cNvSpPr>
                <a:spLocks noChangeShapeType="1"/>
              </p:cNvSpPr>
              <p:nvPr/>
            </p:nvSpPr>
            <p:spPr bwMode="auto">
              <a:xfrm>
                <a:off x="5561" y="6015"/>
                <a:ext cx="454" cy="0"/>
              </a:xfrm>
              <a:prstGeom prst="line">
                <a:avLst/>
              </a:prstGeom>
              <a:noFill/>
              <a:ln w="22225">
                <a:solidFill>
                  <a:srgbClr val="FF0000"/>
                </a:solidFill>
                <a:round/>
                <a:headEnd/>
                <a:tailEnd/>
              </a:ln>
            </p:spPr>
            <p:txBody>
              <a:bodyPr/>
              <a:lstStyle/>
              <a:p>
                <a:endParaRPr lang="en-US"/>
              </a:p>
            </p:txBody>
          </p:sp>
          <p:sp>
            <p:nvSpPr>
              <p:cNvPr id="16394" name="Line 12"/>
              <p:cNvSpPr>
                <a:spLocks noChangeShapeType="1"/>
              </p:cNvSpPr>
              <p:nvPr/>
            </p:nvSpPr>
            <p:spPr bwMode="auto">
              <a:xfrm>
                <a:off x="4653" y="6015"/>
                <a:ext cx="454" cy="0"/>
              </a:xfrm>
              <a:prstGeom prst="line">
                <a:avLst/>
              </a:prstGeom>
              <a:noFill/>
              <a:ln w="22225">
                <a:solidFill>
                  <a:srgbClr val="FF0000"/>
                </a:solidFill>
                <a:round/>
                <a:headEnd/>
                <a:tailEnd/>
              </a:ln>
            </p:spPr>
            <p:txBody>
              <a:bodyPr/>
              <a:lstStyle/>
              <a:p>
                <a:endParaRPr lang="en-US"/>
              </a:p>
            </p:txBody>
          </p:sp>
          <p:sp>
            <p:nvSpPr>
              <p:cNvPr id="16395" name="Line 13"/>
              <p:cNvSpPr>
                <a:spLocks noChangeShapeType="1"/>
              </p:cNvSpPr>
              <p:nvPr/>
            </p:nvSpPr>
            <p:spPr bwMode="auto">
              <a:xfrm>
                <a:off x="3745" y="6015"/>
                <a:ext cx="454" cy="0"/>
              </a:xfrm>
              <a:prstGeom prst="line">
                <a:avLst/>
              </a:prstGeom>
              <a:noFill/>
              <a:ln w="22225">
                <a:solidFill>
                  <a:srgbClr val="FF0000"/>
                </a:solidFill>
                <a:round/>
                <a:headEnd/>
                <a:tailEnd/>
              </a:ln>
            </p:spPr>
            <p:txBody>
              <a:bodyPr/>
              <a:lstStyle/>
              <a:p>
                <a:endParaRPr lang="en-US"/>
              </a:p>
            </p:txBody>
          </p:sp>
          <p:sp>
            <p:nvSpPr>
              <p:cNvPr id="16396" name="Line 14"/>
              <p:cNvSpPr>
                <a:spLocks noChangeShapeType="1"/>
              </p:cNvSpPr>
              <p:nvPr/>
            </p:nvSpPr>
            <p:spPr bwMode="auto">
              <a:xfrm>
                <a:off x="2837" y="6015"/>
                <a:ext cx="454" cy="0"/>
              </a:xfrm>
              <a:prstGeom prst="line">
                <a:avLst/>
              </a:prstGeom>
              <a:noFill/>
              <a:ln w="22225">
                <a:solidFill>
                  <a:srgbClr val="FF0000"/>
                </a:solidFill>
                <a:round/>
                <a:headEnd/>
                <a:tailEnd/>
              </a:ln>
            </p:spPr>
            <p:txBody>
              <a:bodyPr/>
              <a:lstStyle/>
              <a:p>
                <a:endParaRPr lang="en-US"/>
              </a:p>
            </p:txBody>
          </p:sp>
          <p:sp>
            <p:nvSpPr>
              <p:cNvPr id="16397" name="Line 15"/>
              <p:cNvSpPr>
                <a:spLocks noChangeShapeType="1"/>
              </p:cNvSpPr>
              <p:nvPr/>
            </p:nvSpPr>
            <p:spPr bwMode="auto">
              <a:xfrm>
                <a:off x="1929" y="6015"/>
                <a:ext cx="454" cy="0"/>
              </a:xfrm>
              <a:prstGeom prst="line">
                <a:avLst/>
              </a:prstGeom>
              <a:noFill/>
              <a:ln w="22225">
                <a:solidFill>
                  <a:srgbClr val="FF0000"/>
                </a:solidFill>
                <a:round/>
                <a:headEnd/>
                <a:tailEnd/>
              </a:ln>
            </p:spPr>
            <p:txBody>
              <a:bodyPr/>
              <a:lstStyle/>
              <a:p>
                <a:endParaRPr lang="en-US"/>
              </a:p>
            </p:txBody>
          </p:sp>
          <p:sp>
            <p:nvSpPr>
              <p:cNvPr id="16398" name="Line 16"/>
              <p:cNvSpPr>
                <a:spLocks noChangeShapeType="1"/>
              </p:cNvSpPr>
              <p:nvPr/>
            </p:nvSpPr>
            <p:spPr bwMode="auto">
              <a:xfrm>
                <a:off x="8285" y="6015"/>
                <a:ext cx="454" cy="0"/>
              </a:xfrm>
              <a:prstGeom prst="line">
                <a:avLst/>
              </a:prstGeom>
              <a:noFill/>
              <a:ln w="22225">
                <a:solidFill>
                  <a:srgbClr val="FF0000"/>
                </a:solidFill>
                <a:round/>
                <a:headEnd/>
                <a:tailEnd/>
              </a:ln>
            </p:spPr>
            <p:txBody>
              <a:bodyPr/>
              <a:lstStyle/>
              <a:p>
                <a:endParaRPr lang="en-US"/>
              </a:p>
            </p:txBody>
          </p:sp>
        </p:grpSp>
      </p:grpSp>
      <p:sp>
        <p:nvSpPr>
          <p:cNvPr id="73745" name="Text Box 17"/>
          <p:cNvSpPr txBox="1">
            <a:spLocks noChangeArrowheads="1"/>
          </p:cNvSpPr>
          <p:nvPr/>
        </p:nvSpPr>
        <p:spPr bwMode="auto">
          <a:xfrm>
            <a:off x="381000" y="3200400"/>
            <a:ext cx="8763000" cy="3108325"/>
          </a:xfrm>
          <a:prstGeom prst="rect">
            <a:avLst/>
          </a:prstGeom>
          <a:solidFill>
            <a:schemeClr val="bg1"/>
          </a:solidFill>
          <a:ln w="9525">
            <a:solidFill>
              <a:srgbClr val="006600"/>
            </a:solidFill>
            <a:miter lim="800000"/>
            <a:headEnd/>
            <a:tailEnd/>
          </a:ln>
        </p:spPr>
        <p:txBody>
          <a:bodyPr>
            <a:spAutoFit/>
          </a:bodyPr>
          <a:lstStyle/>
          <a:p>
            <a:r>
              <a:rPr lang="en-US" sz="2800">
                <a:solidFill>
                  <a:srgbClr val="006600"/>
                </a:solidFill>
                <a:latin typeface="Arial" charset="0"/>
              </a:rPr>
              <a:t>Những điều cần lưu ý:</a:t>
            </a:r>
          </a:p>
          <a:p>
            <a:r>
              <a:rPr lang="en-US" sz="2800">
                <a:solidFill>
                  <a:srgbClr val="006600"/>
                </a:solidFill>
                <a:latin typeface="Arial" charset="0"/>
              </a:rPr>
              <a:t>+ Khâu từ phải sang trái (nếu thuận tay phải), khâu từ trái sang phải (nếu thuận tay trái).</a:t>
            </a:r>
          </a:p>
          <a:p>
            <a:r>
              <a:rPr lang="en-US" sz="2800">
                <a:solidFill>
                  <a:srgbClr val="006600"/>
                </a:solidFill>
                <a:latin typeface="Arial" charset="0"/>
              </a:rPr>
              <a:t>+ Khi khâu đưa phần vải có đường dấu lên, và lên xuống nhịp nhàng với sự lên xuống nhịp nhàng của kim.</a:t>
            </a:r>
          </a:p>
          <a:p>
            <a:r>
              <a:rPr lang="en-US" sz="2800">
                <a:solidFill>
                  <a:srgbClr val="006600"/>
                </a:solidFill>
                <a:latin typeface="Arial" charset="0"/>
              </a:rPr>
              <a:t>+ Dùng kéo cắt chỉ sau khi khâu.</a:t>
            </a:r>
          </a:p>
        </p:txBody>
      </p:sp>
      <p:sp>
        <p:nvSpPr>
          <p:cNvPr id="16388" name="AutoShape 18">
            <a:hlinkClick r:id="rId2" action="ppaction://hlinksldjump"/>
          </p:cNvPr>
          <p:cNvSpPr>
            <a:spLocks noChangeArrowheads="1"/>
          </p:cNvSpPr>
          <p:nvPr/>
        </p:nvSpPr>
        <p:spPr bwMode="auto">
          <a:xfrm>
            <a:off x="8077200" y="6324600"/>
            <a:ext cx="685800" cy="533400"/>
          </a:xfrm>
          <a:prstGeom prst="leftArrow">
            <a:avLst>
              <a:gd name="adj1" fmla="val 50000"/>
              <a:gd name="adj2" fmla="val 32143"/>
            </a:avLst>
          </a:prstGeom>
          <a:solidFill>
            <a:schemeClr val="accent1"/>
          </a:solidFill>
          <a:ln w="9525">
            <a:solidFill>
              <a:schemeClr val="tx1"/>
            </a:solidFill>
            <a:miter lim="800000"/>
            <a:headEnd/>
            <a:tailEnd/>
          </a:ln>
        </p:spPr>
        <p:txBody>
          <a:bodyPr wrap="none" anchor="ctr"/>
          <a:lstStyle/>
          <a:p>
            <a:endParaRPr lang="en-US" sz="16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73745"/>
                                        </p:tgtEl>
                                        <p:attrNameLst>
                                          <p:attrName>style.visibility</p:attrName>
                                        </p:attrNameLst>
                                      </p:cBhvr>
                                      <p:to>
                                        <p:strVal val="visible"/>
                                      </p:to>
                                    </p:set>
                                    <p:anim calcmode="lin" valueType="num">
                                      <p:cBhvr>
                                        <p:cTn id="12" dur="1000" fill="hold"/>
                                        <p:tgtEl>
                                          <p:spTgt spid="73745"/>
                                        </p:tgtEl>
                                        <p:attrNameLst>
                                          <p:attrName>ppt_w</p:attrName>
                                        </p:attrNameLst>
                                      </p:cBhvr>
                                      <p:tavLst>
                                        <p:tav tm="0">
                                          <p:val>
                                            <p:strVal val="#ppt_w*0.70"/>
                                          </p:val>
                                        </p:tav>
                                        <p:tav tm="100000">
                                          <p:val>
                                            <p:strVal val="#ppt_w"/>
                                          </p:val>
                                        </p:tav>
                                      </p:tavLst>
                                    </p:anim>
                                    <p:anim calcmode="lin" valueType="num">
                                      <p:cBhvr>
                                        <p:cTn id="13" dur="1000" fill="hold"/>
                                        <p:tgtEl>
                                          <p:spTgt spid="73745"/>
                                        </p:tgtEl>
                                        <p:attrNameLst>
                                          <p:attrName>ppt_h</p:attrName>
                                        </p:attrNameLst>
                                      </p:cBhvr>
                                      <p:tavLst>
                                        <p:tav tm="0">
                                          <p:val>
                                            <p:strVal val="#ppt_h"/>
                                          </p:val>
                                        </p:tav>
                                        <p:tav tm="100000">
                                          <p:val>
                                            <p:strVal val="#ppt_h"/>
                                          </p:val>
                                        </p:tav>
                                      </p:tavLst>
                                    </p:anim>
                                    <p:animEffect transition="in" filter="fade">
                                      <p:cBhvr>
                                        <p:cTn id="14" dur="1000"/>
                                        <p:tgtEl>
                                          <p:spTgt spid="737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4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6"/>
          <p:cNvSpPr>
            <a:spLocks noGrp="1" noChangeArrowheads="1"/>
          </p:cNvSpPr>
          <p:nvPr>
            <p:ph type="ctrTitle"/>
          </p:nvPr>
        </p:nvSpPr>
        <p:spPr>
          <a:xfrm>
            <a:off x="685800" y="76200"/>
            <a:ext cx="8077200" cy="609600"/>
          </a:xfrm>
          <a:noFill/>
        </p:spPr>
        <p:txBody>
          <a:bodyPr/>
          <a:lstStyle/>
          <a:p>
            <a:pPr algn="just" eaLnBrk="1" hangingPunct="1"/>
            <a:r>
              <a:rPr lang="en-US" sz="3200" smtClean="0">
                <a:effectLst/>
                <a:latin typeface="Arial" charset="0"/>
              </a:rPr>
              <a:t>Hoạt động 3: </a:t>
            </a:r>
            <a:r>
              <a:rPr lang="en-US" sz="3200" b="0" smtClean="0">
                <a:effectLst/>
                <a:latin typeface="Arial" charset="0"/>
              </a:rPr>
              <a:t>Học sinh thực hành.</a:t>
            </a:r>
          </a:p>
        </p:txBody>
      </p:sp>
      <p:sp>
        <p:nvSpPr>
          <p:cNvPr id="75794" name="AutoShape 18"/>
          <p:cNvSpPr>
            <a:spLocks noChangeArrowheads="1"/>
          </p:cNvSpPr>
          <p:nvPr/>
        </p:nvSpPr>
        <p:spPr bwMode="auto">
          <a:xfrm>
            <a:off x="1295400" y="914400"/>
            <a:ext cx="7162800" cy="2819400"/>
          </a:xfrm>
          <a:prstGeom prst="cloudCallout">
            <a:avLst>
              <a:gd name="adj1" fmla="val -38653"/>
              <a:gd name="adj2" fmla="val 60921"/>
            </a:avLst>
          </a:prstGeom>
          <a:solidFill>
            <a:schemeClr val="accent2"/>
          </a:solidFill>
          <a:ln w="9525">
            <a:solidFill>
              <a:srgbClr val="000099"/>
            </a:solidFill>
            <a:round/>
            <a:headEnd/>
            <a:tailEnd/>
          </a:ln>
        </p:spPr>
        <p:txBody>
          <a:bodyPr/>
          <a:lstStyle/>
          <a:p>
            <a:pPr algn="ctr"/>
            <a:r>
              <a:rPr lang="en-US" sz="3200">
                <a:solidFill>
                  <a:srgbClr val="000099"/>
                </a:solidFill>
                <a:latin typeface="Arial" charset="0"/>
              </a:rPr>
              <a:t>Để khâu thường ta thực hiện bao nhiêu bước? Đó là những bước nào?</a:t>
            </a:r>
            <a:r>
              <a:rPr lang="en-US" sz="2800">
                <a:solidFill>
                  <a:srgbClr val="000099"/>
                </a:solidFill>
                <a:latin typeface="Arial" charset="0"/>
              </a:rPr>
              <a:t> </a:t>
            </a:r>
          </a:p>
        </p:txBody>
      </p:sp>
      <p:sp>
        <p:nvSpPr>
          <p:cNvPr id="75797" name="AutoShape 21"/>
          <p:cNvSpPr>
            <a:spLocks noChangeArrowheads="1"/>
          </p:cNvSpPr>
          <p:nvPr/>
        </p:nvSpPr>
        <p:spPr bwMode="auto">
          <a:xfrm>
            <a:off x="685800" y="1447800"/>
            <a:ext cx="8001000" cy="2895600"/>
          </a:xfrm>
          <a:prstGeom prst="wedgeRoundRectCallout">
            <a:avLst>
              <a:gd name="adj1" fmla="val 11130"/>
              <a:gd name="adj2" fmla="val -16065"/>
              <a:gd name="adj3" fmla="val 16667"/>
            </a:avLst>
          </a:prstGeom>
          <a:solidFill>
            <a:schemeClr val="accent2"/>
          </a:solidFill>
          <a:ln w="9525">
            <a:solidFill>
              <a:srgbClr val="000099"/>
            </a:solidFill>
            <a:miter lim="800000"/>
            <a:headEnd/>
            <a:tailEnd/>
          </a:ln>
        </p:spPr>
        <p:txBody>
          <a:bodyPr/>
          <a:lstStyle/>
          <a:p>
            <a:r>
              <a:rPr lang="en-US" sz="3200">
                <a:solidFill>
                  <a:srgbClr val="000099"/>
                </a:solidFill>
                <a:latin typeface="Arial" charset="0"/>
              </a:rPr>
              <a:t>- Để khâu thường ta thực hiện 2 bước:</a:t>
            </a:r>
            <a:endParaRPr lang="en-US" sz="3200" i="1">
              <a:solidFill>
                <a:srgbClr val="000099"/>
              </a:solidFill>
              <a:latin typeface="Arial" charset="0"/>
            </a:endParaRPr>
          </a:p>
          <a:p>
            <a:r>
              <a:rPr lang="en-US" sz="3200" i="1">
                <a:solidFill>
                  <a:srgbClr val="000099"/>
                </a:solidFill>
                <a:latin typeface="Arial" charset="0"/>
              </a:rPr>
              <a:t>+ Bước 1: Vạch dấu đường khâu.</a:t>
            </a:r>
          </a:p>
          <a:p>
            <a:r>
              <a:rPr lang="en-US" sz="3200" i="1">
                <a:solidFill>
                  <a:srgbClr val="000099"/>
                </a:solidFill>
                <a:latin typeface="Arial" charset="0"/>
              </a:rPr>
              <a:t>+ Bước 2: Khâu các mũi khâu theo đường vạch dấu.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5794"/>
                                        </p:tgtEl>
                                        <p:attrNameLst>
                                          <p:attrName>style.visibility</p:attrName>
                                        </p:attrNameLst>
                                      </p:cBhvr>
                                      <p:to>
                                        <p:strVal val="visible"/>
                                      </p:to>
                                    </p:set>
                                    <p:animEffect transition="in" filter="box(in)">
                                      <p:cBhvr>
                                        <p:cTn id="7" dur="500"/>
                                        <p:tgtEl>
                                          <p:spTgt spid="7579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xit" presetSubtype="16" fill="hold" grpId="1" nodeType="clickEffect">
                                  <p:stCondLst>
                                    <p:cond delay="0"/>
                                  </p:stCondLst>
                                  <p:childTnLst>
                                    <p:animEffect transition="out" filter="box(in)">
                                      <p:cBhvr>
                                        <p:cTn id="11" dur="500"/>
                                        <p:tgtEl>
                                          <p:spTgt spid="75794"/>
                                        </p:tgtEl>
                                      </p:cBhvr>
                                    </p:animEffect>
                                    <p:set>
                                      <p:cBhvr>
                                        <p:cTn id="12" dur="1" fill="hold">
                                          <p:stCondLst>
                                            <p:cond delay="499"/>
                                          </p:stCondLst>
                                        </p:cTn>
                                        <p:tgtEl>
                                          <p:spTgt spid="75794"/>
                                        </p:tgtEl>
                                        <p:attrNameLst>
                                          <p:attrName>style.visibility</p:attrName>
                                        </p:attrNameLst>
                                      </p:cBhvr>
                                      <p:to>
                                        <p:strVal val="hidden"/>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5797"/>
                                        </p:tgtEl>
                                        <p:attrNameLst>
                                          <p:attrName>style.visibility</p:attrName>
                                        </p:attrNameLst>
                                      </p:cBhvr>
                                      <p:to>
                                        <p:strVal val="visible"/>
                                      </p:to>
                                    </p:set>
                                    <p:animEffect transition="in" filter="box(in)">
                                      <p:cBhvr>
                                        <p:cTn id="17" dur="500"/>
                                        <p:tgtEl>
                                          <p:spTgt spid="757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94" grpId="0" animBg="1"/>
      <p:bldP spid="75794" grpId="1" animBg="1"/>
      <p:bldP spid="7579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31" name="Text Box 7"/>
          <p:cNvSpPr txBox="1">
            <a:spLocks noChangeArrowheads="1"/>
          </p:cNvSpPr>
          <p:nvPr/>
        </p:nvSpPr>
        <p:spPr bwMode="auto">
          <a:xfrm>
            <a:off x="228600" y="49213"/>
            <a:ext cx="8763000" cy="5694362"/>
          </a:xfrm>
          <a:prstGeom prst="rect">
            <a:avLst/>
          </a:prstGeom>
          <a:noFill/>
          <a:ln w="9525">
            <a:noFill/>
            <a:miter lim="800000"/>
            <a:headEnd/>
            <a:tailEnd/>
          </a:ln>
        </p:spPr>
        <p:txBody>
          <a:bodyPr>
            <a:spAutoFit/>
          </a:bodyPr>
          <a:lstStyle/>
          <a:p>
            <a:r>
              <a:rPr lang="en-US" sz="2800">
                <a:latin typeface="Arial" charset="0"/>
              </a:rPr>
              <a:t>- Tổ chức thực hành (theo nhóm đôi):</a:t>
            </a:r>
          </a:p>
          <a:p>
            <a:r>
              <a:rPr lang="en-US" sz="2800">
                <a:latin typeface="Arial" charset="0"/>
              </a:rPr>
              <a:t>+ Kiểm tra sự chuẩn bị của học sinh.</a:t>
            </a:r>
          </a:p>
          <a:p>
            <a:r>
              <a:rPr lang="en-US" sz="2800">
                <a:latin typeface="Arial" charset="0"/>
              </a:rPr>
              <a:t>+ Tiêu chí đánh giá:</a:t>
            </a:r>
            <a:endParaRPr lang="en-US" sz="2800" b="1" i="1">
              <a:latin typeface="Arial" charset="0"/>
            </a:endParaRPr>
          </a:p>
          <a:p>
            <a:pPr>
              <a:buFont typeface="Wingdings" pitchFamily="2" charset="2"/>
              <a:buChar char="Ø"/>
            </a:pPr>
            <a:r>
              <a:rPr lang="en-US" sz="2800" b="1" i="1">
                <a:latin typeface="Arial" charset="0"/>
              </a:rPr>
              <a:t> Đường vạch dấu thẳng và cách đều cạnh dài của mảnh vải.</a:t>
            </a:r>
          </a:p>
          <a:p>
            <a:pPr>
              <a:buFont typeface="Wingdings" pitchFamily="2" charset="2"/>
              <a:buChar char="Ø"/>
            </a:pPr>
            <a:r>
              <a:rPr lang="en-US" sz="2800" b="1" i="1">
                <a:latin typeface="Arial" charset="0"/>
              </a:rPr>
              <a:t> Các mũi khâu tương đối đều, bằng nhau và thẳng theo đường  vạch dấu, không bị dúm.</a:t>
            </a:r>
          </a:p>
          <a:p>
            <a:pPr>
              <a:buFont typeface="Wingdings" pitchFamily="2" charset="2"/>
              <a:buChar char="Ø"/>
            </a:pPr>
            <a:r>
              <a:rPr lang="en-US" sz="2800" b="1" i="1">
                <a:latin typeface="Arial" charset="0"/>
              </a:rPr>
              <a:t> Thực hiện đúng quy trình các bước khâu thường.</a:t>
            </a:r>
          </a:p>
          <a:p>
            <a:pPr>
              <a:buFont typeface="Wingdings" pitchFamily="2" charset="2"/>
              <a:buChar char="Ø"/>
            </a:pPr>
            <a:r>
              <a:rPr lang="en-US" sz="2800" b="1" i="1">
                <a:latin typeface="Arial" charset="0"/>
              </a:rPr>
              <a:t> Hoàn thành đúng thời gian.</a:t>
            </a:r>
            <a:endParaRPr lang="en-US" sz="2800">
              <a:latin typeface="Arial" charset="0"/>
            </a:endParaRPr>
          </a:p>
          <a:p>
            <a:pPr>
              <a:buFont typeface="Wingdings" pitchFamily="2" charset="2"/>
              <a:buNone/>
            </a:pPr>
            <a:r>
              <a:rPr lang="en-US" sz="2800">
                <a:latin typeface="Arial" charset="0"/>
              </a:rPr>
              <a:t>+ Thực hành 15 – 17 phút.</a:t>
            </a:r>
          </a:p>
          <a:p>
            <a:pPr>
              <a:buFont typeface="Wingdings" pitchFamily="2" charset="2"/>
              <a:buNone/>
            </a:pPr>
            <a:r>
              <a:rPr lang="en-US" sz="2800">
                <a:latin typeface="Arial" charset="0"/>
              </a:rPr>
              <a:t>+ Trình bày sản phẩm theo tổ.</a:t>
            </a:r>
          </a:p>
          <a:p>
            <a:r>
              <a:rPr lang="en-US" sz="2800">
                <a:latin typeface="Arial" charset="0"/>
              </a:rPr>
              <a:t>+ Nhận xét và đánh giá sản phẩm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77831"/>
                                        </p:tgtEl>
                                        <p:attrNameLst>
                                          <p:attrName>style.visibility</p:attrName>
                                        </p:attrNameLst>
                                      </p:cBhvr>
                                      <p:to>
                                        <p:strVal val="visible"/>
                                      </p:to>
                                    </p:set>
                                    <p:animEffect transition="in" filter="wheel(4)">
                                      <p:cBhvr>
                                        <p:cTn id="7" dur="2000"/>
                                        <p:tgtEl>
                                          <p:spTgt spid="778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3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447800" y="228600"/>
            <a:ext cx="6192838" cy="685800"/>
          </a:xfrm>
        </p:spPr>
        <p:txBody>
          <a:bodyPr/>
          <a:lstStyle/>
          <a:p>
            <a:pPr eaLnBrk="1" hangingPunct="1"/>
            <a:r>
              <a:rPr lang="en-US" sz="4100" smtClean="0">
                <a:solidFill>
                  <a:srgbClr val="FF5050"/>
                </a:solidFill>
                <a:effectLst/>
                <a:latin typeface="Arial" charset="0"/>
              </a:rPr>
              <a:t>MỤC TIÊU</a:t>
            </a:r>
          </a:p>
        </p:txBody>
      </p:sp>
      <p:sp>
        <p:nvSpPr>
          <p:cNvPr id="32776" name="Rectangle 8"/>
          <p:cNvSpPr>
            <a:spLocks noGrp="1" noChangeArrowheads="1"/>
          </p:cNvSpPr>
          <p:nvPr>
            <p:ph type="subTitle" idx="1"/>
          </p:nvPr>
        </p:nvSpPr>
        <p:spPr>
          <a:xfrm>
            <a:off x="304800" y="914400"/>
            <a:ext cx="8610600" cy="5791200"/>
          </a:xfrm>
        </p:spPr>
        <p:txBody>
          <a:bodyPr/>
          <a:lstStyle/>
          <a:p>
            <a:pPr algn="just" eaLnBrk="1" hangingPunct="1">
              <a:lnSpc>
                <a:spcPct val="80000"/>
              </a:lnSpc>
            </a:pPr>
            <a:r>
              <a:rPr lang="en-US" sz="3000" smtClean="0">
                <a:effectLst/>
                <a:latin typeface="Arial" charset="0"/>
              </a:rPr>
              <a:t>1. Kiến thức:</a:t>
            </a:r>
          </a:p>
          <a:p>
            <a:pPr algn="just" eaLnBrk="1" hangingPunct="1">
              <a:lnSpc>
                <a:spcPct val="80000"/>
              </a:lnSpc>
            </a:pPr>
            <a:r>
              <a:rPr lang="en-US" sz="3000" smtClean="0">
                <a:effectLst/>
                <a:latin typeface="Arial" charset="0"/>
              </a:rPr>
              <a:t>     </a:t>
            </a:r>
            <a:r>
              <a:rPr lang="en-US" sz="3000" b="0" smtClean="0">
                <a:effectLst/>
                <a:latin typeface="Arial" charset="0"/>
              </a:rPr>
              <a:t>- Biết cách cầm vải, cầm kim, lên kim, xuống kim khi khâu.</a:t>
            </a:r>
          </a:p>
          <a:p>
            <a:pPr algn="just" eaLnBrk="1" hangingPunct="1">
              <a:lnSpc>
                <a:spcPct val="80000"/>
              </a:lnSpc>
            </a:pPr>
            <a:r>
              <a:rPr lang="en-US" sz="3000" b="0" smtClean="0">
                <a:effectLst/>
                <a:latin typeface="Arial" charset="0"/>
              </a:rPr>
              <a:t>     - Biết được đặt điểm của mũi khâu thường.</a:t>
            </a:r>
          </a:p>
          <a:p>
            <a:pPr algn="just" eaLnBrk="1" hangingPunct="1">
              <a:lnSpc>
                <a:spcPct val="80000"/>
              </a:lnSpc>
            </a:pPr>
            <a:r>
              <a:rPr lang="en-US" sz="3000" b="0" smtClean="0">
                <a:effectLst/>
                <a:latin typeface="Arial" charset="0"/>
              </a:rPr>
              <a:t>     - Quan sát được quy trình, cách thực hiện thao tác kĩ thuật khâu thường.</a:t>
            </a:r>
          </a:p>
          <a:p>
            <a:pPr algn="just" eaLnBrk="1" hangingPunct="1">
              <a:lnSpc>
                <a:spcPct val="80000"/>
              </a:lnSpc>
            </a:pPr>
            <a:r>
              <a:rPr lang="en-US" sz="3000" smtClean="0">
                <a:effectLst/>
                <a:latin typeface="Arial" charset="0"/>
              </a:rPr>
              <a:t>2. Kĩ năng:</a:t>
            </a:r>
          </a:p>
          <a:p>
            <a:pPr algn="just" eaLnBrk="1" hangingPunct="1">
              <a:lnSpc>
                <a:spcPct val="80000"/>
              </a:lnSpc>
            </a:pPr>
            <a:r>
              <a:rPr lang="en-US" sz="3000" smtClean="0">
                <a:effectLst/>
                <a:latin typeface="Arial" charset="0"/>
              </a:rPr>
              <a:t>     </a:t>
            </a:r>
            <a:r>
              <a:rPr lang="en-US" sz="3000" b="0" smtClean="0">
                <a:effectLst/>
                <a:latin typeface="Arial" charset="0"/>
              </a:rPr>
              <a:t>- Cầm kim, cầm vải thành thạo.</a:t>
            </a:r>
          </a:p>
          <a:p>
            <a:pPr algn="just" eaLnBrk="1" hangingPunct="1">
              <a:lnSpc>
                <a:spcPct val="80000"/>
              </a:lnSpc>
            </a:pPr>
            <a:r>
              <a:rPr lang="en-US" sz="3000" b="0" smtClean="0">
                <a:effectLst/>
                <a:latin typeface="Arial" charset="0"/>
              </a:rPr>
              <a:t>     - Khâu được mũi khâu thường trên đường vạch dấu.</a:t>
            </a:r>
          </a:p>
          <a:p>
            <a:pPr algn="just" eaLnBrk="1" hangingPunct="1">
              <a:lnSpc>
                <a:spcPct val="80000"/>
              </a:lnSpc>
            </a:pPr>
            <a:r>
              <a:rPr lang="en-US" sz="3000" smtClean="0">
                <a:effectLst/>
                <a:latin typeface="Arial" charset="0"/>
              </a:rPr>
              <a:t>3. Thái độ:</a:t>
            </a:r>
          </a:p>
          <a:p>
            <a:pPr algn="just" eaLnBrk="1" hangingPunct="1">
              <a:lnSpc>
                <a:spcPct val="80000"/>
              </a:lnSpc>
            </a:pPr>
            <a:r>
              <a:rPr lang="en-US" sz="3000" smtClean="0">
                <a:effectLst/>
                <a:latin typeface="Arial" charset="0"/>
              </a:rPr>
              <a:t>     </a:t>
            </a:r>
            <a:r>
              <a:rPr lang="en-US" sz="3000" b="0" smtClean="0">
                <a:effectLst/>
                <a:latin typeface="Arial" charset="0"/>
              </a:rPr>
              <a:t>- Rèn tính kiên nhẫn, kiên trì, sự khéo léo.</a:t>
            </a:r>
          </a:p>
          <a:p>
            <a:pPr algn="just" eaLnBrk="1" hangingPunct="1">
              <a:lnSpc>
                <a:spcPct val="80000"/>
              </a:lnSpc>
            </a:pPr>
            <a:r>
              <a:rPr lang="en-US" sz="3000" b="0" smtClean="0">
                <a:effectLst/>
                <a:latin typeface="Arial" charset="0"/>
              </a:rPr>
              <a:t>     - Yêu quý sản phẩm mà học sinh làm ra.</a:t>
            </a:r>
          </a:p>
          <a:p>
            <a:pPr algn="just" eaLnBrk="1" hangingPunct="1">
              <a:lnSpc>
                <a:spcPct val="80000"/>
              </a:lnSpc>
            </a:pPr>
            <a:r>
              <a:rPr lang="en-US" sz="3000" b="0" smtClean="0">
                <a:effectLst/>
                <a:latin typeface="Arial" charset="0"/>
              </a:rPr>
              <a:t>     - Ý thức thực hiện an toàn lao động.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nodeType="clickEffect">
                                  <p:stCondLst>
                                    <p:cond delay="0"/>
                                  </p:stCondLst>
                                  <p:childTnLst>
                                    <p:set>
                                      <p:cBhvr>
                                        <p:cTn id="6" dur="1" fill="hold">
                                          <p:stCondLst>
                                            <p:cond delay="0"/>
                                          </p:stCondLst>
                                        </p:cTn>
                                        <p:tgtEl>
                                          <p:spTgt spid="32776">
                                            <p:txEl>
                                              <p:pRg st="0" end="0"/>
                                            </p:txEl>
                                          </p:spTgt>
                                        </p:tgtEl>
                                        <p:attrNameLst>
                                          <p:attrName>style.visibility</p:attrName>
                                        </p:attrNameLst>
                                      </p:cBhvr>
                                      <p:to>
                                        <p:strVal val="visible"/>
                                      </p:to>
                                    </p:set>
                                    <p:animEffect transition="in" filter="strips(downLeft)">
                                      <p:cBhvr>
                                        <p:cTn id="7" dur="500"/>
                                        <p:tgtEl>
                                          <p:spTgt spid="32776">
                                            <p:txEl>
                                              <p:pRg st="0" end="0"/>
                                            </p:txEl>
                                          </p:spTgt>
                                        </p:tgtEl>
                                      </p:cBhvr>
                                    </p:animEffect>
                                  </p:childTnLst>
                                </p:cTn>
                              </p:par>
                              <p:par>
                                <p:cTn id="8" presetID="18" presetClass="entr" presetSubtype="12" fill="hold" nodeType="withEffect">
                                  <p:stCondLst>
                                    <p:cond delay="0"/>
                                  </p:stCondLst>
                                  <p:childTnLst>
                                    <p:set>
                                      <p:cBhvr>
                                        <p:cTn id="9" dur="1" fill="hold">
                                          <p:stCondLst>
                                            <p:cond delay="0"/>
                                          </p:stCondLst>
                                        </p:cTn>
                                        <p:tgtEl>
                                          <p:spTgt spid="32776">
                                            <p:txEl>
                                              <p:pRg st="1" end="1"/>
                                            </p:txEl>
                                          </p:spTgt>
                                        </p:tgtEl>
                                        <p:attrNameLst>
                                          <p:attrName>style.visibility</p:attrName>
                                        </p:attrNameLst>
                                      </p:cBhvr>
                                      <p:to>
                                        <p:strVal val="visible"/>
                                      </p:to>
                                    </p:set>
                                    <p:animEffect transition="in" filter="strips(downLeft)">
                                      <p:cBhvr>
                                        <p:cTn id="10" dur="500"/>
                                        <p:tgtEl>
                                          <p:spTgt spid="32776">
                                            <p:txEl>
                                              <p:pRg st="1" end="1"/>
                                            </p:txEl>
                                          </p:spTgt>
                                        </p:tgtEl>
                                      </p:cBhvr>
                                    </p:animEffect>
                                  </p:childTnLst>
                                </p:cTn>
                              </p:par>
                              <p:par>
                                <p:cTn id="11" presetID="18" presetClass="entr" presetSubtype="12" fill="hold" nodeType="withEffect">
                                  <p:stCondLst>
                                    <p:cond delay="0"/>
                                  </p:stCondLst>
                                  <p:childTnLst>
                                    <p:set>
                                      <p:cBhvr>
                                        <p:cTn id="12" dur="1" fill="hold">
                                          <p:stCondLst>
                                            <p:cond delay="0"/>
                                          </p:stCondLst>
                                        </p:cTn>
                                        <p:tgtEl>
                                          <p:spTgt spid="32776">
                                            <p:txEl>
                                              <p:pRg st="2" end="2"/>
                                            </p:txEl>
                                          </p:spTgt>
                                        </p:tgtEl>
                                        <p:attrNameLst>
                                          <p:attrName>style.visibility</p:attrName>
                                        </p:attrNameLst>
                                      </p:cBhvr>
                                      <p:to>
                                        <p:strVal val="visible"/>
                                      </p:to>
                                    </p:set>
                                    <p:animEffect transition="in" filter="strips(downLeft)">
                                      <p:cBhvr>
                                        <p:cTn id="13" dur="500"/>
                                        <p:tgtEl>
                                          <p:spTgt spid="32776">
                                            <p:txEl>
                                              <p:pRg st="2" end="2"/>
                                            </p:txEl>
                                          </p:spTgt>
                                        </p:tgtEl>
                                      </p:cBhvr>
                                    </p:animEffect>
                                  </p:childTnLst>
                                </p:cTn>
                              </p:par>
                              <p:par>
                                <p:cTn id="14" presetID="18" presetClass="entr" presetSubtype="12" fill="hold" nodeType="withEffect">
                                  <p:stCondLst>
                                    <p:cond delay="0"/>
                                  </p:stCondLst>
                                  <p:childTnLst>
                                    <p:set>
                                      <p:cBhvr>
                                        <p:cTn id="15" dur="1" fill="hold">
                                          <p:stCondLst>
                                            <p:cond delay="0"/>
                                          </p:stCondLst>
                                        </p:cTn>
                                        <p:tgtEl>
                                          <p:spTgt spid="32776">
                                            <p:txEl>
                                              <p:pRg st="3" end="3"/>
                                            </p:txEl>
                                          </p:spTgt>
                                        </p:tgtEl>
                                        <p:attrNameLst>
                                          <p:attrName>style.visibility</p:attrName>
                                        </p:attrNameLst>
                                      </p:cBhvr>
                                      <p:to>
                                        <p:strVal val="visible"/>
                                      </p:to>
                                    </p:set>
                                    <p:animEffect transition="in" filter="strips(downLeft)">
                                      <p:cBhvr>
                                        <p:cTn id="16" dur="500"/>
                                        <p:tgtEl>
                                          <p:spTgt spid="32776">
                                            <p:txEl>
                                              <p:pRg st="3" end="3"/>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8" presetClass="entr" presetSubtype="12" fill="hold" nodeType="clickEffect">
                                  <p:stCondLst>
                                    <p:cond delay="0"/>
                                  </p:stCondLst>
                                  <p:childTnLst>
                                    <p:set>
                                      <p:cBhvr>
                                        <p:cTn id="20" dur="1" fill="hold">
                                          <p:stCondLst>
                                            <p:cond delay="0"/>
                                          </p:stCondLst>
                                        </p:cTn>
                                        <p:tgtEl>
                                          <p:spTgt spid="32776">
                                            <p:txEl>
                                              <p:pRg st="4" end="4"/>
                                            </p:txEl>
                                          </p:spTgt>
                                        </p:tgtEl>
                                        <p:attrNameLst>
                                          <p:attrName>style.visibility</p:attrName>
                                        </p:attrNameLst>
                                      </p:cBhvr>
                                      <p:to>
                                        <p:strVal val="visible"/>
                                      </p:to>
                                    </p:set>
                                    <p:animEffect transition="in" filter="strips(downLeft)">
                                      <p:cBhvr>
                                        <p:cTn id="21" dur="500"/>
                                        <p:tgtEl>
                                          <p:spTgt spid="32776">
                                            <p:txEl>
                                              <p:pRg st="4" end="4"/>
                                            </p:txEl>
                                          </p:spTgt>
                                        </p:tgtEl>
                                      </p:cBhvr>
                                    </p:animEffect>
                                  </p:childTnLst>
                                </p:cTn>
                              </p:par>
                              <p:par>
                                <p:cTn id="22" presetID="18" presetClass="entr" presetSubtype="12" fill="hold" nodeType="withEffect">
                                  <p:stCondLst>
                                    <p:cond delay="0"/>
                                  </p:stCondLst>
                                  <p:childTnLst>
                                    <p:set>
                                      <p:cBhvr>
                                        <p:cTn id="23" dur="1" fill="hold">
                                          <p:stCondLst>
                                            <p:cond delay="0"/>
                                          </p:stCondLst>
                                        </p:cTn>
                                        <p:tgtEl>
                                          <p:spTgt spid="32776">
                                            <p:txEl>
                                              <p:pRg st="5" end="5"/>
                                            </p:txEl>
                                          </p:spTgt>
                                        </p:tgtEl>
                                        <p:attrNameLst>
                                          <p:attrName>style.visibility</p:attrName>
                                        </p:attrNameLst>
                                      </p:cBhvr>
                                      <p:to>
                                        <p:strVal val="visible"/>
                                      </p:to>
                                    </p:set>
                                    <p:animEffect transition="in" filter="strips(downLeft)">
                                      <p:cBhvr>
                                        <p:cTn id="24" dur="500"/>
                                        <p:tgtEl>
                                          <p:spTgt spid="32776">
                                            <p:txEl>
                                              <p:pRg st="5" end="5"/>
                                            </p:txEl>
                                          </p:spTgt>
                                        </p:tgtEl>
                                      </p:cBhvr>
                                    </p:animEffect>
                                  </p:childTnLst>
                                </p:cTn>
                              </p:par>
                              <p:par>
                                <p:cTn id="25" presetID="18" presetClass="entr" presetSubtype="12" fill="hold" nodeType="withEffect">
                                  <p:stCondLst>
                                    <p:cond delay="0"/>
                                  </p:stCondLst>
                                  <p:childTnLst>
                                    <p:set>
                                      <p:cBhvr>
                                        <p:cTn id="26" dur="1" fill="hold">
                                          <p:stCondLst>
                                            <p:cond delay="0"/>
                                          </p:stCondLst>
                                        </p:cTn>
                                        <p:tgtEl>
                                          <p:spTgt spid="32776">
                                            <p:txEl>
                                              <p:pRg st="6" end="6"/>
                                            </p:txEl>
                                          </p:spTgt>
                                        </p:tgtEl>
                                        <p:attrNameLst>
                                          <p:attrName>style.visibility</p:attrName>
                                        </p:attrNameLst>
                                      </p:cBhvr>
                                      <p:to>
                                        <p:strVal val="visible"/>
                                      </p:to>
                                    </p:set>
                                    <p:animEffect transition="in" filter="strips(downLeft)">
                                      <p:cBhvr>
                                        <p:cTn id="27" dur="500"/>
                                        <p:tgtEl>
                                          <p:spTgt spid="32776">
                                            <p:txEl>
                                              <p:pRg st="6" end="6"/>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8" presetClass="entr" presetSubtype="12" fill="hold" nodeType="clickEffect">
                                  <p:stCondLst>
                                    <p:cond delay="0"/>
                                  </p:stCondLst>
                                  <p:childTnLst>
                                    <p:set>
                                      <p:cBhvr>
                                        <p:cTn id="31" dur="1" fill="hold">
                                          <p:stCondLst>
                                            <p:cond delay="0"/>
                                          </p:stCondLst>
                                        </p:cTn>
                                        <p:tgtEl>
                                          <p:spTgt spid="32776">
                                            <p:txEl>
                                              <p:pRg st="7" end="7"/>
                                            </p:txEl>
                                          </p:spTgt>
                                        </p:tgtEl>
                                        <p:attrNameLst>
                                          <p:attrName>style.visibility</p:attrName>
                                        </p:attrNameLst>
                                      </p:cBhvr>
                                      <p:to>
                                        <p:strVal val="visible"/>
                                      </p:to>
                                    </p:set>
                                    <p:animEffect transition="in" filter="strips(downLeft)">
                                      <p:cBhvr>
                                        <p:cTn id="32" dur="500"/>
                                        <p:tgtEl>
                                          <p:spTgt spid="32776">
                                            <p:txEl>
                                              <p:pRg st="7" end="7"/>
                                            </p:txEl>
                                          </p:spTgt>
                                        </p:tgtEl>
                                      </p:cBhvr>
                                    </p:animEffect>
                                  </p:childTnLst>
                                </p:cTn>
                              </p:par>
                              <p:par>
                                <p:cTn id="33" presetID="18" presetClass="entr" presetSubtype="12" fill="hold" nodeType="withEffect">
                                  <p:stCondLst>
                                    <p:cond delay="0"/>
                                  </p:stCondLst>
                                  <p:childTnLst>
                                    <p:set>
                                      <p:cBhvr>
                                        <p:cTn id="34" dur="1" fill="hold">
                                          <p:stCondLst>
                                            <p:cond delay="0"/>
                                          </p:stCondLst>
                                        </p:cTn>
                                        <p:tgtEl>
                                          <p:spTgt spid="32776">
                                            <p:txEl>
                                              <p:pRg st="8" end="8"/>
                                            </p:txEl>
                                          </p:spTgt>
                                        </p:tgtEl>
                                        <p:attrNameLst>
                                          <p:attrName>style.visibility</p:attrName>
                                        </p:attrNameLst>
                                      </p:cBhvr>
                                      <p:to>
                                        <p:strVal val="visible"/>
                                      </p:to>
                                    </p:set>
                                    <p:animEffect transition="in" filter="strips(downLeft)">
                                      <p:cBhvr>
                                        <p:cTn id="35" dur="500"/>
                                        <p:tgtEl>
                                          <p:spTgt spid="32776">
                                            <p:txEl>
                                              <p:pRg st="8" end="8"/>
                                            </p:txEl>
                                          </p:spTgt>
                                        </p:tgtEl>
                                      </p:cBhvr>
                                    </p:animEffect>
                                  </p:childTnLst>
                                </p:cTn>
                              </p:par>
                              <p:par>
                                <p:cTn id="36" presetID="18" presetClass="entr" presetSubtype="12" fill="hold" nodeType="withEffect">
                                  <p:stCondLst>
                                    <p:cond delay="0"/>
                                  </p:stCondLst>
                                  <p:childTnLst>
                                    <p:set>
                                      <p:cBhvr>
                                        <p:cTn id="37" dur="1" fill="hold">
                                          <p:stCondLst>
                                            <p:cond delay="0"/>
                                          </p:stCondLst>
                                        </p:cTn>
                                        <p:tgtEl>
                                          <p:spTgt spid="32776">
                                            <p:txEl>
                                              <p:pRg st="9" end="9"/>
                                            </p:txEl>
                                          </p:spTgt>
                                        </p:tgtEl>
                                        <p:attrNameLst>
                                          <p:attrName>style.visibility</p:attrName>
                                        </p:attrNameLst>
                                      </p:cBhvr>
                                      <p:to>
                                        <p:strVal val="visible"/>
                                      </p:to>
                                    </p:set>
                                    <p:animEffect transition="in" filter="strips(downLeft)">
                                      <p:cBhvr>
                                        <p:cTn id="38" dur="500"/>
                                        <p:tgtEl>
                                          <p:spTgt spid="32776">
                                            <p:txEl>
                                              <p:pRg st="9" end="9"/>
                                            </p:txEl>
                                          </p:spTgt>
                                        </p:tgtEl>
                                      </p:cBhvr>
                                    </p:animEffect>
                                  </p:childTnLst>
                                </p:cTn>
                              </p:par>
                              <p:par>
                                <p:cTn id="39" presetID="18" presetClass="entr" presetSubtype="12" fill="hold" nodeType="withEffect">
                                  <p:stCondLst>
                                    <p:cond delay="0"/>
                                  </p:stCondLst>
                                  <p:childTnLst>
                                    <p:set>
                                      <p:cBhvr>
                                        <p:cTn id="40" dur="1" fill="hold">
                                          <p:stCondLst>
                                            <p:cond delay="0"/>
                                          </p:stCondLst>
                                        </p:cTn>
                                        <p:tgtEl>
                                          <p:spTgt spid="32776">
                                            <p:txEl>
                                              <p:pRg st="10" end="10"/>
                                            </p:txEl>
                                          </p:spTgt>
                                        </p:tgtEl>
                                        <p:attrNameLst>
                                          <p:attrName>style.visibility</p:attrName>
                                        </p:attrNameLst>
                                      </p:cBhvr>
                                      <p:to>
                                        <p:strVal val="visible"/>
                                      </p:to>
                                    </p:set>
                                    <p:animEffect transition="in" filter="strips(downLeft)">
                                      <p:cBhvr>
                                        <p:cTn id="41" dur="500"/>
                                        <p:tgtEl>
                                          <p:spTgt spid="32776">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4"/>
          <p:cNvSpPr>
            <a:spLocks noGrp="1" noChangeArrowheads="1"/>
          </p:cNvSpPr>
          <p:nvPr>
            <p:ph type="ctrTitle"/>
          </p:nvPr>
        </p:nvSpPr>
        <p:spPr>
          <a:xfrm>
            <a:off x="457200" y="533400"/>
            <a:ext cx="8191500" cy="698500"/>
          </a:xfrm>
        </p:spPr>
        <p:txBody>
          <a:bodyPr/>
          <a:lstStyle/>
          <a:p>
            <a:pPr eaLnBrk="1" hangingPunct="1">
              <a:defRPr/>
            </a:pPr>
            <a:r>
              <a:rPr lang="en-US" sz="4000" smtClean="0">
                <a:solidFill>
                  <a:srgbClr val="FF5050"/>
                </a:solidFill>
                <a:latin typeface="Arial"/>
              </a:rPr>
              <a:t>NỘI DUNG</a:t>
            </a:r>
          </a:p>
        </p:txBody>
      </p:sp>
      <p:sp>
        <p:nvSpPr>
          <p:cNvPr id="37893" name="Rectangle 5"/>
          <p:cNvSpPr>
            <a:spLocks noGrp="1" noChangeArrowheads="1"/>
          </p:cNvSpPr>
          <p:nvPr>
            <p:ph type="subTitle" idx="1"/>
          </p:nvPr>
        </p:nvSpPr>
        <p:spPr>
          <a:xfrm>
            <a:off x="304800" y="1600200"/>
            <a:ext cx="8534400" cy="5029200"/>
          </a:xfrm>
          <a:solidFill>
            <a:schemeClr val="bg1"/>
          </a:solidFill>
        </p:spPr>
        <p:txBody>
          <a:bodyPr/>
          <a:lstStyle/>
          <a:p>
            <a:pPr algn="just" eaLnBrk="1" hangingPunct="1">
              <a:lnSpc>
                <a:spcPct val="90000"/>
              </a:lnSpc>
              <a:buFont typeface="Wingdings" pitchFamily="2" charset="2"/>
              <a:buChar char="Ø"/>
            </a:pPr>
            <a:r>
              <a:rPr lang="en-US" sz="4000" smtClean="0">
                <a:solidFill>
                  <a:srgbClr val="000099"/>
                </a:solidFill>
                <a:effectLst/>
                <a:latin typeface="Arial" charset="0"/>
              </a:rPr>
              <a:t>     </a:t>
            </a:r>
            <a:r>
              <a:rPr lang="en-US" sz="4000" smtClean="0">
                <a:solidFill>
                  <a:srgbClr val="000066"/>
                </a:solidFill>
                <a:effectLst/>
                <a:latin typeface="Arial" charset="0"/>
                <a:hlinkClick r:id="rId2" action="ppaction://hlinksldjump"/>
              </a:rPr>
              <a:t>Hoạt động 1: </a:t>
            </a:r>
            <a:r>
              <a:rPr lang="en-US" sz="4000" b="0" smtClean="0">
                <a:solidFill>
                  <a:srgbClr val="000066"/>
                </a:solidFill>
                <a:effectLst/>
                <a:latin typeface="Arial" charset="0"/>
                <a:hlinkClick r:id="rId2" action="ppaction://hlinksldjump"/>
              </a:rPr>
              <a:t>Hướng dẫnhọc sinh quan sát và nhận xét mũi khâu thường.</a:t>
            </a:r>
            <a:endParaRPr lang="en-US" sz="4000" b="0" smtClean="0">
              <a:solidFill>
                <a:srgbClr val="000066"/>
              </a:solidFill>
              <a:effectLst/>
              <a:latin typeface="Arial" charset="0"/>
            </a:endParaRPr>
          </a:p>
          <a:p>
            <a:pPr algn="just" eaLnBrk="1" hangingPunct="1">
              <a:lnSpc>
                <a:spcPct val="90000"/>
              </a:lnSpc>
              <a:buFont typeface="Wingdings" pitchFamily="2" charset="2"/>
              <a:buChar char="Ø"/>
            </a:pPr>
            <a:r>
              <a:rPr lang="en-US" sz="4000" smtClean="0">
                <a:solidFill>
                  <a:srgbClr val="000066"/>
                </a:solidFill>
                <a:effectLst/>
                <a:latin typeface="Arial" charset="0"/>
              </a:rPr>
              <a:t>     </a:t>
            </a:r>
            <a:r>
              <a:rPr lang="en-US" sz="4000" smtClean="0">
                <a:solidFill>
                  <a:srgbClr val="000066"/>
                </a:solidFill>
                <a:effectLst/>
                <a:latin typeface="Arial" charset="0"/>
                <a:hlinkClick r:id="rId3" action="ppaction://hlinksldjump"/>
              </a:rPr>
              <a:t>Hoạt động 2: </a:t>
            </a:r>
            <a:r>
              <a:rPr lang="en-US" sz="4000" b="0" smtClean="0">
                <a:solidFill>
                  <a:srgbClr val="000066"/>
                </a:solidFill>
                <a:effectLst/>
                <a:latin typeface="Arial" charset="0"/>
                <a:hlinkClick r:id="rId3" action="ppaction://hlinksldjump"/>
              </a:rPr>
              <a:t>Hướng dẫn học sinh thao tác kĩ thuật.</a:t>
            </a:r>
            <a:endParaRPr lang="en-US" sz="4000" b="0" smtClean="0">
              <a:solidFill>
                <a:srgbClr val="000066"/>
              </a:solidFill>
              <a:effectLst/>
              <a:latin typeface="Arial" charset="0"/>
            </a:endParaRPr>
          </a:p>
          <a:p>
            <a:pPr algn="just" eaLnBrk="1" hangingPunct="1">
              <a:lnSpc>
                <a:spcPct val="90000"/>
              </a:lnSpc>
              <a:buFont typeface="Wingdings" pitchFamily="2" charset="2"/>
              <a:buChar char="Ø"/>
            </a:pPr>
            <a:r>
              <a:rPr lang="en-US" sz="4000" smtClean="0">
                <a:solidFill>
                  <a:srgbClr val="000066"/>
                </a:solidFill>
                <a:effectLst/>
                <a:latin typeface="Arial" charset="0"/>
              </a:rPr>
              <a:t>     </a:t>
            </a:r>
            <a:r>
              <a:rPr lang="en-US" sz="4000" smtClean="0">
                <a:solidFill>
                  <a:srgbClr val="000066"/>
                </a:solidFill>
                <a:effectLst/>
                <a:latin typeface="Arial" charset="0"/>
                <a:hlinkClick r:id="rId4" action="ppaction://hlinksldjump"/>
              </a:rPr>
              <a:t>Hoạt động 3: </a:t>
            </a:r>
            <a:r>
              <a:rPr lang="en-US" sz="4000" b="0" smtClean="0">
                <a:solidFill>
                  <a:srgbClr val="000066"/>
                </a:solidFill>
                <a:effectLst/>
                <a:latin typeface="Arial" charset="0"/>
                <a:hlinkClick r:id="rId4" action="ppaction://hlinksldjump"/>
              </a:rPr>
              <a:t>Học sinh thực hành.</a:t>
            </a:r>
            <a:endParaRPr lang="en-US" sz="4000" b="0" smtClean="0">
              <a:solidFill>
                <a:srgbClr val="000066"/>
              </a:solidFill>
              <a:effectLst/>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nodeType="clickEffect">
                                  <p:stCondLst>
                                    <p:cond delay="0"/>
                                  </p:stCondLst>
                                  <p:childTnLst>
                                    <p:set>
                                      <p:cBhvr>
                                        <p:cTn id="6" dur="1" fill="hold">
                                          <p:stCondLst>
                                            <p:cond delay="0"/>
                                          </p:stCondLst>
                                        </p:cTn>
                                        <p:tgtEl>
                                          <p:spTgt spid="37893">
                                            <p:txEl>
                                              <p:pRg st="0" end="0"/>
                                            </p:txEl>
                                          </p:spTgt>
                                        </p:tgtEl>
                                        <p:attrNameLst>
                                          <p:attrName>style.visibility</p:attrName>
                                        </p:attrNameLst>
                                      </p:cBhvr>
                                      <p:to>
                                        <p:strVal val="visible"/>
                                      </p:to>
                                    </p:set>
                                    <p:animEffect transition="in" filter="strips(downLeft)">
                                      <p:cBhvr>
                                        <p:cTn id="7" dur="500"/>
                                        <p:tgtEl>
                                          <p:spTgt spid="37893">
                                            <p:txEl>
                                              <p:pRg st="0" end="0"/>
                                            </p:txEl>
                                          </p:spTgt>
                                        </p:tgtEl>
                                      </p:cBhvr>
                                    </p:animEffect>
                                  </p:childTnLst>
                                </p:cTn>
                              </p:par>
                              <p:par>
                                <p:cTn id="8" presetID="18" presetClass="entr" presetSubtype="12" fill="hold" nodeType="withEffect">
                                  <p:stCondLst>
                                    <p:cond delay="0"/>
                                  </p:stCondLst>
                                  <p:childTnLst>
                                    <p:set>
                                      <p:cBhvr>
                                        <p:cTn id="9" dur="1" fill="hold">
                                          <p:stCondLst>
                                            <p:cond delay="0"/>
                                          </p:stCondLst>
                                        </p:cTn>
                                        <p:tgtEl>
                                          <p:spTgt spid="37893">
                                            <p:txEl>
                                              <p:pRg st="1" end="1"/>
                                            </p:txEl>
                                          </p:spTgt>
                                        </p:tgtEl>
                                        <p:attrNameLst>
                                          <p:attrName>style.visibility</p:attrName>
                                        </p:attrNameLst>
                                      </p:cBhvr>
                                      <p:to>
                                        <p:strVal val="visible"/>
                                      </p:to>
                                    </p:set>
                                    <p:animEffect transition="in" filter="strips(downLeft)">
                                      <p:cBhvr>
                                        <p:cTn id="10" dur="500"/>
                                        <p:tgtEl>
                                          <p:spTgt spid="37893">
                                            <p:txEl>
                                              <p:pRg st="1" end="1"/>
                                            </p:txEl>
                                          </p:spTgt>
                                        </p:tgtEl>
                                      </p:cBhvr>
                                    </p:animEffect>
                                  </p:childTnLst>
                                </p:cTn>
                              </p:par>
                              <p:par>
                                <p:cTn id="11" presetID="18" presetClass="entr" presetSubtype="12" fill="hold" nodeType="withEffect">
                                  <p:stCondLst>
                                    <p:cond delay="0"/>
                                  </p:stCondLst>
                                  <p:childTnLst>
                                    <p:set>
                                      <p:cBhvr>
                                        <p:cTn id="12" dur="1" fill="hold">
                                          <p:stCondLst>
                                            <p:cond delay="0"/>
                                          </p:stCondLst>
                                        </p:cTn>
                                        <p:tgtEl>
                                          <p:spTgt spid="37893">
                                            <p:txEl>
                                              <p:pRg st="2" end="2"/>
                                            </p:txEl>
                                          </p:spTgt>
                                        </p:tgtEl>
                                        <p:attrNameLst>
                                          <p:attrName>style.visibility</p:attrName>
                                        </p:attrNameLst>
                                      </p:cBhvr>
                                      <p:to>
                                        <p:strVal val="visible"/>
                                      </p:to>
                                    </p:set>
                                    <p:animEffect transition="in" filter="strips(downLeft)">
                                      <p:cBhvr>
                                        <p:cTn id="13" dur="500"/>
                                        <p:tgtEl>
                                          <p:spTgt spid="3789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70" name="AutoShape 34"/>
          <p:cNvSpPr>
            <a:spLocks noChangeArrowheads="1"/>
          </p:cNvSpPr>
          <p:nvPr/>
        </p:nvSpPr>
        <p:spPr bwMode="auto">
          <a:xfrm>
            <a:off x="228600" y="4419600"/>
            <a:ext cx="5638800" cy="2209800"/>
          </a:xfrm>
          <a:prstGeom prst="wedgeEllipseCallout">
            <a:avLst>
              <a:gd name="adj1" fmla="val 18046"/>
              <a:gd name="adj2" fmla="val -73204"/>
            </a:avLst>
          </a:prstGeom>
          <a:solidFill>
            <a:schemeClr val="bg1"/>
          </a:solidFill>
          <a:ln w="9525">
            <a:solidFill>
              <a:schemeClr val="tx1"/>
            </a:solidFill>
            <a:miter lim="800000"/>
            <a:headEnd/>
            <a:tailEnd/>
          </a:ln>
        </p:spPr>
        <p:txBody>
          <a:bodyPr/>
          <a:lstStyle/>
          <a:p>
            <a:pPr algn="ctr"/>
            <a:r>
              <a:rPr lang="en-US" sz="3200">
                <a:solidFill>
                  <a:srgbClr val="0000FF"/>
                </a:solidFill>
                <a:latin typeface="Arial" charset="0"/>
              </a:rPr>
              <a:t>Độ dài các mũi khâu ở hai mặt đường khâu như thế nào?</a:t>
            </a:r>
          </a:p>
        </p:txBody>
      </p:sp>
      <p:sp>
        <p:nvSpPr>
          <p:cNvPr id="39985" name="AutoShape 49"/>
          <p:cNvSpPr>
            <a:spLocks noChangeArrowheads="1"/>
          </p:cNvSpPr>
          <p:nvPr/>
        </p:nvSpPr>
        <p:spPr bwMode="auto">
          <a:xfrm>
            <a:off x="3429000" y="4495800"/>
            <a:ext cx="5410200" cy="2133600"/>
          </a:xfrm>
          <a:prstGeom prst="wedgeEllipseCallout">
            <a:avLst>
              <a:gd name="adj1" fmla="val -32602"/>
              <a:gd name="adj2" fmla="val -66889"/>
            </a:avLst>
          </a:prstGeom>
          <a:solidFill>
            <a:schemeClr val="bg1"/>
          </a:solidFill>
          <a:ln w="9525">
            <a:solidFill>
              <a:schemeClr val="tx1"/>
            </a:solidFill>
            <a:miter lim="800000"/>
            <a:headEnd/>
            <a:tailEnd/>
          </a:ln>
        </p:spPr>
        <p:txBody>
          <a:bodyPr/>
          <a:lstStyle/>
          <a:p>
            <a:pPr algn="ctr"/>
            <a:r>
              <a:rPr lang="en-US" sz="3200">
                <a:solidFill>
                  <a:srgbClr val="0000FF"/>
                </a:solidFill>
                <a:latin typeface="Arial" charset="0"/>
              </a:rPr>
              <a:t>Độ dài các mũi khâu ở hai mặt bằng nhau</a:t>
            </a:r>
          </a:p>
        </p:txBody>
      </p:sp>
      <p:sp>
        <p:nvSpPr>
          <p:cNvPr id="6148" name="Rectangle 6"/>
          <p:cNvSpPr>
            <a:spLocks noGrp="1" noChangeArrowheads="1"/>
          </p:cNvSpPr>
          <p:nvPr>
            <p:ph type="ctrTitle"/>
          </p:nvPr>
        </p:nvSpPr>
        <p:spPr>
          <a:xfrm>
            <a:off x="457200" y="381000"/>
            <a:ext cx="8077200" cy="914400"/>
          </a:xfrm>
        </p:spPr>
        <p:txBody>
          <a:bodyPr/>
          <a:lstStyle/>
          <a:p>
            <a:pPr algn="just" eaLnBrk="1" hangingPunct="1"/>
            <a:r>
              <a:rPr lang="en-US" sz="2800" smtClean="0">
                <a:effectLst/>
                <a:latin typeface="Arial" charset="0"/>
              </a:rPr>
              <a:t>     Hoạt động 1: </a:t>
            </a:r>
            <a:r>
              <a:rPr lang="en-US" sz="2800" b="0" smtClean="0">
                <a:effectLst/>
                <a:latin typeface="Arial" charset="0"/>
              </a:rPr>
              <a:t>Hướng dẫn học sinh quan sát và nhận xét mũi khâu thường</a:t>
            </a:r>
            <a:r>
              <a:rPr lang="en-US" sz="4400" smtClean="0">
                <a:effectLst/>
                <a:latin typeface="Arial" charset="0"/>
              </a:rPr>
              <a:t> </a:t>
            </a:r>
          </a:p>
        </p:txBody>
      </p:sp>
      <p:grpSp>
        <p:nvGrpSpPr>
          <p:cNvPr id="2" name="Group 7"/>
          <p:cNvGrpSpPr>
            <a:grpSpLocks/>
          </p:cNvGrpSpPr>
          <p:nvPr/>
        </p:nvGrpSpPr>
        <p:grpSpPr bwMode="auto">
          <a:xfrm>
            <a:off x="304800" y="1447800"/>
            <a:ext cx="3810000" cy="2286000"/>
            <a:chOff x="1358" y="6669"/>
            <a:chExt cx="7946" cy="4540"/>
          </a:xfrm>
        </p:grpSpPr>
        <p:sp>
          <p:nvSpPr>
            <p:cNvPr id="6175" name="Rectangle 8"/>
            <p:cNvSpPr>
              <a:spLocks noChangeArrowheads="1"/>
            </p:cNvSpPr>
            <p:nvPr/>
          </p:nvSpPr>
          <p:spPr bwMode="auto">
            <a:xfrm>
              <a:off x="1358" y="6669"/>
              <a:ext cx="7946" cy="4540"/>
            </a:xfrm>
            <a:prstGeom prst="rect">
              <a:avLst/>
            </a:prstGeom>
            <a:solidFill>
              <a:srgbClr val="FFCCFF"/>
            </a:solidFill>
            <a:ln w="9525">
              <a:solidFill>
                <a:srgbClr val="FFCCFF"/>
              </a:solidFill>
              <a:miter lim="800000"/>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050" smtClean="0">
                <a:solidFill>
                  <a:srgbClr val="000000"/>
                </a:solidFill>
                <a:latin typeface="Arial" panose="020B0604020202020204" pitchFamily="34" charset="0"/>
              </a:endParaRPr>
            </a:p>
            <a:p>
              <a:pPr eaLnBrk="1" hangingPunct="1">
                <a:defRPr/>
              </a:pPr>
              <a:r>
                <a:rPr lang="en-US" sz="1050" smtClean="0">
                  <a:solidFill>
                    <a:srgbClr val="000000"/>
                  </a:solidFill>
                  <a:latin typeface="Arial" panose="020B0604020202020204" pitchFamily="34" charset="0"/>
                </a:rPr>
                <a:t>      </a:t>
              </a: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600" smtClean="0">
                <a:latin typeface="Arial" panose="020B0604020202020204" pitchFamily="34" charset="0"/>
              </a:endParaRPr>
            </a:p>
          </p:txBody>
        </p:sp>
        <p:grpSp>
          <p:nvGrpSpPr>
            <p:cNvPr id="6176" name="Group 9"/>
            <p:cNvGrpSpPr>
              <a:grpSpLocks/>
            </p:cNvGrpSpPr>
            <p:nvPr/>
          </p:nvGrpSpPr>
          <p:grpSpPr bwMode="auto">
            <a:xfrm>
              <a:off x="2040" y="8701"/>
              <a:ext cx="6810" cy="0"/>
              <a:chOff x="1929" y="6015"/>
              <a:chExt cx="6810" cy="0"/>
            </a:xfrm>
          </p:grpSpPr>
          <p:sp>
            <p:nvSpPr>
              <p:cNvPr id="6177" name="Line 10"/>
              <p:cNvSpPr>
                <a:spLocks noChangeShapeType="1"/>
              </p:cNvSpPr>
              <p:nvPr/>
            </p:nvSpPr>
            <p:spPr bwMode="auto">
              <a:xfrm>
                <a:off x="7377" y="6015"/>
                <a:ext cx="454" cy="0"/>
              </a:xfrm>
              <a:prstGeom prst="line">
                <a:avLst/>
              </a:prstGeom>
              <a:noFill/>
              <a:ln w="22225">
                <a:solidFill>
                  <a:srgbClr val="FF0000"/>
                </a:solidFill>
                <a:round/>
                <a:headEnd/>
                <a:tailEnd/>
              </a:ln>
            </p:spPr>
            <p:txBody>
              <a:bodyPr/>
              <a:lstStyle/>
              <a:p>
                <a:endParaRPr lang="en-US"/>
              </a:p>
            </p:txBody>
          </p:sp>
          <p:sp>
            <p:nvSpPr>
              <p:cNvPr id="6178" name="Line 11"/>
              <p:cNvSpPr>
                <a:spLocks noChangeShapeType="1"/>
              </p:cNvSpPr>
              <p:nvPr/>
            </p:nvSpPr>
            <p:spPr bwMode="auto">
              <a:xfrm>
                <a:off x="6469" y="6015"/>
                <a:ext cx="454" cy="0"/>
              </a:xfrm>
              <a:prstGeom prst="line">
                <a:avLst/>
              </a:prstGeom>
              <a:noFill/>
              <a:ln w="22225">
                <a:solidFill>
                  <a:srgbClr val="FF0000"/>
                </a:solidFill>
                <a:round/>
                <a:headEnd/>
                <a:tailEnd/>
              </a:ln>
            </p:spPr>
            <p:txBody>
              <a:bodyPr/>
              <a:lstStyle/>
              <a:p>
                <a:endParaRPr lang="en-US"/>
              </a:p>
            </p:txBody>
          </p:sp>
          <p:sp>
            <p:nvSpPr>
              <p:cNvPr id="6179" name="Line 12"/>
              <p:cNvSpPr>
                <a:spLocks noChangeShapeType="1"/>
              </p:cNvSpPr>
              <p:nvPr/>
            </p:nvSpPr>
            <p:spPr bwMode="auto">
              <a:xfrm>
                <a:off x="5561" y="6015"/>
                <a:ext cx="454" cy="0"/>
              </a:xfrm>
              <a:prstGeom prst="line">
                <a:avLst/>
              </a:prstGeom>
              <a:noFill/>
              <a:ln w="22225">
                <a:solidFill>
                  <a:srgbClr val="FF0000"/>
                </a:solidFill>
                <a:round/>
                <a:headEnd/>
                <a:tailEnd/>
              </a:ln>
            </p:spPr>
            <p:txBody>
              <a:bodyPr/>
              <a:lstStyle/>
              <a:p>
                <a:endParaRPr lang="en-US"/>
              </a:p>
            </p:txBody>
          </p:sp>
          <p:sp>
            <p:nvSpPr>
              <p:cNvPr id="6180" name="Line 13"/>
              <p:cNvSpPr>
                <a:spLocks noChangeShapeType="1"/>
              </p:cNvSpPr>
              <p:nvPr/>
            </p:nvSpPr>
            <p:spPr bwMode="auto">
              <a:xfrm>
                <a:off x="4653" y="6015"/>
                <a:ext cx="454" cy="0"/>
              </a:xfrm>
              <a:prstGeom prst="line">
                <a:avLst/>
              </a:prstGeom>
              <a:noFill/>
              <a:ln w="22225">
                <a:solidFill>
                  <a:srgbClr val="FF0000"/>
                </a:solidFill>
                <a:round/>
                <a:headEnd/>
                <a:tailEnd/>
              </a:ln>
            </p:spPr>
            <p:txBody>
              <a:bodyPr/>
              <a:lstStyle/>
              <a:p>
                <a:endParaRPr lang="en-US"/>
              </a:p>
            </p:txBody>
          </p:sp>
          <p:sp>
            <p:nvSpPr>
              <p:cNvPr id="6181" name="Line 14"/>
              <p:cNvSpPr>
                <a:spLocks noChangeShapeType="1"/>
              </p:cNvSpPr>
              <p:nvPr/>
            </p:nvSpPr>
            <p:spPr bwMode="auto">
              <a:xfrm>
                <a:off x="3745" y="6015"/>
                <a:ext cx="454" cy="0"/>
              </a:xfrm>
              <a:prstGeom prst="line">
                <a:avLst/>
              </a:prstGeom>
              <a:noFill/>
              <a:ln w="22225">
                <a:solidFill>
                  <a:srgbClr val="FF0000"/>
                </a:solidFill>
                <a:round/>
                <a:headEnd/>
                <a:tailEnd/>
              </a:ln>
            </p:spPr>
            <p:txBody>
              <a:bodyPr/>
              <a:lstStyle/>
              <a:p>
                <a:endParaRPr lang="en-US"/>
              </a:p>
            </p:txBody>
          </p:sp>
          <p:sp>
            <p:nvSpPr>
              <p:cNvPr id="6182" name="Line 15"/>
              <p:cNvSpPr>
                <a:spLocks noChangeShapeType="1"/>
              </p:cNvSpPr>
              <p:nvPr/>
            </p:nvSpPr>
            <p:spPr bwMode="auto">
              <a:xfrm>
                <a:off x="2837" y="6015"/>
                <a:ext cx="454" cy="0"/>
              </a:xfrm>
              <a:prstGeom prst="line">
                <a:avLst/>
              </a:prstGeom>
              <a:noFill/>
              <a:ln w="22225">
                <a:solidFill>
                  <a:srgbClr val="FF0000"/>
                </a:solidFill>
                <a:round/>
                <a:headEnd/>
                <a:tailEnd/>
              </a:ln>
            </p:spPr>
            <p:txBody>
              <a:bodyPr/>
              <a:lstStyle/>
              <a:p>
                <a:endParaRPr lang="en-US"/>
              </a:p>
            </p:txBody>
          </p:sp>
          <p:sp>
            <p:nvSpPr>
              <p:cNvPr id="6183" name="Line 16"/>
              <p:cNvSpPr>
                <a:spLocks noChangeShapeType="1"/>
              </p:cNvSpPr>
              <p:nvPr/>
            </p:nvSpPr>
            <p:spPr bwMode="auto">
              <a:xfrm>
                <a:off x="1929" y="6015"/>
                <a:ext cx="454" cy="0"/>
              </a:xfrm>
              <a:prstGeom prst="line">
                <a:avLst/>
              </a:prstGeom>
              <a:noFill/>
              <a:ln w="22225">
                <a:solidFill>
                  <a:srgbClr val="FF0000"/>
                </a:solidFill>
                <a:round/>
                <a:headEnd/>
                <a:tailEnd/>
              </a:ln>
            </p:spPr>
            <p:txBody>
              <a:bodyPr/>
              <a:lstStyle/>
              <a:p>
                <a:endParaRPr lang="en-US"/>
              </a:p>
            </p:txBody>
          </p:sp>
          <p:sp>
            <p:nvSpPr>
              <p:cNvPr id="6184" name="Line 17"/>
              <p:cNvSpPr>
                <a:spLocks noChangeShapeType="1"/>
              </p:cNvSpPr>
              <p:nvPr/>
            </p:nvSpPr>
            <p:spPr bwMode="auto">
              <a:xfrm>
                <a:off x="8285" y="6015"/>
                <a:ext cx="454" cy="0"/>
              </a:xfrm>
              <a:prstGeom prst="line">
                <a:avLst/>
              </a:prstGeom>
              <a:noFill/>
              <a:ln w="22225">
                <a:solidFill>
                  <a:srgbClr val="FF0000"/>
                </a:solidFill>
                <a:round/>
                <a:headEnd/>
                <a:tailEnd/>
              </a:ln>
            </p:spPr>
            <p:txBody>
              <a:bodyPr/>
              <a:lstStyle/>
              <a:p>
                <a:endParaRPr lang="en-US"/>
              </a:p>
            </p:txBody>
          </p:sp>
        </p:grpSp>
      </p:grpSp>
      <p:grpSp>
        <p:nvGrpSpPr>
          <p:cNvPr id="4" name="Group 18"/>
          <p:cNvGrpSpPr>
            <a:grpSpLocks/>
          </p:cNvGrpSpPr>
          <p:nvPr/>
        </p:nvGrpSpPr>
        <p:grpSpPr bwMode="auto">
          <a:xfrm>
            <a:off x="4876800" y="1447800"/>
            <a:ext cx="3951288" cy="2262188"/>
            <a:chOff x="1923" y="1475"/>
            <a:chExt cx="7946" cy="4540"/>
          </a:xfrm>
        </p:grpSpPr>
        <p:sp>
          <p:nvSpPr>
            <p:cNvPr id="6161" name="Rectangle 19"/>
            <p:cNvSpPr>
              <a:spLocks noChangeArrowheads="1"/>
            </p:cNvSpPr>
            <p:nvPr/>
          </p:nvSpPr>
          <p:spPr bwMode="auto">
            <a:xfrm>
              <a:off x="1923" y="1475"/>
              <a:ext cx="7946" cy="4540"/>
            </a:xfrm>
            <a:prstGeom prst="rect">
              <a:avLst/>
            </a:prstGeom>
            <a:solidFill>
              <a:srgbClr val="FFCCFF"/>
            </a:solidFill>
            <a:ln w="9525">
              <a:solidFill>
                <a:srgbClr val="FFCCFF"/>
              </a:solidFill>
              <a:miter lim="800000"/>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050" smtClean="0">
                <a:solidFill>
                  <a:srgbClr val="000000"/>
                </a:solidFill>
                <a:latin typeface="Arial" panose="020B0604020202020204" pitchFamily="34" charset="0"/>
              </a:endParaRPr>
            </a:p>
            <a:p>
              <a:pPr eaLnBrk="1" hangingPunct="1">
                <a:defRPr/>
              </a:pPr>
              <a:r>
                <a:rPr lang="en-US" sz="1050" smtClean="0">
                  <a:solidFill>
                    <a:srgbClr val="000000"/>
                  </a:solidFill>
                  <a:latin typeface="Arial" panose="020B0604020202020204" pitchFamily="34" charset="0"/>
                </a:rPr>
                <a:t>      </a:t>
              </a: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600" smtClean="0">
                <a:latin typeface="Arial" panose="020B0604020202020204" pitchFamily="34" charset="0"/>
              </a:endParaRPr>
            </a:p>
          </p:txBody>
        </p:sp>
        <p:grpSp>
          <p:nvGrpSpPr>
            <p:cNvPr id="6162" name="Group 20"/>
            <p:cNvGrpSpPr>
              <a:grpSpLocks/>
            </p:cNvGrpSpPr>
            <p:nvPr/>
          </p:nvGrpSpPr>
          <p:grpSpPr bwMode="auto">
            <a:xfrm>
              <a:off x="2383" y="3291"/>
              <a:ext cx="6810" cy="263"/>
              <a:chOff x="1471" y="3053"/>
              <a:chExt cx="6810" cy="263"/>
            </a:xfrm>
          </p:grpSpPr>
          <p:grpSp>
            <p:nvGrpSpPr>
              <p:cNvPr id="6163" name="Group 21"/>
              <p:cNvGrpSpPr>
                <a:grpSpLocks/>
              </p:cNvGrpSpPr>
              <p:nvPr/>
            </p:nvGrpSpPr>
            <p:grpSpPr bwMode="auto">
              <a:xfrm>
                <a:off x="1471" y="3279"/>
                <a:ext cx="6810" cy="0"/>
                <a:chOff x="1929" y="6015"/>
                <a:chExt cx="6810" cy="0"/>
              </a:xfrm>
            </p:grpSpPr>
            <p:sp>
              <p:nvSpPr>
                <p:cNvPr id="6167" name="Line 22"/>
                <p:cNvSpPr>
                  <a:spLocks noChangeShapeType="1"/>
                </p:cNvSpPr>
                <p:nvPr/>
              </p:nvSpPr>
              <p:spPr bwMode="auto">
                <a:xfrm>
                  <a:off x="7377" y="6015"/>
                  <a:ext cx="454" cy="0"/>
                </a:xfrm>
                <a:prstGeom prst="line">
                  <a:avLst/>
                </a:prstGeom>
                <a:noFill/>
                <a:ln w="22225">
                  <a:solidFill>
                    <a:srgbClr val="FF0000"/>
                  </a:solidFill>
                  <a:round/>
                  <a:headEnd/>
                  <a:tailEnd/>
                </a:ln>
              </p:spPr>
              <p:txBody>
                <a:bodyPr/>
                <a:lstStyle/>
                <a:p>
                  <a:endParaRPr lang="en-US"/>
                </a:p>
              </p:txBody>
            </p:sp>
            <p:sp>
              <p:nvSpPr>
                <p:cNvPr id="6168" name="Line 23"/>
                <p:cNvSpPr>
                  <a:spLocks noChangeShapeType="1"/>
                </p:cNvSpPr>
                <p:nvPr/>
              </p:nvSpPr>
              <p:spPr bwMode="auto">
                <a:xfrm>
                  <a:off x="6469" y="6015"/>
                  <a:ext cx="454" cy="0"/>
                </a:xfrm>
                <a:prstGeom prst="line">
                  <a:avLst/>
                </a:prstGeom>
                <a:noFill/>
                <a:ln w="22225">
                  <a:solidFill>
                    <a:srgbClr val="FF0000"/>
                  </a:solidFill>
                  <a:round/>
                  <a:headEnd/>
                  <a:tailEnd/>
                </a:ln>
              </p:spPr>
              <p:txBody>
                <a:bodyPr/>
                <a:lstStyle/>
                <a:p>
                  <a:endParaRPr lang="en-US"/>
                </a:p>
              </p:txBody>
            </p:sp>
            <p:sp>
              <p:nvSpPr>
                <p:cNvPr id="6169" name="Line 24"/>
                <p:cNvSpPr>
                  <a:spLocks noChangeShapeType="1"/>
                </p:cNvSpPr>
                <p:nvPr/>
              </p:nvSpPr>
              <p:spPr bwMode="auto">
                <a:xfrm>
                  <a:off x="5561" y="6015"/>
                  <a:ext cx="454" cy="0"/>
                </a:xfrm>
                <a:prstGeom prst="line">
                  <a:avLst/>
                </a:prstGeom>
                <a:noFill/>
                <a:ln w="22225">
                  <a:solidFill>
                    <a:srgbClr val="FF0000"/>
                  </a:solidFill>
                  <a:round/>
                  <a:headEnd/>
                  <a:tailEnd/>
                </a:ln>
              </p:spPr>
              <p:txBody>
                <a:bodyPr/>
                <a:lstStyle/>
                <a:p>
                  <a:endParaRPr lang="en-US"/>
                </a:p>
              </p:txBody>
            </p:sp>
            <p:sp>
              <p:nvSpPr>
                <p:cNvPr id="6170" name="Line 25"/>
                <p:cNvSpPr>
                  <a:spLocks noChangeShapeType="1"/>
                </p:cNvSpPr>
                <p:nvPr/>
              </p:nvSpPr>
              <p:spPr bwMode="auto">
                <a:xfrm>
                  <a:off x="4653" y="6015"/>
                  <a:ext cx="454" cy="0"/>
                </a:xfrm>
                <a:prstGeom prst="line">
                  <a:avLst/>
                </a:prstGeom>
                <a:noFill/>
                <a:ln w="22225">
                  <a:solidFill>
                    <a:srgbClr val="FF0000"/>
                  </a:solidFill>
                  <a:round/>
                  <a:headEnd/>
                  <a:tailEnd/>
                </a:ln>
              </p:spPr>
              <p:txBody>
                <a:bodyPr/>
                <a:lstStyle/>
                <a:p>
                  <a:endParaRPr lang="en-US"/>
                </a:p>
              </p:txBody>
            </p:sp>
            <p:sp>
              <p:nvSpPr>
                <p:cNvPr id="6171" name="Line 26"/>
                <p:cNvSpPr>
                  <a:spLocks noChangeShapeType="1"/>
                </p:cNvSpPr>
                <p:nvPr/>
              </p:nvSpPr>
              <p:spPr bwMode="auto">
                <a:xfrm>
                  <a:off x="3745" y="6015"/>
                  <a:ext cx="454" cy="0"/>
                </a:xfrm>
                <a:prstGeom prst="line">
                  <a:avLst/>
                </a:prstGeom>
                <a:noFill/>
                <a:ln w="22225">
                  <a:solidFill>
                    <a:srgbClr val="FF0000"/>
                  </a:solidFill>
                  <a:round/>
                  <a:headEnd/>
                  <a:tailEnd/>
                </a:ln>
              </p:spPr>
              <p:txBody>
                <a:bodyPr/>
                <a:lstStyle/>
                <a:p>
                  <a:endParaRPr lang="en-US"/>
                </a:p>
              </p:txBody>
            </p:sp>
            <p:sp>
              <p:nvSpPr>
                <p:cNvPr id="6172" name="Line 27"/>
                <p:cNvSpPr>
                  <a:spLocks noChangeShapeType="1"/>
                </p:cNvSpPr>
                <p:nvPr/>
              </p:nvSpPr>
              <p:spPr bwMode="auto">
                <a:xfrm>
                  <a:off x="2837" y="6015"/>
                  <a:ext cx="454" cy="0"/>
                </a:xfrm>
                <a:prstGeom prst="line">
                  <a:avLst/>
                </a:prstGeom>
                <a:noFill/>
                <a:ln w="22225">
                  <a:solidFill>
                    <a:srgbClr val="FF0000"/>
                  </a:solidFill>
                  <a:round/>
                  <a:headEnd/>
                  <a:tailEnd/>
                </a:ln>
              </p:spPr>
              <p:txBody>
                <a:bodyPr/>
                <a:lstStyle/>
                <a:p>
                  <a:endParaRPr lang="en-US"/>
                </a:p>
              </p:txBody>
            </p:sp>
            <p:sp>
              <p:nvSpPr>
                <p:cNvPr id="6173" name="Line 28"/>
                <p:cNvSpPr>
                  <a:spLocks noChangeShapeType="1"/>
                </p:cNvSpPr>
                <p:nvPr/>
              </p:nvSpPr>
              <p:spPr bwMode="auto">
                <a:xfrm>
                  <a:off x="1929" y="6015"/>
                  <a:ext cx="454" cy="0"/>
                </a:xfrm>
                <a:prstGeom prst="line">
                  <a:avLst/>
                </a:prstGeom>
                <a:noFill/>
                <a:ln w="22225">
                  <a:solidFill>
                    <a:srgbClr val="FF0000"/>
                  </a:solidFill>
                  <a:round/>
                  <a:headEnd/>
                  <a:tailEnd/>
                </a:ln>
              </p:spPr>
              <p:txBody>
                <a:bodyPr/>
                <a:lstStyle/>
                <a:p>
                  <a:endParaRPr lang="en-US"/>
                </a:p>
              </p:txBody>
            </p:sp>
            <p:sp>
              <p:nvSpPr>
                <p:cNvPr id="6174" name="Line 29"/>
                <p:cNvSpPr>
                  <a:spLocks noChangeShapeType="1"/>
                </p:cNvSpPr>
                <p:nvPr/>
              </p:nvSpPr>
              <p:spPr bwMode="auto">
                <a:xfrm>
                  <a:off x="8285" y="6015"/>
                  <a:ext cx="454" cy="0"/>
                </a:xfrm>
                <a:prstGeom prst="line">
                  <a:avLst/>
                </a:prstGeom>
                <a:noFill/>
                <a:ln w="22225">
                  <a:solidFill>
                    <a:srgbClr val="FF0000"/>
                  </a:solidFill>
                  <a:round/>
                  <a:headEnd/>
                  <a:tailEnd/>
                </a:ln>
              </p:spPr>
              <p:txBody>
                <a:bodyPr/>
                <a:lstStyle/>
                <a:p>
                  <a:endParaRPr lang="en-US"/>
                </a:p>
              </p:txBody>
            </p:sp>
          </p:grpSp>
          <p:grpSp>
            <p:nvGrpSpPr>
              <p:cNvPr id="6164" name="Group 30"/>
              <p:cNvGrpSpPr>
                <a:grpSpLocks/>
              </p:cNvGrpSpPr>
              <p:nvPr/>
            </p:nvGrpSpPr>
            <p:grpSpPr bwMode="auto">
              <a:xfrm>
                <a:off x="1471" y="3053"/>
                <a:ext cx="113" cy="263"/>
                <a:chOff x="1402" y="2827"/>
                <a:chExt cx="113" cy="263"/>
              </a:xfrm>
            </p:grpSpPr>
            <p:sp>
              <p:nvSpPr>
                <p:cNvPr id="6165" name="Freeform 31"/>
                <p:cNvSpPr>
                  <a:spLocks/>
                </p:cNvSpPr>
                <p:nvPr/>
              </p:nvSpPr>
              <p:spPr bwMode="auto">
                <a:xfrm>
                  <a:off x="1434" y="2827"/>
                  <a:ext cx="37" cy="150"/>
                </a:xfrm>
                <a:custGeom>
                  <a:avLst/>
                  <a:gdLst>
                    <a:gd name="T0" fmla="*/ 22 w 37"/>
                    <a:gd name="T1" fmla="*/ 150 h 150"/>
                    <a:gd name="T2" fmla="*/ 22 w 37"/>
                    <a:gd name="T3" fmla="*/ 45 h 150"/>
                    <a:gd name="T4" fmla="*/ 37 w 37"/>
                    <a:gd name="T5" fmla="*/ 0 h 150"/>
                    <a:gd name="T6" fmla="*/ 0 60000 65536"/>
                    <a:gd name="T7" fmla="*/ 0 60000 65536"/>
                    <a:gd name="T8" fmla="*/ 0 60000 65536"/>
                    <a:gd name="T9" fmla="*/ 0 w 37"/>
                    <a:gd name="T10" fmla="*/ 0 h 150"/>
                    <a:gd name="T11" fmla="*/ 37 w 37"/>
                    <a:gd name="T12" fmla="*/ 150 h 150"/>
                  </a:gdLst>
                  <a:ahLst/>
                  <a:cxnLst>
                    <a:cxn ang="T6">
                      <a:pos x="T0" y="T1"/>
                    </a:cxn>
                    <a:cxn ang="T7">
                      <a:pos x="T2" y="T3"/>
                    </a:cxn>
                    <a:cxn ang="T8">
                      <a:pos x="T4" y="T5"/>
                    </a:cxn>
                  </a:cxnLst>
                  <a:rect l="T9" t="T10" r="T11" b="T12"/>
                  <a:pathLst>
                    <a:path w="37" h="150">
                      <a:moveTo>
                        <a:pt x="22" y="150"/>
                      </a:moveTo>
                      <a:cubicBezTo>
                        <a:pt x="3" y="75"/>
                        <a:pt x="0" y="110"/>
                        <a:pt x="22" y="45"/>
                      </a:cubicBezTo>
                      <a:cubicBezTo>
                        <a:pt x="27" y="30"/>
                        <a:pt x="37" y="0"/>
                        <a:pt x="37" y="0"/>
                      </a:cubicBezTo>
                    </a:path>
                  </a:pathLst>
                </a:custGeom>
                <a:noFill/>
                <a:ln w="22225">
                  <a:solidFill>
                    <a:srgbClr val="FF0000"/>
                  </a:solidFill>
                  <a:round/>
                  <a:headEnd/>
                  <a:tailEnd/>
                </a:ln>
              </p:spPr>
              <p:txBody>
                <a:bodyPr/>
                <a:lstStyle/>
                <a:p>
                  <a:endParaRPr lang="en-US"/>
                </a:p>
              </p:txBody>
            </p:sp>
            <p:sp>
              <p:nvSpPr>
                <p:cNvPr id="6166" name="Oval 32"/>
                <p:cNvSpPr>
                  <a:spLocks noChangeArrowheads="1"/>
                </p:cNvSpPr>
                <p:nvPr/>
              </p:nvSpPr>
              <p:spPr bwMode="auto">
                <a:xfrm>
                  <a:off x="1402" y="2977"/>
                  <a:ext cx="113" cy="113"/>
                </a:xfrm>
                <a:prstGeom prst="ellipse">
                  <a:avLst/>
                </a:prstGeom>
                <a:solidFill>
                  <a:srgbClr val="FF0000"/>
                </a:solidFill>
                <a:ln w="9525">
                  <a:solidFill>
                    <a:srgbClr val="FF0000"/>
                  </a:solidFill>
                  <a:round/>
                  <a:headEnd/>
                  <a:tailEnd/>
                </a:ln>
              </p:spPr>
              <p:txBody>
                <a:bodyPr/>
                <a:lstStyle/>
                <a:p>
                  <a:endParaRPr lang="en-US" sz="1600">
                    <a:latin typeface="Arial" charset="0"/>
                  </a:endParaRPr>
                </a:p>
              </p:txBody>
            </p:sp>
          </p:grpSp>
        </p:grpSp>
      </p:grpSp>
      <p:sp>
        <p:nvSpPr>
          <p:cNvPr id="39973" name="AutoShape 37"/>
          <p:cNvSpPr>
            <a:spLocks noChangeArrowheads="1"/>
          </p:cNvSpPr>
          <p:nvPr/>
        </p:nvSpPr>
        <p:spPr bwMode="auto">
          <a:xfrm>
            <a:off x="228600" y="4419600"/>
            <a:ext cx="7162800" cy="2362200"/>
          </a:xfrm>
          <a:prstGeom prst="wedgeEllipseCallout">
            <a:avLst>
              <a:gd name="adj1" fmla="val 11569"/>
              <a:gd name="adj2" fmla="val -92944"/>
            </a:avLst>
          </a:prstGeom>
          <a:solidFill>
            <a:srgbClr val="3366FF"/>
          </a:solidFill>
          <a:ln w="9525">
            <a:solidFill>
              <a:schemeClr val="tx1"/>
            </a:solidFill>
            <a:miter lim="800000"/>
            <a:headEnd/>
            <a:tailEnd/>
          </a:ln>
        </p:spPr>
        <p:txBody>
          <a:bodyPr/>
          <a:lstStyle/>
          <a:p>
            <a:pPr algn="ctr"/>
            <a:r>
              <a:rPr lang="en-US" sz="3200">
                <a:solidFill>
                  <a:schemeClr val="bg1"/>
                </a:solidFill>
                <a:latin typeface="Arial" charset="0"/>
              </a:rPr>
              <a:t>Khoảng cách giữa các</a:t>
            </a:r>
            <a:r>
              <a:rPr lang="en-US" sz="3600">
                <a:solidFill>
                  <a:schemeClr val="bg1"/>
                </a:solidFill>
                <a:latin typeface="Arial" charset="0"/>
              </a:rPr>
              <a:t> </a:t>
            </a:r>
            <a:r>
              <a:rPr lang="en-US" sz="3200">
                <a:solidFill>
                  <a:schemeClr val="bg1"/>
                </a:solidFill>
                <a:latin typeface="Arial" charset="0"/>
              </a:rPr>
              <a:t>mũi</a:t>
            </a:r>
            <a:r>
              <a:rPr lang="en-US" sz="3600">
                <a:solidFill>
                  <a:schemeClr val="bg1"/>
                </a:solidFill>
                <a:latin typeface="Arial" charset="0"/>
              </a:rPr>
              <a:t> </a:t>
            </a:r>
            <a:r>
              <a:rPr lang="en-US" sz="3200">
                <a:solidFill>
                  <a:schemeClr val="bg1"/>
                </a:solidFill>
                <a:latin typeface="Arial" charset="0"/>
              </a:rPr>
              <a:t>khâu ở hai mặt đường</a:t>
            </a:r>
            <a:r>
              <a:rPr lang="en-US" sz="3600">
                <a:solidFill>
                  <a:schemeClr val="bg1"/>
                </a:solidFill>
                <a:latin typeface="Arial" charset="0"/>
              </a:rPr>
              <a:t> </a:t>
            </a:r>
            <a:r>
              <a:rPr lang="en-US" sz="3200">
                <a:solidFill>
                  <a:schemeClr val="bg1"/>
                </a:solidFill>
                <a:latin typeface="Arial" charset="0"/>
              </a:rPr>
              <a:t>khâu như thế</a:t>
            </a:r>
            <a:r>
              <a:rPr lang="en-US" sz="3600">
                <a:solidFill>
                  <a:schemeClr val="bg1"/>
                </a:solidFill>
                <a:latin typeface="Arial" charset="0"/>
              </a:rPr>
              <a:t> </a:t>
            </a:r>
            <a:r>
              <a:rPr lang="en-US" sz="3200">
                <a:solidFill>
                  <a:schemeClr val="bg1"/>
                </a:solidFill>
                <a:latin typeface="Arial" charset="0"/>
              </a:rPr>
              <a:t>nào?</a:t>
            </a:r>
            <a:r>
              <a:rPr lang="en-US" sz="3600">
                <a:solidFill>
                  <a:schemeClr val="bg1"/>
                </a:solidFill>
                <a:latin typeface="Arial" charset="0"/>
              </a:rPr>
              <a:t> </a:t>
            </a:r>
            <a:endParaRPr lang="en-US" sz="3200">
              <a:solidFill>
                <a:schemeClr val="bg1"/>
              </a:solidFill>
              <a:latin typeface="Arial" charset="0"/>
            </a:endParaRPr>
          </a:p>
        </p:txBody>
      </p:sp>
      <p:sp>
        <p:nvSpPr>
          <p:cNvPr id="39975" name="AutoShape 39"/>
          <p:cNvSpPr>
            <a:spLocks noChangeArrowheads="1"/>
          </p:cNvSpPr>
          <p:nvPr/>
        </p:nvSpPr>
        <p:spPr bwMode="auto">
          <a:xfrm>
            <a:off x="2743200" y="4572000"/>
            <a:ext cx="5867400" cy="2133600"/>
          </a:xfrm>
          <a:prstGeom prst="wedgeEllipseCallout">
            <a:avLst>
              <a:gd name="adj1" fmla="val -19968"/>
              <a:gd name="adj2" fmla="val -98514"/>
            </a:avLst>
          </a:prstGeom>
          <a:solidFill>
            <a:srgbClr val="3366FF"/>
          </a:solidFill>
          <a:ln w="9525">
            <a:solidFill>
              <a:schemeClr val="tx1"/>
            </a:solidFill>
            <a:miter lim="800000"/>
            <a:headEnd/>
            <a:tailEnd/>
          </a:ln>
        </p:spPr>
        <p:txBody>
          <a:bodyPr/>
          <a:lstStyle/>
          <a:p>
            <a:r>
              <a:rPr lang="en-US" sz="3200">
                <a:solidFill>
                  <a:schemeClr val="bg1"/>
                </a:solidFill>
                <a:latin typeface="Arial" charset="0"/>
              </a:rPr>
              <a:t>Khoảng cách giữa các mũi khâu ở hai mặt bằng nhau.</a:t>
            </a:r>
          </a:p>
        </p:txBody>
      </p:sp>
      <p:sp>
        <p:nvSpPr>
          <p:cNvPr id="39976" name="AutoShape 40"/>
          <p:cNvSpPr>
            <a:spLocks noChangeArrowheads="1"/>
          </p:cNvSpPr>
          <p:nvPr/>
        </p:nvSpPr>
        <p:spPr bwMode="auto">
          <a:xfrm>
            <a:off x="381000" y="4343400"/>
            <a:ext cx="6172200" cy="2362200"/>
          </a:xfrm>
          <a:prstGeom prst="wedgeEllipseCallout">
            <a:avLst>
              <a:gd name="adj1" fmla="val 17694"/>
              <a:gd name="adj2" fmla="val -93278"/>
            </a:avLst>
          </a:prstGeom>
          <a:solidFill>
            <a:schemeClr val="accent2"/>
          </a:solidFill>
          <a:ln w="9525">
            <a:solidFill>
              <a:schemeClr val="tx1"/>
            </a:solidFill>
            <a:miter lim="800000"/>
            <a:headEnd/>
            <a:tailEnd/>
          </a:ln>
        </p:spPr>
        <p:txBody>
          <a:bodyPr/>
          <a:lstStyle/>
          <a:p>
            <a:pPr algn="just"/>
            <a:r>
              <a:rPr lang="en-US" sz="3200">
                <a:latin typeface="Arial" charset="0"/>
              </a:rPr>
              <a:t>Hình dạng mũi khâu ở hai mặt đường khâu giống hay khác?</a:t>
            </a:r>
          </a:p>
        </p:txBody>
      </p:sp>
      <p:sp>
        <p:nvSpPr>
          <p:cNvPr id="39977" name="AutoShape 41"/>
          <p:cNvSpPr>
            <a:spLocks noChangeArrowheads="1"/>
          </p:cNvSpPr>
          <p:nvPr/>
        </p:nvSpPr>
        <p:spPr bwMode="auto">
          <a:xfrm>
            <a:off x="1828800" y="4572000"/>
            <a:ext cx="6934200" cy="2133600"/>
          </a:xfrm>
          <a:prstGeom prst="wedgeEllipseCallout">
            <a:avLst>
              <a:gd name="adj1" fmla="val -13139"/>
              <a:gd name="adj2" fmla="val -100444"/>
            </a:avLst>
          </a:prstGeom>
          <a:solidFill>
            <a:schemeClr val="accent2"/>
          </a:solidFill>
          <a:ln w="9525">
            <a:solidFill>
              <a:schemeClr val="tx1"/>
            </a:solidFill>
            <a:miter lim="800000"/>
            <a:headEnd/>
            <a:tailEnd/>
          </a:ln>
        </p:spPr>
        <p:txBody>
          <a:bodyPr/>
          <a:lstStyle/>
          <a:p>
            <a:pPr algn="just"/>
            <a:r>
              <a:rPr lang="en-US" sz="3200">
                <a:latin typeface="Arial" charset="0"/>
              </a:rPr>
              <a:t>Hình dạng mũi khâu ở hai mặt khâu giống nhau.</a:t>
            </a:r>
          </a:p>
        </p:txBody>
      </p:sp>
      <p:sp>
        <p:nvSpPr>
          <p:cNvPr id="39978" name="AutoShape 42"/>
          <p:cNvSpPr>
            <a:spLocks noChangeArrowheads="1"/>
          </p:cNvSpPr>
          <p:nvPr/>
        </p:nvSpPr>
        <p:spPr bwMode="auto">
          <a:xfrm>
            <a:off x="228600" y="4191000"/>
            <a:ext cx="8382000" cy="2438400"/>
          </a:xfrm>
          <a:prstGeom prst="flowChartProcess">
            <a:avLst/>
          </a:prstGeom>
          <a:solidFill>
            <a:schemeClr val="bg2"/>
          </a:solidFill>
          <a:ln w="9525">
            <a:solidFill>
              <a:schemeClr val="tx1"/>
            </a:solidFill>
            <a:miter lim="800000"/>
            <a:headEnd/>
            <a:tailEnd/>
          </a:ln>
        </p:spPr>
        <p:txBody>
          <a:bodyPr wrap="none" anchor="ctr"/>
          <a:lstStyle/>
          <a:p>
            <a:pPr algn="just"/>
            <a:r>
              <a:rPr lang="en-US" sz="3200">
                <a:latin typeface="Arial" charset="0"/>
              </a:rPr>
              <a:t>   </a:t>
            </a:r>
            <a:r>
              <a:rPr lang="en-US" sz="3200">
                <a:solidFill>
                  <a:srgbClr val="000099"/>
                </a:solidFill>
                <a:latin typeface="Arial" charset="0"/>
              </a:rPr>
              <a:t>+ Đường khâu ở mặt trái và mặt phải giống </a:t>
            </a:r>
          </a:p>
          <a:p>
            <a:pPr algn="just"/>
            <a:r>
              <a:rPr lang="en-US" sz="3200">
                <a:solidFill>
                  <a:srgbClr val="000099"/>
                </a:solidFill>
                <a:latin typeface="Arial" charset="0"/>
              </a:rPr>
              <a:t>nhau.</a:t>
            </a:r>
          </a:p>
          <a:p>
            <a:pPr algn="just"/>
            <a:r>
              <a:rPr lang="en-US" sz="3200">
                <a:solidFill>
                  <a:srgbClr val="000099"/>
                </a:solidFill>
                <a:latin typeface="Arial" charset="0"/>
              </a:rPr>
              <a:t>   + Các mũi khâu cách đều nhau và dài bằng</a:t>
            </a:r>
          </a:p>
          <a:p>
            <a:pPr algn="just"/>
            <a:r>
              <a:rPr lang="en-US" sz="3200">
                <a:solidFill>
                  <a:srgbClr val="000099"/>
                </a:solidFill>
                <a:latin typeface="Arial" charset="0"/>
              </a:rPr>
              <a:t> nhau ở hai mặt trái và mặt phải của vải.</a:t>
            </a:r>
          </a:p>
        </p:txBody>
      </p:sp>
      <p:sp>
        <p:nvSpPr>
          <p:cNvPr id="39979" name="AutoShape 43"/>
          <p:cNvSpPr>
            <a:spLocks noChangeArrowheads="1"/>
          </p:cNvSpPr>
          <p:nvPr/>
        </p:nvSpPr>
        <p:spPr bwMode="auto">
          <a:xfrm>
            <a:off x="1143000" y="4343400"/>
            <a:ext cx="6019800" cy="2133600"/>
          </a:xfrm>
          <a:prstGeom prst="cloudCallout">
            <a:avLst>
              <a:gd name="adj1" fmla="val 5907"/>
              <a:gd name="adj2" fmla="val -99778"/>
            </a:avLst>
          </a:prstGeom>
          <a:solidFill>
            <a:schemeClr val="bg1"/>
          </a:solidFill>
          <a:ln w="9525">
            <a:solidFill>
              <a:schemeClr val="tx1"/>
            </a:solidFill>
            <a:round/>
            <a:headEnd/>
            <a:tailEnd/>
          </a:ln>
        </p:spPr>
        <p:txBody>
          <a:bodyPr/>
          <a:lstStyle/>
          <a:p>
            <a:pPr algn="ctr"/>
            <a:r>
              <a:rPr lang="en-US" sz="3200">
                <a:solidFill>
                  <a:srgbClr val="006600"/>
                </a:solidFill>
                <a:latin typeface="Arial" charset="0"/>
              </a:rPr>
              <a:t>Thế nào là khâu thường?</a:t>
            </a:r>
          </a:p>
        </p:txBody>
      </p:sp>
      <p:sp>
        <p:nvSpPr>
          <p:cNvPr id="39980" name="AutoShape 44"/>
          <p:cNvSpPr>
            <a:spLocks noChangeArrowheads="1"/>
          </p:cNvSpPr>
          <p:nvPr/>
        </p:nvSpPr>
        <p:spPr bwMode="auto">
          <a:xfrm>
            <a:off x="304800" y="4038600"/>
            <a:ext cx="8153400" cy="2590800"/>
          </a:xfrm>
          <a:prstGeom prst="cloudCallout">
            <a:avLst>
              <a:gd name="adj1" fmla="val 1227"/>
              <a:gd name="adj2" fmla="val -86028"/>
            </a:avLst>
          </a:prstGeom>
          <a:solidFill>
            <a:schemeClr val="bg1"/>
          </a:solidFill>
          <a:ln w="9525">
            <a:solidFill>
              <a:schemeClr val="tx1"/>
            </a:solidFill>
            <a:round/>
            <a:headEnd/>
            <a:tailEnd/>
          </a:ln>
        </p:spPr>
        <p:txBody>
          <a:bodyPr/>
          <a:lstStyle/>
          <a:p>
            <a:pPr algn="ctr"/>
            <a:r>
              <a:rPr lang="en-US" sz="3200">
                <a:solidFill>
                  <a:srgbClr val="006600"/>
                </a:solidFill>
                <a:latin typeface="Arial" charset="0"/>
              </a:rPr>
              <a:t>Khâu thường là cách khâu để tạo thành các mũi khâu cách đều nhau ở hai mặt vải</a:t>
            </a:r>
          </a:p>
        </p:txBody>
      </p:sp>
      <p:sp>
        <p:nvSpPr>
          <p:cNvPr id="39981" name="Text Box 45"/>
          <p:cNvSpPr txBox="1">
            <a:spLocks noChangeArrowheads="1"/>
          </p:cNvSpPr>
          <p:nvPr/>
        </p:nvSpPr>
        <p:spPr bwMode="auto">
          <a:xfrm>
            <a:off x="609600" y="3733800"/>
            <a:ext cx="3124200" cy="400050"/>
          </a:xfrm>
          <a:prstGeom prst="rect">
            <a:avLst/>
          </a:prstGeom>
          <a:noFill/>
          <a:ln w="9525">
            <a:noFill/>
            <a:miter lim="800000"/>
            <a:headEnd/>
            <a:tailEnd/>
          </a:ln>
        </p:spPr>
        <p:txBody>
          <a:bodyPr>
            <a:spAutoFit/>
          </a:bodyPr>
          <a:lstStyle/>
          <a:p>
            <a:pPr>
              <a:spcBef>
                <a:spcPct val="50000"/>
              </a:spcBef>
            </a:pPr>
            <a:r>
              <a:rPr lang="en-US" sz="2000">
                <a:latin typeface="Arial" charset="0"/>
              </a:rPr>
              <a:t>a) Mặt phải đường khâu</a:t>
            </a:r>
          </a:p>
        </p:txBody>
      </p:sp>
      <p:sp>
        <p:nvSpPr>
          <p:cNvPr id="39982" name="Text Box 46"/>
          <p:cNvSpPr txBox="1">
            <a:spLocks noChangeArrowheads="1"/>
          </p:cNvSpPr>
          <p:nvPr/>
        </p:nvSpPr>
        <p:spPr bwMode="auto">
          <a:xfrm>
            <a:off x="5334000" y="3733800"/>
            <a:ext cx="3124200" cy="400050"/>
          </a:xfrm>
          <a:prstGeom prst="rect">
            <a:avLst/>
          </a:prstGeom>
          <a:noFill/>
          <a:ln w="9525">
            <a:noFill/>
            <a:miter lim="800000"/>
            <a:headEnd/>
            <a:tailEnd/>
          </a:ln>
        </p:spPr>
        <p:txBody>
          <a:bodyPr>
            <a:spAutoFit/>
          </a:bodyPr>
          <a:lstStyle/>
          <a:p>
            <a:pPr>
              <a:spcBef>
                <a:spcPct val="50000"/>
              </a:spcBef>
            </a:pPr>
            <a:r>
              <a:rPr lang="en-US" sz="2000">
                <a:latin typeface="Arial" charset="0"/>
              </a:rPr>
              <a:t>b) Mặt trái đường khâu</a:t>
            </a:r>
          </a:p>
        </p:txBody>
      </p:sp>
      <p:sp>
        <p:nvSpPr>
          <p:cNvPr id="6160" name="AutoShape 51">
            <a:hlinkClick r:id="rId2" action="ppaction://hlinksldjump"/>
          </p:cNvPr>
          <p:cNvSpPr>
            <a:spLocks noChangeArrowheads="1"/>
          </p:cNvSpPr>
          <p:nvPr/>
        </p:nvSpPr>
        <p:spPr bwMode="auto">
          <a:xfrm>
            <a:off x="8077200" y="6400800"/>
            <a:ext cx="762000" cy="457200"/>
          </a:xfrm>
          <a:prstGeom prst="leftArrow">
            <a:avLst>
              <a:gd name="adj1" fmla="val 50000"/>
              <a:gd name="adj2" fmla="val 41667"/>
            </a:avLst>
          </a:prstGeom>
          <a:solidFill>
            <a:schemeClr val="accent1"/>
          </a:solidFill>
          <a:ln w="9525">
            <a:solidFill>
              <a:schemeClr val="tx1"/>
            </a:solidFill>
            <a:miter lim="800000"/>
            <a:headEnd/>
            <a:tailEnd/>
          </a:ln>
        </p:spPr>
        <p:txBody>
          <a:bodyPr wrap="none" anchor="ctr"/>
          <a:lstStyle/>
          <a:p>
            <a:endParaRPr lang="en-US" sz="16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0" fill="hold"/>
                                        <p:tgtEl>
                                          <p:spTgt spid="2"/>
                                        </p:tgtEl>
                                        <p:attrNameLst>
                                          <p:attrName>ppt_x</p:attrName>
                                        </p:attrNameLst>
                                      </p:cBhvr>
                                      <p:tavLst>
                                        <p:tav tm="0">
                                          <p:val>
                                            <p:strVal val="#ppt_x"/>
                                          </p:val>
                                        </p:tav>
                                        <p:tav tm="100000">
                                          <p:val>
                                            <p:strVal val="#ppt_x"/>
                                          </p:val>
                                        </p:tav>
                                      </p:tavLst>
                                    </p:anim>
                                    <p:anim calcmode="lin" valueType="num">
                                      <p:cBhvr additive="base">
                                        <p:cTn id="8" dur="5000" fill="hold"/>
                                        <p:tgtEl>
                                          <p:spTgt spid="2"/>
                                        </p:tgtEl>
                                        <p:attrNameLst>
                                          <p:attrName>ppt_y</p:attrName>
                                        </p:attrNameLst>
                                      </p:cBhvr>
                                      <p:tavLst>
                                        <p:tav tm="0">
                                          <p:val>
                                            <p:strVal val="1+#ppt_h/2"/>
                                          </p:val>
                                        </p:tav>
                                        <p:tav tm="100000">
                                          <p:val>
                                            <p:strVal val="#ppt_y"/>
                                          </p:val>
                                        </p:tav>
                                      </p:tavLst>
                                    </p:anim>
                                  </p:childTnLst>
                                </p:cTn>
                              </p:par>
                              <p:par>
                                <p:cTn id="9" presetID="7" presetClass="entr" presetSubtype="4" fill="hold" grpId="0" nodeType="withEffect">
                                  <p:stCondLst>
                                    <p:cond delay="0"/>
                                  </p:stCondLst>
                                  <p:childTnLst>
                                    <p:set>
                                      <p:cBhvr>
                                        <p:cTn id="10" dur="1" fill="hold">
                                          <p:stCondLst>
                                            <p:cond delay="0"/>
                                          </p:stCondLst>
                                        </p:cTn>
                                        <p:tgtEl>
                                          <p:spTgt spid="39981"/>
                                        </p:tgtEl>
                                        <p:attrNameLst>
                                          <p:attrName>style.visibility</p:attrName>
                                        </p:attrNameLst>
                                      </p:cBhvr>
                                      <p:to>
                                        <p:strVal val="visible"/>
                                      </p:to>
                                    </p:set>
                                    <p:anim calcmode="lin" valueType="num">
                                      <p:cBhvr additive="base">
                                        <p:cTn id="11" dur="5000" fill="hold"/>
                                        <p:tgtEl>
                                          <p:spTgt spid="39981"/>
                                        </p:tgtEl>
                                        <p:attrNameLst>
                                          <p:attrName>ppt_x</p:attrName>
                                        </p:attrNameLst>
                                      </p:cBhvr>
                                      <p:tavLst>
                                        <p:tav tm="0">
                                          <p:val>
                                            <p:strVal val="#ppt_x"/>
                                          </p:val>
                                        </p:tav>
                                        <p:tav tm="100000">
                                          <p:val>
                                            <p:strVal val="#ppt_x"/>
                                          </p:val>
                                        </p:tav>
                                      </p:tavLst>
                                    </p:anim>
                                    <p:anim calcmode="lin" valueType="num">
                                      <p:cBhvr additive="base">
                                        <p:cTn id="12" dur="5000" fill="hold"/>
                                        <p:tgtEl>
                                          <p:spTgt spid="39981"/>
                                        </p:tgtEl>
                                        <p:attrNameLst>
                                          <p:attrName>ppt_y</p:attrName>
                                        </p:attrNameLst>
                                      </p:cBhvr>
                                      <p:tavLst>
                                        <p:tav tm="0">
                                          <p:val>
                                            <p:strVal val="1+#ppt_h/2"/>
                                          </p:val>
                                        </p:tav>
                                        <p:tav tm="100000">
                                          <p:val>
                                            <p:strVal val="#ppt_y"/>
                                          </p:val>
                                        </p:tav>
                                      </p:tavLst>
                                    </p:anim>
                                  </p:childTnLst>
                                </p:cTn>
                              </p:par>
                              <p:par>
                                <p:cTn id="13" presetID="7" presetClass="entr" presetSubtype="4" fill="hold" nodeType="with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additive="base">
                                        <p:cTn id="15" dur="5000" fill="hold"/>
                                        <p:tgtEl>
                                          <p:spTgt spid="4"/>
                                        </p:tgtEl>
                                        <p:attrNameLst>
                                          <p:attrName>ppt_x</p:attrName>
                                        </p:attrNameLst>
                                      </p:cBhvr>
                                      <p:tavLst>
                                        <p:tav tm="0">
                                          <p:val>
                                            <p:strVal val="#ppt_x"/>
                                          </p:val>
                                        </p:tav>
                                        <p:tav tm="100000">
                                          <p:val>
                                            <p:strVal val="#ppt_x"/>
                                          </p:val>
                                        </p:tav>
                                      </p:tavLst>
                                    </p:anim>
                                    <p:anim calcmode="lin" valueType="num">
                                      <p:cBhvr additive="base">
                                        <p:cTn id="16" dur="5000" fill="hold"/>
                                        <p:tgtEl>
                                          <p:spTgt spid="4"/>
                                        </p:tgtEl>
                                        <p:attrNameLst>
                                          <p:attrName>ppt_y</p:attrName>
                                        </p:attrNameLst>
                                      </p:cBhvr>
                                      <p:tavLst>
                                        <p:tav tm="0">
                                          <p:val>
                                            <p:strVal val="1+#ppt_h/2"/>
                                          </p:val>
                                        </p:tav>
                                        <p:tav tm="100000">
                                          <p:val>
                                            <p:strVal val="#ppt_y"/>
                                          </p:val>
                                        </p:tav>
                                      </p:tavLst>
                                    </p:anim>
                                  </p:childTnLst>
                                </p:cTn>
                              </p:par>
                              <p:par>
                                <p:cTn id="17" presetID="7" presetClass="entr" presetSubtype="4" fill="hold" grpId="0" nodeType="withEffect">
                                  <p:stCondLst>
                                    <p:cond delay="0"/>
                                  </p:stCondLst>
                                  <p:childTnLst>
                                    <p:set>
                                      <p:cBhvr>
                                        <p:cTn id="18" dur="1" fill="hold">
                                          <p:stCondLst>
                                            <p:cond delay="0"/>
                                          </p:stCondLst>
                                        </p:cTn>
                                        <p:tgtEl>
                                          <p:spTgt spid="39982"/>
                                        </p:tgtEl>
                                        <p:attrNameLst>
                                          <p:attrName>style.visibility</p:attrName>
                                        </p:attrNameLst>
                                      </p:cBhvr>
                                      <p:to>
                                        <p:strVal val="visible"/>
                                      </p:to>
                                    </p:set>
                                    <p:anim calcmode="lin" valueType="num">
                                      <p:cBhvr additive="base">
                                        <p:cTn id="19" dur="5000" fill="hold"/>
                                        <p:tgtEl>
                                          <p:spTgt spid="39982"/>
                                        </p:tgtEl>
                                        <p:attrNameLst>
                                          <p:attrName>ppt_x</p:attrName>
                                        </p:attrNameLst>
                                      </p:cBhvr>
                                      <p:tavLst>
                                        <p:tav tm="0">
                                          <p:val>
                                            <p:strVal val="#ppt_x"/>
                                          </p:val>
                                        </p:tav>
                                        <p:tav tm="100000">
                                          <p:val>
                                            <p:strVal val="#ppt_x"/>
                                          </p:val>
                                        </p:tav>
                                      </p:tavLst>
                                    </p:anim>
                                    <p:anim calcmode="lin" valueType="num">
                                      <p:cBhvr additive="base">
                                        <p:cTn id="20" dur="5000" fill="hold"/>
                                        <p:tgtEl>
                                          <p:spTgt spid="39982"/>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8" presetClass="entr" presetSubtype="16" fill="hold" grpId="0" nodeType="clickEffect">
                                  <p:stCondLst>
                                    <p:cond delay="0"/>
                                  </p:stCondLst>
                                  <p:childTnLst>
                                    <p:set>
                                      <p:cBhvr>
                                        <p:cTn id="24" dur="1" fill="hold">
                                          <p:stCondLst>
                                            <p:cond delay="0"/>
                                          </p:stCondLst>
                                        </p:cTn>
                                        <p:tgtEl>
                                          <p:spTgt spid="39970"/>
                                        </p:tgtEl>
                                        <p:attrNameLst>
                                          <p:attrName>style.visibility</p:attrName>
                                        </p:attrNameLst>
                                      </p:cBhvr>
                                      <p:to>
                                        <p:strVal val="visible"/>
                                      </p:to>
                                    </p:set>
                                    <p:animEffect transition="in" filter="diamond(in)">
                                      <p:cBhvr>
                                        <p:cTn id="25" dur="2000"/>
                                        <p:tgtEl>
                                          <p:spTgt spid="39970"/>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4" presetClass="exit" presetSubtype="16" fill="hold" grpId="1" nodeType="clickEffect">
                                  <p:stCondLst>
                                    <p:cond delay="0"/>
                                  </p:stCondLst>
                                  <p:childTnLst>
                                    <p:animEffect transition="out" filter="box(in)">
                                      <p:cBhvr>
                                        <p:cTn id="29" dur="500"/>
                                        <p:tgtEl>
                                          <p:spTgt spid="39970"/>
                                        </p:tgtEl>
                                      </p:cBhvr>
                                    </p:animEffect>
                                    <p:set>
                                      <p:cBhvr>
                                        <p:cTn id="30" dur="1" fill="hold">
                                          <p:stCondLst>
                                            <p:cond delay="499"/>
                                          </p:stCondLst>
                                        </p:cTn>
                                        <p:tgtEl>
                                          <p:spTgt spid="39970"/>
                                        </p:tgtEl>
                                        <p:attrNameLst>
                                          <p:attrName>style.visibility</p:attrName>
                                        </p:attrNameLst>
                                      </p:cBhvr>
                                      <p:to>
                                        <p:strVal val="hidden"/>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8" presetClass="entr" presetSubtype="16" fill="hold" grpId="0" nodeType="clickEffect">
                                  <p:stCondLst>
                                    <p:cond delay="0"/>
                                  </p:stCondLst>
                                  <p:childTnLst>
                                    <p:set>
                                      <p:cBhvr>
                                        <p:cTn id="34" dur="1" fill="hold">
                                          <p:stCondLst>
                                            <p:cond delay="0"/>
                                          </p:stCondLst>
                                        </p:cTn>
                                        <p:tgtEl>
                                          <p:spTgt spid="39985"/>
                                        </p:tgtEl>
                                        <p:attrNameLst>
                                          <p:attrName>style.visibility</p:attrName>
                                        </p:attrNameLst>
                                      </p:cBhvr>
                                      <p:to>
                                        <p:strVal val="visible"/>
                                      </p:to>
                                    </p:set>
                                    <p:animEffect transition="in" filter="diamond(in)">
                                      <p:cBhvr>
                                        <p:cTn id="35" dur="2000"/>
                                        <p:tgtEl>
                                          <p:spTgt spid="39985"/>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4" presetClass="exit" presetSubtype="16" fill="hold" grpId="1" nodeType="clickEffect">
                                  <p:stCondLst>
                                    <p:cond delay="0"/>
                                  </p:stCondLst>
                                  <p:childTnLst>
                                    <p:animEffect transition="out" filter="box(in)">
                                      <p:cBhvr>
                                        <p:cTn id="39" dur="500"/>
                                        <p:tgtEl>
                                          <p:spTgt spid="39985"/>
                                        </p:tgtEl>
                                      </p:cBhvr>
                                    </p:animEffect>
                                    <p:set>
                                      <p:cBhvr>
                                        <p:cTn id="40" dur="1" fill="hold">
                                          <p:stCondLst>
                                            <p:cond delay="499"/>
                                          </p:stCondLst>
                                        </p:cTn>
                                        <p:tgtEl>
                                          <p:spTgt spid="39985"/>
                                        </p:tgtEl>
                                        <p:attrNameLst>
                                          <p:attrName>style.visibility</p:attrName>
                                        </p:attrNameLst>
                                      </p:cBhvr>
                                      <p:to>
                                        <p:strVal val="hidden"/>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8" presetClass="entr" presetSubtype="16" fill="hold" grpId="0" nodeType="clickEffect">
                                  <p:stCondLst>
                                    <p:cond delay="0"/>
                                  </p:stCondLst>
                                  <p:childTnLst>
                                    <p:set>
                                      <p:cBhvr>
                                        <p:cTn id="44" dur="1" fill="hold">
                                          <p:stCondLst>
                                            <p:cond delay="0"/>
                                          </p:stCondLst>
                                        </p:cTn>
                                        <p:tgtEl>
                                          <p:spTgt spid="39973"/>
                                        </p:tgtEl>
                                        <p:attrNameLst>
                                          <p:attrName>style.visibility</p:attrName>
                                        </p:attrNameLst>
                                      </p:cBhvr>
                                      <p:to>
                                        <p:strVal val="visible"/>
                                      </p:to>
                                    </p:set>
                                    <p:animEffect transition="in" filter="diamond(in)">
                                      <p:cBhvr>
                                        <p:cTn id="45" dur="2000"/>
                                        <p:tgtEl>
                                          <p:spTgt spid="39973"/>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5" presetClass="exit" presetSubtype="10" fill="hold" grpId="1" nodeType="clickEffect">
                                  <p:stCondLst>
                                    <p:cond delay="0"/>
                                  </p:stCondLst>
                                  <p:childTnLst>
                                    <p:animEffect transition="out" filter="checkerboard(across)">
                                      <p:cBhvr>
                                        <p:cTn id="49" dur="500"/>
                                        <p:tgtEl>
                                          <p:spTgt spid="39973"/>
                                        </p:tgtEl>
                                      </p:cBhvr>
                                    </p:animEffect>
                                    <p:set>
                                      <p:cBhvr>
                                        <p:cTn id="50" dur="1" fill="hold">
                                          <p:stCondLst>
                                            <p:cond delay="499"/>
                                          </p:stCondLst>
                                        </p:cTn>
                                        <p:tgtEl>
                                          <p:spTgt spid="39973"/>
                                        </p:tgtEl>
                                        <p:attrNameLst>
                                          <p:attrName>style.visibility</p:attrName>
                                        </p:attrNameLst>
                                      </p:cBhvr>
                                      <p:to>
                                        <p:strVal val="hidden"/>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3" presetClass="entr" presetSubtype="16" fill="hold" grpId="0" nodeType="clickEffect">
                                  <p:stCondLst>
                                    <p:cond delay="0"/>
                                  </p:stCondLst>
                                  <p:childTnLst>
                                    <p:set>
                                      <p:cBhvr>
                                        <p:cTn id="54" dur="1" fill="hold">
                                          <p:stCondLst>
                                            <p:cond delay="0"/>
                                          </p:stCondLst>
                                        </p:cTn>
                                        <p:tgtEl>
                                          <p:spTgt spid="39975"/>
                                        </p:tgtEl>
                                        <p:attrNameLst>
                                          <p:attrName>style.visibility</p:attrName>
                                        </p:attrNameLst>
                                      </p:cBhvr>
                                      <p:to>
                                        <p:strVal val="visible"/>
                                      </p:to>
                                    </p:set>
                                    <p:animEffect transition="in" filter="plus(in)">
                                      <p:cBhvr>
                                        <p:cTn id="55" dur="2000"/>
                                        <p:tgtEl>
                                          <p:spTgt spid="39975"/>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5" presetClass="exit" presetSubtype="10" fill="hold" grpId="1" nodeType="clickEffect">
                                  <p:stCondLst>
                                    <p:cond delay="0"/>
                                  </p:stCondLst>
                                  <p:childTnLst>
                                    <p:animEffect transition="out" filter="checkerboard(across)">
                                      <p:cBhvr>
                                        <p:cTn id="59" dur="500"/>
                                        <p:tgtEl>
                                          <p:spTgt spid="39975"/>
                                        </p:tgtEl>
                                      </p:cBhvr>
                                    </p:animEffect>
                                    <p:set>
                                      <p:cBhvr>
                                        <p:cTn id="60" dur="1" fill="hold">
                                          <p:stCondLst>
                                            <p:cond delay="499"/>
                                          </p:stCondLst>
                                        </p:cTn>
                                        <p:tgtEl>
                                          <p:spTgt spid="39975"/>
                                        </p:tgtEl>
                                        <p:attrNameLst>
                                          <p:attrName>style.visibility</p:attrName>
                                        </p:attrNameLst>
                                      </p:cBhvr>
                                      <p:to>
                                        <p:strVal val="hidden"/>
                                      </p:to>
                                    </p:set>
                                  </p:childTnLst>
                                </p:cTn>
                              </p:par>
                            </p:childTnLst>
                          </p:cTn>
                        </p:par>
                      </p:childTnLst>
                    </p:cTn>
                  </p:par>
                  <p:par>
                    <p:cTn id="61" fill="hold" nodeType="clickPar">
                      <p:stCondLst>
                        <p:cond delay="indefinite"/>
                      </p:stCondLst>
                      <p:childTnLst>
                        <p:par>
                          <p:cTn id="62" fill="hold" nodeType="withGroup">
                            <p:stCondLst>
                              <p:cond delay="0"/>
                            </p:stCondLst>
                            <p:childTnLst>
                              <p:par>
                                <p:cTn id="63" presetID="4" presetClass="entr" presetSubtype="16" fill="hold" grpId="0" nodeType="clickEffect">
                                  <p:stCondLst>
                                    <p:cond delay="0"/>
                                  </p:stCondLst>
                                  <p:childTnLst>
                                    <p:set>
                                      <p:cBhvr>
                                        <p:cTn id="64" dur="1" fill="hold">
                                          <p:stCondLst>
                                            <p:cond delay="0"/>
                                          </p:stCondLst>
                                        </p:cTn>
                                        <p:tgtEl>
                                          <p:spTgt spid="39976"/>
                                        </p:tgtEl>
                                        <p:attrNameLst>
                                          <p:attrName>style.visibility</p:attrName>
                                        </p:attrNameLst>
                                      </p:cBhvr>
                                      <p:to>
                                        <p:strVal val="visible"/>
                                      </p:to>
                                    </p:set>
                                    <p:animEffect transition="in" filter="box(in)">
                                      <p:cBhvr>
                                        <p:cTn id="65" dur="500"/>
                                        <p:tgtEl>
                                          <p:spTgt spid="39976"/>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4" presetClass="exit" presetSubtype="16" fill="hold" grpId="1" nodeType="clickEffect">
                                  <p:stCondLst>
                                    <p:cond delay="0"/>
                                  </p:stCondLst>
                                  <p:childTnLst>
                                    <p:animEffect transition="out" filter="box(in)">
                                      <p:cBhvr>
                                        <p:cTn id="69" dur="500"/>
                                        <p:tgtEl>
                                          <p:spTgt spid="39976"/>
                                        </p:tgtEl>
                                      </p:cBhvr>
                                    </p:animEffect>
                                    <p:set>
                                      <p:cBhvr>
                                        <p:cTn id="70" dur="1" fill="hold">
                                          <p:stCondLst>
                                            <p:cond delay="499"/>
                                          </p:stCondLst>
                                        </p:cTn>
                                        <p:tgtEl>
                                          <p:spTgt spid="39976"/>
                                        </p:tgtEl>
                                        <p:attrNameLst>
                                          <p:attrName>style.visibility</p:attrName>
                                        </p:attrNameLst>
                                      </p:cBhvr>
                                      <p:to>
                                        <p:strVal val="hidden"/>
                                      </p:to>
                                    </p:set>
                                  </p:childTnLst>
                                </p:cTn>
                              </p:par>
                            </p:childTnLst>
                          </p:cTn>
                        </p:par>
                      </p:childTnLst>
                    </p:cTn>
                  </p:par>
                  <p:par>
                    <p:cTn id="71" fill="hold" nodeType="clickPar">
                      <p:stCondLst>
                        <p:cond delay="indefinite"/>
                      </p:stCondLst>
                      <p:childTnLst>
                        <p:par>
                          <p:cTn id="72" fill="hold" nodeType="withGroup">
                            <p:stCondLst>
                              <p:cond delay="0"/>
                            </p:stCondLst>
                            <p:childTnLst>
                              <p:par>
                                <p:cTn id="73" presetID="4" presetClass="entr" presetSubtype="16" fill="hold" grpId="0" nodeType="clickEffect">
                                  <p:stCondLst>
                                    <p:cond delay="0"/>
                                  </p:stCondLst>
                                  <p:childTnLst>
                                    <p:set>
                                      <p:cBhvr>
                                        <p:cTn id="74" dur="1" fill="hold">
                                          <p:stCondLst>
                                            <p:cond delay="0"/>
                                          </p:stCondLst>
                                        </p:cTn>
                                        <p:tgtEl>
                                          <p:spTgt spid="39977"/>
                                        </p:tgtEl>
                                        <p:attrNameLst>
                                          <p:attrName>style.visibility</p:attrName>
                                        </p:attrNameLst>
                                      </p:cBhvr>
                                      <p:to>
                                        <p:strVal val="visible"/>
                                      </p:to>
                                    </p:set>
                                    <p:animEffect transition="in" filter="box(in)">
                                      <p:cBhvr>
                                        <p:cTn id="75" dur="500"/>
                                        <p:tgtEl>
                                          <p:spTgt spid="39977"/>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4" presetClass="exit" presetSubtype="16" fill="hold" grpId="1" nodeType="clickEffect">
                                  <p:stCondLst>
                                    <p:cond delay="0"/>
                                  </p:stCondLst>
                                  <p:childTnLst>
                                    <p:animEffect transition="out" filter="box(in)">
                                      <p:cBhvr>
                                        <p:cTn id="79" dur="500"/>
                                        <p:tgtEl>
                                          <p:spTgt spid="39977"/>
                                        </p:tgtEl>
                                      </p:cBhvr>
                                    </p:animEffect>
                                    <p:set>
                                      <p:cBhvr>
                                        <p:cTn id="80" dur="1" fill="hold">
                                          <p:stCondLst>
                                            <p:cond delay="499"/>
                                          </p:stCondLst>
                                        </p:cTn>
                                        <p:tgtEl>
                                          <p:spTgt spid="39977"/>
                                        </p:tgtEl>
                                        <p:attrNameLst>
                                          <p:attrName>style.visibility</p:attrName>
                                        </p:attrNameLst>
                                      </p:cBhvr>
                                      <p:to>
                                        <p:strVal val="hidden"/>
                                      </p:to>
                                    </p:set>
                                  </p:child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9978"/>
                                        </p:tgtEl>
                                        <p:attrNameLst>
                                          <p:attrName>style.visibility</p:attrName>
                                        </p:attrNameLst>
                                      </p:cBhvr>
                                      <p:to>
                                        <p:strVal val="visible"/>
                                      </p:to>
                                    </p:set>
                                    <p:anim calcmode="lin" valueType="num">
                                      <p:cBhvr additive="base">
                                        <p:cTn id="85" dur="500" fill="hold"/>
                                        <p:tgtEl>
                                          <p:spTgt spid="39978"/>
                                        </p:tgtEl>
                                        <p:attrNameLst>
                                          <p:attrName>ppt_x</p:attrName>
                                        </p:attrNameLst>
                                      </p:cBhvr>
                                      <p:tavLst>
                                        <p:tav tm="0">
                                          <p:val>
                                            <p:strVal val="#ppt_x"/>
                                          </p:val>
                                        </p:tav>
                                        <p:tav tm="100000">
                                          <p:val>
                                            <p:strVal val="#ppt_x"/>
                                          </p:val>
                                        </p:tav>
                                      </p:tavLst>
                                    </p:anim>
                                    <p:anim calcmode="lin" valueType="num">
                                      <p:cBhvr additive="base">
                                        <p:cTn id="86" dur="500" fill="hold"/>
                                        <p:tgtEl>
                                          <p:spTgt spid="39978"/>
                                        </p:tgtEl>
                                        <p:attrNameLst>
                                          <p:attrName>ppt_y</p:attrName>
                                        </p:attrNameLst>
                                      </p:cBhvr>
                                      <p:tavLst>
                                        <p:tav tm="0">
                                          <p:val>
                                            <p:strVal val="1+#ppt_h/2"/>
                                          </p:val>
                                        </p:tav>
                                        <p:tav tm="100000">
                                          <p:val>
                                            <p:strVal val="#ppt_y"/>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2" presetClass="exit" presetSubtype="4" fill="hold" grpId="1" nodeType="clickEffect">
                                  <p:stCondLst>
                                    <p:cond delay="0"/>
                                  </p:stCondLst>
                                  <p:childTnLst>
                                    <p:anim calcmode="lin" valueType="num">
                                      <p:cBhvr additive="base">
                                        <p:cTn id="90" dur="500"/>
                                        <p:tgtEl>
                                          <p:spTgt spid="39978"/>
                                        </p:tgtEl>
                                        <p:attrNameLst>
                                          <p:attrName>ppt_x</p:attrName>
                                        </p:attrNameLst>
                                      </p:cBhvr>
                                      <p:tavLst>
                                        <p:tav tm="0">
                                          <p:val>
                                            <p:strVal val="ppt_x"/>
                                          </p:val>
                                        </p:tav>
                                        <p:tav tm="100000">
                                          <p:val>
                                            <p:strVal val="ppt_x"/>
                                          </p:val>
                                        </p:tav>
                                      </p:tavLst>
                                    </p:anim>
                                    <p:anim calcmode="lin" valueType="num">
                                      <p:cBhvr additive="base">
                                        <p:cTn id="91" dur="500"/>
                                        <p:tgtEl>
                                          <p:spTgt spid="39978"/>
                                        </p:tgtEl>
                                        <p:attrNameLst>
                                          <p:attrName>ppt_y</p:attrName>
                                        </p:attrNameLst>
                                      </p:cBhvr>
                                      <p:tavLst>
                                        <p:tav tm="0">
                                          <p:val>
                                            <p:strVal val="ppt_y"/>
                                          </p:val>
                                        </p:tav>
                                        <p:tav tm="100000">
                                          <p:val>
                                            <p:strVal val="1+ppt_h/2"/>
                                          </p:val>
                                        </p:tav>
                                      </p:tavLst>
                                    </p:anim>
                                    <p:set>
                                      <p:cBhvr>
                                        <p:cTn id="92" dur="1" fill="hold">
                                          <p:stCondLst>
                                            <p:cond delay="499"/>
                                          </p:stCondLst>
                                        </p:cTn>
                                        <p:tgtEl>
                                          <p:spTgt spid="39978"/>
                                        </p:tgtEl>
                                        <p:attrNameLst>
                                          <p:attrName>style.visibility</p:attrName>
                                        </p:attrNameLst>
                                      </p:cBhvr>
                                      <p:to>
                                        <p:strVal val="hidden"/>
                                      </p:to>
                                    </p:set>
                                  </p:childTnLst>
                                </p:cTn>
                              </p:par>
                            </p:childTnLst>
                          </p:cTn>
                        </p:par>
                      </p:childTnLst>
                    </p:cTn>
                  </p:par>
                  <p:par>
                    <p:cTn id="93" fill="hold" nodeType="clickPar">
                      <p:stCondLst>
                        <p:cond delay="indefinite"/>
                      </p:stCondLst>
                      <p:childTnLst>
                        <p:par>
                          <p:cTn id="94" fill="hold" nodeType="withGroup">
                            <p:stCondLst>
                              <p:cond delay="0"/>
                            </p:stCondLst>
                            <p:childTnLst>
                              <p:par>
                                <p:cTn id="95" presetID="4" presetClass="entr" presetSubtype="16" fill="hold" grpId="0" nodeType="clickEffect">
                                  <p:stCondLst>
                                    <p:cond delay="0"/>
                                  </p:stCondLst>
                                  <p:childTnLst>
                                    <p:set>
                                      <p:cBhvr>
                                        <p:cTn id="96" dur="1" fill="hold">
                                          <p:stCondLst>
                                            <p:cond delay="0"/>
                                          </p:stCondLst>
                                        </p:cTn>
                                        <p:tgtEl>
                                          <p:spTgt spid="39979"/>
                                        </p:tgtEl>
                                        <p:attrNameLst>
                                          <p:attrName>style.visibility</p:attrName>
                                        </p:attrNameLst>
                                      </p:cBhvr>
                                      <p:to>
                                        <p:strVal val="visible"/>
                                      </p:to>
                                    </p:set>
                                    <p:animEffect transition="in" filter="box(in)">
                                      <p:cBhvr>
                                        <p:cTn id="97" dur="500"/>
                                        <p:tgtEl>
                                          <p:spTgt spid="39979"/>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4" presetClass="exit" presetSubtype="16" fill="hold" grpId="1" nodeType="clickEffect">
                                  <p:stCondLst>
                                    <p:cond delay="0"/>
                                  </p:stCondLst>
                                  <p:childTnLst>
                                    <p:animEffect transition="out" filter="box(in)">
                                      <p:cBhvr>
                                        <p:cTn id="101" dur="500"/>
                                        <p:tgtEl>
                                          <p:spTgt spid="39979"/>
                                        </p:tgtEl>
                                      </p:cBhvr>
                                    </p:animEffect>
                                    <p:set>
                                      <p:cBhvr>
                                        <p:cTn id="102" dur="1" fill="hold">
                                          <p:stCondLst>
                                            <p:cond delay="499"/>
                                          </p:stCondLst>
                                        </p:cTn>
                                        <p:tgtEl>
                                          <p:spTgt spid="39979"/>
                                        </p:tgtEl>
                                        <p:attrNameLst>
                                          <p:attrName>style.visibility</p:attrName>
                                        </p:attrNameLst>
                                      </p:cBhvr>
                                      <p:to>
                                        <p:strVal val="hidden"/>
                                      </p:to>
                                    </p:se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4" presetClass="entr" presetSubtype="16" fill="hold" grpId="0" nodeType="clickEffect">
                                  <p:stCondLst>
                                    <p:cond delay="0"/>
                                  </p:stCondLst>
                                  <p:childTnLst>
                                    <p:set>
                                      <p:cBhvr>
                                        <p:cTn id="106" dur="1" fill="hold">
                                          <p:stCondLst>
                                            <p:cond delay="0"/>
                                          </p:stCondLst>
                                        </p:cTn>
                                        <p:tgtEl>
                                          <p:spTgt spid="39980"/>
                                        </p:tgtEl>
                                        <p:attrNameLst>
                                          <p:attrName>style.visibility</p:attrName>
                                        </p:attrNameLst>
                                      </p:cBhvr>
                                      <p:to>
                                        <p:strVal val="visible"/>
                                      </p:to>
                                    </p:set>
                                    <p:animEffect transition="in" filter="box(in)">
                                      <p:cBhvr>
                                        <p:cTn id="107" dur="500"/>
                                        <p:tgtEl>
                                          <p:spTgt spid="399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70" grpId="0" animBg="1"/>
      <p:bldP spid="39970" grpId="1" animBg="1"/>
      <p:bldP spid="39985" grpId="0" animBg="1"/>
      <p:bldP spid="39985" grpId="1" animBg="1"/>
      <p:bldP spid="39973" grpId="0" animBg="1"/>
      <p:bldP spid="39973" grpId="1" animBg="1"/>
      <p:bldP spid="39975" grpId="0" animBg="1"/>
      <p:bldP spid="39975" grpId="1" animBg="1"/>
      <p:bldP spid="39976" grpId="0" animBg="1"/>
      <p:bldP spid="39976" grpId="1" animBg="1"/>
      <p:bldP spid="39977" grpId="0" animBg="1"/>
      <p:bldP spid="39977" grpId="1" animBg="1"/>
      <p:bldP spid="39978" grpId="0" animBg="1"/>
      <p:bldP spid="39978" grpId="1" animBg="1"/>
      <p:bldP spid="39979" grpId="0" animBg="1"/>
      <p:bldP spid="39979" grpId="1" animBg="1"/>
      <p:bldP spid="39980" grpId="0" animBg="1"/>
      <p:bldP spid="39981" grpId="0"/>
      <p:bldP spid="3998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Rectangle 4"/>
          <p:cNvSpPr>
            <a:spLocks noGrp="1" noChangeArrowheads="1"/>
          </p:cNvSpPr>
          <p:nvPr>
            <p:ph type="ctrTitle"/>
          </p:nvPr>
        </p:nvSpPr>
        <p:spPr>
          <a:xfrm>
            <a:off x="381000" y="0"/>
            <a:ext cx="8191500" cy="990600"/>
          </a:xfrm>
        </p:spPr>
        <p:txBody>
          <a:bodyPr/>
          <a:lstStyle/>
          <a:p>
            <a:pPr algn="just" eaLnBrk="1" hangingPunct="1">
              <a:buFont typeface="Wingdings" pitchFamily="2" charset="2"/>
              <a:buChar char="v"/>
            </a:pPr>
            <a:r>
              <a:rPr lang="en-US" sz="2800" smtClean="0">
                <a:effectLst/>
                <a:latin typeface="Arial" charset="0"/>
              </a:rPr>
              <a:t> Hướng dẫn học sinh thực hiện một số thao tác khâu cơ bản.</a:t>
            </a:r>
          </a:p>
        </p:txBody>
      </p:sp>
      <p:sp>
        <p:nvSpPr>
          <p:cNvPr id="49157" name="Rectangle 5"/>
          <p:cNvSpPr>
            <a:spLocks noGrp="1" noChangeArrowheads="1"/>
          </p:cNvSpPr>
          <p:nvPr>
            <p:ph type="subTitle" idx="1"/>
          </p:nvPr>
        </p:nvSpPr>
        <p:spPr>
          <a:xfrm>
            <a:off x="228600" y="3962400"/>
            <a:ext cx="8686800" cy="2438400"/>
          </a:xfrm>
        </p:spPr>
        <p:txBody>
          <a:bodyPr/>
          <a:lstStyle/>
          <a:p>
            <a:pPr algn="l" eaLnBrk="1" hangingPunct="1">
              <a:lnSpc>
                <a:spcPct val="80000"/>
              </a:lnSpc>
            </a:pPr>
            <a:r>
              <a:rPr lang="en-US" sz="2400" b="0" smtClean="0">
                <a:effectLst/>
                <a:latin typeface="Arial" charset="0"/>
              </a:rPr>
              <a:t>- Một số điểm lưu ý khi cầm vải,  cầm kim :</a:t>
            </a:r>
          </a:p>
          <a:p>
            <a:pPr algn="l" eaLnBrk="1" hangingPunct="1">
              <a:lnSpc>
                <a:spcPct val="80000"/>
              </a:lnSpc>
            </a:pPr>
            <a:r>
              <a:rPr lang="en-US" sz="2400" b="0" smtClean="0">
                <a:effectLst/>
                <a:latin typeface="Arial" charset="0"/>
              </a:rPr>
              <a:t> + Lòng bàn tay cầm vải hướng lên trên, ngón tay trỏ nằm cách chổ lên kim khoảng 1cm. Ngón cái đè xuống đầu ngón trỏ đúng vào đường vạch dấu để giữ chặt vải.</a:t>
            </a:r>
          </a:p>
          <a:p>
            <a:pPr algn="l" eaLnBrk="1" hangingPunct="1">
              <a:lnSpc>
                <a:spcPct val="80000"/>
              </a:lnSpc>
            </a:pPr>
            <a:r>
              <a:rPr lang="en-US" sz="2400" b="0" smtClean="0">
                <a:effectLst/>
                <a:latin typeface="Arial" charset="0"/>
              </a:rPr>
              <a:t> + Tay cầm kim cầm vừa phải, không cầm quá chặt hay quá lỏng sẽ khó khâu.</a:t>
            </a:r>
          </a:p>
          <a:p>
            <a:pPr algn="l" eaLnBrk="1" hangingPunct="1">
              <a:lnSpc>
                <a:spcPct val="80000"/>
              </a:lnSpc>
            </a:pPr>
            <a:r>
              <a:rPr lang="en-US" sz="2400" b="0" smtClean="0">
                <a:effectLst/>
                <a:latin typeface="Arial" charset="0"/>
              </a:rPr>
              <a:t> + Khi khâu tránh để kim đâm vào tay.</a:t>
            </a:r>
          </a:p>
        </p:txBody>
      </p:sp>
      <p:pic>
        <p:nvPicPr>
          <p:cNvPr id="49159" name="Picture 7" descr="Untitled-1"/>
          <p:cNvPicPr>
            <a:picLocks noChangeAspect="1" noChangeArrowheads="1"/>
          </p:cNvPicPr>
          <p:nvPr/>
        </p:nvPicPr>
        <p:blipFill>
          <a:blip r:embed="rId2"/>
          <a:srcRect/>
          <a:stretch>
            <a:fillRect/>
          </a:stretch>
        </p:blipFill>
        <p:spPr bwMode="auto">
          <a:xfrm>
            <a:off x="2057400" y="1066800"/>
            <a:ext cx="4572000" cy="2743200"/>
          </a:xfrm>
          <a:prstGeom prst="rect">
            <a:avLst/>
          </a:prstGeom>
          <a:noFill/>
          <a:ln w="9525">
            <a:noFill/>
            <a:miter lim="800000"/>
            <a:headEnd/>
            <a:tailEnd/>
          </a:ln>
        </p:spPr>
      </p:pic>
      <p:sp>
        <p:nvSpPr>
          <p:cNvPr id="49160" name="Rectangle 8"/>
          <p:cNvSpPr>
            <a:spLocks noChangeArrowheads="1"/>
          </p:cNvSpPr>
          <p:nvPr/>
        </p:nvSpPr>
        <p:spPr bwMode="auto">
          <a:xfrm>
            <a:off x="457200" y="457200"/>
            <a:ext cx="8077200" cy="1524000"/>
          </a:xfrm>
          <a:prstGeom prst="rect">
            <a:avLst/>
          </a:prstGeom>
          <a:noFill/>
          <a:ln w="9525">
            <a:noFill/>
            <a:miter lim="800000"/>
            <a:headEnd/>
            <a:tailEnd/>
          </a:ln>
        </p:spPr>
        <p:txBody>
          <a:bodyPr anchor="b"/>
          <a:lstStyle/>
          <a:p>
            <a:pPr algn="just" eaLnBrk="1" hangingPunct="1">
              <a:lnSpc>
                <a:spcPct val="90000"/>
              </a:lnSpc>
            </a:pPr>
            <a:r>
              <a:rPr lang="en-US" sz="2800" b="1">
                <a:solidFill>
                  <a:schemeClr val="tx2"/>
                </a:solidFill>
                <a:latin typeface="Arial" charset="0"/>
              </a:rPr>
              <a:t>   Hoạt động 2: </a:t>
            </a:r>
            <a:r>
              <a:rPr lang="en-US" sz="2800">
                <a:solidFill>
                  <a:schemeClr val="tx2"/>
                </a:solidFill>
                <a:latin typeface="Arial" charset="0"/>
              </a:rPr>
              <a:t>Hướng dẫn học sinh thao tác kĩ thuật.</a:t>
            </a:r>
            <a:r>
              <a:rPr lang="en-US" sz="4000">
                <a:solidFill>
                  <a:schemeClr val="tx2"/>
                </a:solidFill>
                <a:latin typeface="Arial" charset="0"/>
              </a:rPr>
              <a:t/>
            </a:r>
            <a:br>
              <a:rPr lang="en-US" sz="4000">
                <a:solidFill>
                  <a:schemeClr val="tx2"/>
                </a:solidFill>
                <a:latin typeface="Arial" charset="0"/>
              </a:rPr>
            </a:br>
            <a:endParaRPr lang="en-US" sz="4000">
              <a:solidFill>
                <a:schemeClr val="tx2"/>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xit" presetSubtype="16" fill="hold" grpId="0" nodeType="clickEffect">
                                  <p:stCondLst>
                                    <p:cond delay="0"/>
                                  </p:stCondLst>
                                  <p:childTnLst>
                                    <p:animEffect transition="out" filter="box(in)">
                                      <p:cBhvr>
                                        <p:cTn id="6" dur="500"/>
                                        <p:tgtEl>
                                          <p:spTgt spid="49160"/>
                                        </p:tgtEl>
                                      </p:cBhvr>
                                    </p:animEffect>
                                    <p:set>
                                      <p:cBhvr>
                                        <p:cTn id="7" dur="1" fill="hold">
                                          <p:stCondLst>
                                            <p:cond delay="499"/>
                                          </p:stCondLst>
                                        </p:cTn>
                                        <p:tgtEl>
                                          <p:spTgt spid="49160"/>
                                        </p:tgtEl>
                                        <p:attrNameLst>
                                          <p:attrName>style.visibility</p:attrName>
                                        </p:attrNameLst>
                                      </p:cBhvr>
                                      <p:to>
                                        <p:strVal val="hidden"/>
                                      </p:to>
                                    </p:se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9156"/>
                                        </p:tgtEl>
                                        <p:attrNameLst>
                                          <p:attrName>style.visibility</p:attrName>
                                        </p:attrNameLst>
                                      </p:cBhvr>
                                      <p:to>
                                        <p:strVal val="visible"/>
                                      </p:to>
                                    </p:set>
                                    <p:animEffect transition="in" filter="box(in)">
                                      <p:cBhvr>
                                        <p:cTn id="12" dur="500"/>
                                        <p:tgtEl>
                                          <p:spTgt spid="4915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49159"/>
                                        </p:tgtEl>
                                        <p:attrNameLst>
                                          <p:attrName>style.visibility</p:attrName>
                                        </p:attrNameLst>
                                      </p:cBhvr>
                                      <p:to>
                                        <p:strVal val="visible"/>
                                      </p:to>
                                    </p:set>
                                    <p:animEffect transition="in" filter="box(in)">
                                      <p:cBhvr>
                                        <p:cTn id="17" dur="500"/>
                                        <p:tgtEl>
                                          <p:spTgt spid="4915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49157">
                                            <p:txEl>
                                              <p:pRg st="0" end="0"/>
                                            </p:txEl>
                                          </p:spTgt>
                                        </p:tgtEl>
                                        <p:attrNameLst>
                                          <p:attrName>style.visibility</p:attrName>
                                        </p:attrNameLst>
                                      </p:cBhvr>
                                      <p:to>
                                        <p:strVal val="visible"/>
                                      </p:to>
                                    </p:set>
                                    <p:anim calcmode="lin" valueType="num">
                                      <p:cBhvr additive="base">
                                        <p:cTn id="22" dur="500" fill="hold"/>
                                        <p:tgtEl>
                                          <p:spTgt spid="49157">
                                            <p:txEl>
                                              <p:pRg st="0" end="0"/>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4915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49157">
                                            <p:txEl>
                                              <p:pRg st="1" end="1"/>
                                            </p:txEl>
                                          </p:spTgt>
                                        </p:tgtEl>
                                        <p:attrNameLst>
                                          <p:attrName>style.visibility</p:attrName>
                                        </p:attrNameLst>
                                      </p:cBhvr>
                                      <p:to>
                                        <p:strVal val="visible"/>
                                      </p:to>
                                    </p:set>
                                    <p:anim calcmode="lin" valueType="num">
                                      <p:cBhvr additive="base">
                                        <p:cTn id="28" dur="500" fill="hold"/>
                                        <p:tgtEl>
                                          <p:spTgt spid="49157">
                                            <p:txEl>
                                              <p:pRg st="1" end="1"/>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4915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49157">
                                            <p:txEl>
                                              <p:pRg st="2" end="2"/>
                                            </p:txEl>
                                          </p:spTgt>
                                        </p:tgtEl>
                                        <p:attrNameLst>
                                          <p:attrName>style.visibility</p:attrName>
                                        </p:attrNameLst>
                                      </p:cBhvr>
                                      <p:to>
                                        <p:strVal val="visible"/>
                                      </p:to>
                                    </p:set>
                                    <p:anim calcmode="lin" valueType="num">
                                      <p:cBhvr additive="base">
                                        <p:cTn id="34" dur="500" fill="hold"/>
                                        <p:tgtEl>
                                          <p:spTgt spid="49157">
                                            <p:txEl>
                                              <p:pRg st="2" end="2"/>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4915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49157">
                                            <p:txEl>
                                              <p:pRg st="3" end="3"/>
                                            </p:txEl>
                                          </p:spTgt>
                                        </p:tgtEl>
                                        <p:attrNameLst>
                                          <p:attrName>style.visibility</p:attrName>
                                        </p:attrNameLst>
                                      </p:cBhvr>
                                      <p:to>
                                        <p:strVal val="visible"/>
                                      </p:to>
                                    </p:set>
                                    <p:anim calcmode="lin" valueType="num">
                                      <p:cBhvr additive="base">
                                        <p:cTn id="40" dur="500" fill="hold"/>
                                        <p:tgtEl>
                                          <p:spTgt spid="49157">
                                            <p:txEl>
                                              <p:pRg st="3" end="3"/>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4915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6" grpId="0"/>
      <p:bldP spid="49157" grpId="0" build="p"/>
      <p:bldP spid="4916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6"/>
          <p:cNvSpPr>
            <a:spLocks noChangeArrowheads="1"/>
          </p:cNvSpPr>
          <p:nvPr/>
        </p:nvSpPr>
        <p:spPr bwMode="auto">
          <a:xfrm>
            <a:off x="457200" y="0"/>
            <a:ext cx="8191500" cy="1066800"/>
          </a:xfrm>
          <a:prstGeom prst="rect">
            <a:avLst/>
          </a:prstGeom>
          <a:noFill/>
          <a:ln w="9525">
            <a:noFill/>
            <a:miter lim="800000"/>
            <a:headEnd/>
            <a:tailEnd/>
          </a:ln>
        </p:spPr>
        <p:txBody>
          <a:bodyPr anchor="b"/>
          <a:lstStyle/>
          <a:p>
            <a:pPr algn="just" eaLnBrk="1" hangingPunct="1">
              <a:buFont typeface="Wingdings" pitchFamily="2" charset="2"/>
              <a:buChar char="v"/>
            </a:pPr>
            <a:r>
              <a:rPr lang="en-US" sz="2800" b="1">
                <a:latin typeface="Arial" charset="0"/>
              </a:rPr>
              <a:t>    Hướng dẫn học sinh thực hiện một số thao tác khâu cơ bản.</a:t>
            </a:r>
          </a:p>
        </p:txBody>
      </p:sp>
      <p:grpSp>
        <p:nvGrpSpPr>
          <p:cNvPr id="2" name="Group 7"/>
          <p:cNvGrpSpPr>
            <a:grpSpLocks/>
          </p:cNvGrpSpPr>
          <p:nvPr/>
        </p:nvGrpSpPr>
        <p:grpSpPr bwMode="auto">
          <a:xfrm>
            <a:off x="228600" y="1143000"/>
            <a:ext cx="5246688" cy="2273300"/>
            <a:chOff x="1689" y="1135"/>
            <a:chExt cx="9462" cy="4540"/>
          </a:xfrm>
        </p:grpSpPr>
        <p:sp>
          <p:nvSpPr>
            <p:cNvPr id="8210" name="Rectangle 8"/>
            <p:cNvSpPr>
              <a:spLocks noChangeArrowheads="1"/>
            </p:cNvSpPr>
            <p:nvPr/>
          </p:nvSpPr>
          <p:spPr bwMode="auto">
            <a:xfrm>
              <a:off x="1689" y="1135"/>
              <a:ext cx="7240" cy="4540"/>
            </a:xfrm>
            <a:prstGeom prst="rect">
              <a:avLst/>
            </a:prstGeom>
            <a:solidFill>
              <a:srgbClr val="FFCCFF"/>
            </a:solidFill>
            <a:ln w="9525">
              <a:solidFill>
                <a:srgbClr val="FFCCFF"/>
              </a:solidFill>
              <a:miter lim="800000"/>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050" smtClean="0">
                <a:solidFill>
                  <a:srgbClr val="000000"/>
                </a:solidFill>
                <a:latin typeface="Arial" panose="020B0604020202020204" pitchFamily="34" charset="0"/>
              </a:endParaRPr>
            </a:p>
            <a:p>
              <a:pPr eaLnBrk="1" hangingPunct="1">
                <a:defRPr/>
              </a:pPr>
              <a:r>
                <a:rPr lang="en-US" sz="1050" smtClean="0">
                  <a:solidFill>
                    <a:srgbClr val="000000"/>
                  </a:solidFill>
                  <a:latin typeface="Arial" panose="020B0604020202020204" pitchFamily="34" charset="0"/>
                </a:rPr>
                <a:t>      </a:t>
              </a: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600" smtClean="0">
                <a:latin typeface="Arial" panose="020B0604020202020204" pitchFamily="34" charset="0"/>
              </a:endParaRPr>
            </a:p>
          </p:txBody>
        </p:sp>
        <p:grpSp>
          <p:nvGrpSpPr>
            <p:cNvPr id="8211" name="Group 9"/>
            <p:cNvGrpSpPr>
              <a:grpSpLocks/>
            </p:cNvGrpSpPr>
            <p:nvPr/>
          </p:nvGrpSpPr>
          <p:grpSpPr bwMode="auto">
            <a:xfrm>
              <a:off x="4522" y="3281"/>
              <a:ext cx="6629" cy="2178"/>
              <a:chOff x="2601" y="6895"/>
              <a:chExt cx="6629" cy="2178"/>
            </a:xfrm>
          </p:grpSpPr>
          <p:sp>
            <p:nvSpPr>
              <p:cNvPr id="8212" name="Freeform 10"/>
              <p:cNvSpPr>
                <a:spLocks/>
              </p:cNvSpPr>
              <p:nvPr/>
            </p:nvSpPr>
            <p:spPr bwMode="auto">
              <a:xfrm flipV="1">
                <a:off x="2601" y="6947"/>
                <a:ext cx="3390" cy="112"/>
              </a:xfrm>
              <a:custGeom>
                <a:avLst/>
                <a:gdLst>
                  <a:gd name="T0" fmla="*/ 3390 w 3390"/>
                  <a:gd name="T1" fmla="*/ 103 h 122"/>
                  <a:gd name="T2" fmla="*/ 0 w 3390"/>
                  <a:gd name="T3" fmla="*/ 0 h 122"/>
                  <a:gd name="T4" fmla="*/ 3390 w 3390"/>
                  <a:gd name="T5" fmla="*/ 7 h 122"/>
                  <a:gd name="T6" fmla="*/ 3390 w 3390"/>
                  <a:gd name="T7" fmla="*/ 103 h 122"/>
                  <a:gd name="T8" fmla="*/ 0 60000 65536"/>
                  <a:gd name="T9" fmla="*/ 0 60000 65536"/>
                  <a:gd name="T10" fmla="*/ 0 60000 65536"/>
                  <a:gd name="T11" fmla="*/ 0 60000 65536"/>
                  <a:gd name="T12" fmla="*/ 0 w 3390"/>
                  <a:gd name="T13" fmla="*/ 0 h 122"/>
                  <a:gd name="T14" fmla="*/ 3390 w 3390"/>
                  <a:gd name="T15" fmla="*/ 122 h 122"/>
                </a:gdLst>
                <a:ahLst/>
                <a:cxnLst>
                  <a:cxn ang="T8">
                    <a:pos x="T0" y="T1"/>
                  </a:cxn>
                  <a:cxn ang="T9">
                    <a:pos x="T2" y="T3"/>
                  </a:cxn>
                  <a:cxn ang="T10">
                    <a:pos x="T4" y="T5"/>
                  </a:cxn>
                  <a:cxn ang="T11">
                    <a:pos x="T6" y="T7"/>
                  </a:cxn>
                </a:cxnLst>
                <a:rect l="T12" t="T13" r="T14" b="T15"/>
                <a:pathLst>
                  <a:path w="3390" h="122">
                    <a:moveTo>
                      <a:pt x="3390" y="122"/>
                    </a:moveTo>
                    <a:lnTo>
                      <a:pt x="0" y="0"/>
                    </a:lnTo>
                    <a:lnTo>
                      <a:pt x="3390" y="9"/>
                    </a:lnTo>
                    <a:lnTo>
                      <a:pt x="3390" y="122"/>
                    </a:lnTo>
                    <a:close/>
                  </a:path>
                </a:pathLst>
              </a:custGeom>
              <a:solidFill>
                <a:srgbClr val="C0C0C0"/>
              </a:solidFill>
              <a:ln w="9525">
                <a:solidFill>
                  <a:srgbClr val="000000"/>
                </a:solidFill>
                <a:round/>
                <a:headEnd/>
                <a:tailEnd/>
              </a:ln>
            </p:spPr>
            <p:txBody>
              <a:bodyPr/>
              <a:lstStyle/>
              <a:p>
                <a:endParaRPr lang="en-US"/>
              </a:p>
            </p:txBody>
          </p:sp>
          <p:grpSp>
            <p:nvGrpSpPr>
              <p:cNvPr id="8213" name="Group 11"/>
              <p:cNvGrpSpPr>
                <a:grpSpLocks/>
              </p:cNvGrpSpPr>
              <p:nvPr/>
            </p:nvGrpSpPr>
            <p:grpSpPr bwMode="auto">
              <a:xfrm>
                <a:off x="7008" y="6895"/>
                <a:ext cx="2222" cy="2178"/>
                <a:chOff x="5991" y="7686"/>
                <a:chExt cx="2222" cy="2178"/>
              </a:xfrm>
            </p:grpSpPr>
            <p:sp>
              <p:nvSpPr>
                <p:cNvPr id="8214" name="Freeform 12"/>
                <p:cNvSpPr>
                  <a:spLocks/>
                </p:cNvSpPr>
                <p:nvPr/>
              </p:nvSpPr>
              <p:spPr bwMode="auto">
                <a:xfrm>
                  <a:off x="5991" y="7686"/>
                  <a:ext cx="1794" cy="196"/>
                </a:xfrm>
                <a:custGeom>
                  <a:avLst/>
                  <a:gdLst>
                    <a:gd name="T0" fmla="*/ 0 w 5630"/>
                    <a:gd name="T1" fmla="*/ 88 h 385"/>
                    <a:gd name="T2" fmla="*/ 0 w 5630"/>
                    <a:gd name="T3" fmla="*/ 30 h 385"/>
                    <a:gd name="T4" fmla="*/ 552 w 5630"/>
                    <a:gd name="T5" fmla="*/ 0 h 385"/>
                    <a:gd name="T6" fmla="*/ 572 w 5630"/>
                    <a:gd name="T7" fmla="*/ 16 h 385"/>
                    <a:gd name="T8" fmla="*/ 570 w 5630"/>
                    <a:gd name="T9" fmla="*/ 66 h 385"/>
                    <a:gd name="T10" fmla="*/ 558 w 5630"/>
                    <a:gd name="T11" fmla="*/ 97 h 385"/>
                    <a:gd name="T12" fmla="*/ 550 w 5630"/>
                    <a:gd name="T13" fmla="*/ 97 h 385"/>
                    <a:gd name="T14" fmla="*/ 0 w 5630"/>
                    <a:gd name="T15" fmla="*/ 88 h 385"/>
                    <a:gd name="T16" fmla="*/ 0 60000 65536"/>
                    <a:gd name="T17" fmla="*/ 0 60000 65536"/>
                    <a:gd name="T18" fmla="*/ 0 60000 65536"/>
                    <a:gd name="T19" fmla="*/ 0 60000 65536"/>
                    <a:gd name="T20" fmla="*/ 0 60000 65536"/>
                    <a:gd name="T21" fmla="*/ 0 60000 65536"/>
                    <a:gd name="T22" fmla="*/ 0 60000 65536"/>
                    <a:gd name="T23" fmla="*/ 0 60000 65536"/>
                    <a:gd name="T24" fmla="*/ 0 w 5630"/>
                    <a:gd name="T25" fmla="*/ 0 h 385"/>
                    <a:gd name="T26" fmla="*/ 5630 w 5630"/>
                    <a:gd name="T27" fmla="*/ 385 h 38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630" h="385">
                      <a:moveTo>
                        <a:pt x="0" y="339"/>
                      </a:moveTo>
                      <a:lnTo>
                        <a:pt x="0" y="113"/>
                      </a:lnTo>
                      <a:lnTo>
                        <a:pt x="5438" y="0"/>
                      </a:lnTo>
                      <a:cubicBezTo>
                        <a:pt x="5513" y="1"/>
                        <a:pt x="5569" y="20"/>
                        <a:pt x="5630" y="61"/>
                      </a:cubicBezTo>
                      <a:cubicBezTo>
                        <a:pt x="5625" y="126"/>
                        <a:pt x="5627" y="192"/>
                        <a:pt x="5615" y="256"/>
                      </a:cubicBezTo>
                      <a:cubicBezTo>
                        <a:pt x="5611" y="275"/>
                        <a:pt x="5509" y="371"/>
                        <a:pt x="5495" y="376"/>
                      </a:cubicBezTo>
                      <a:cubicBezTo>
                        <a:pt x="5472" y="385"/>
                        <a:pt x="5445" y="376"/>
                        <a:pt x="5420" y="376"/>
                      </a:cubicBezTo>
                      <a:lnTo>
                        <a:pt x="0" y="339"/>
                      </a:lnTo>
                      <a:close/>
                    </a:path>
                  </a:pathLst>
                </a:custGeom>
                <a:solidFill>
                  <a:srgbClr val="C0C0C0"/>
                </a:solidFill>
                <a:ln w="9525">
                  <a:solidFill>
                    <a:srgbClr val="000000"/>
                  </a:solidFill>
                  <a:round/>
                  <a:headEnd/>
                  <a:tailEnd/>
                </a:ln>
              </p:spPr>
              <p:txBody>
                <a:bodyPr/>
                <a:lstStyle/>
                <a:p>
                  <a:endParaRPr lang="en-US"/>
                </a:p>
              </p:txBody>
            </p:sp>
            <p:sp>
              <p:nvSpPr>
                <p:cNvPr id="8215" name="Oval 13"/>
                <p:cNvSpPr>
                  <a:spLocks noChangeArrowheads="1"/>
                </p:cNvSpPr>
                <p:nvPr/>
              </p:nvSpPr>
              <p:spPr bwMode="auto">
                <a:xfrm>
                  <a:off x="7611" y="7744"/>
                  <a:ext cx="144" cy="57"/>
                </a:xfrm>
                <a:prstGeom prst="ellipse">
                  <a:avLst/>
                </a:prstGeom>
                <a:solidFill>
                  <a:srgbClr val="FFFFFF"/>
                </a:solidFill>
                <a:ln w="9525">
                  <a:solidFill>
                    <a:srgbClr val="000000"/>
                  </a:solidFill>
                  <a:round/>
                  <a:headEnd/>
                  <a:tailEnd/>
                </a:ln>
              </p:spPr>
              <p:txBody>
                <a:bodyPr/>
                <a:lstStyle/>
                <a:p>
                  <a:endParaRPr lang="en-US" sz="1600">
                    <a:latin typeface="Arial" charset="0"/>
                  </a:endParaRPr>
                </a:p>
              </p:txBody>
            </p:sp>
            <p:sp>
              <p:nvSpPr>
                <p:cNvPr id="8216" name="Freeform 14"/>
                <p:cNvSpPr>
                  <a:spLocks/>
                </p:cNvSpPr>
                <p:nvPr/>
              </p:nvSpPr>
              <p:spPr bwMode="auto">
                <a:xfrm>
                  <a:off x="7573" y="7801"/>
                  <a:ext cx="640" cy="2063"/>
                </a:xfrm>
                <a:custGeom>
                  <a:avLst/>
                  <a:gdLst>
                    <a:gd name="T0" fmla="*/ 83 w 1215"/>
                    <a:gd name="T1" fmla="*/ 0 h 2685"/>
                    <a:gd name="T2" fmla="*/ 100 w 1215"/>
                    <a:gd name="T3" fmla="*/ 141 h 2685"/>
                    <a:gd name="T4" fmla="*/ 50 w 1215"/>
                    <a:gd name="T5" fmla="*/ 832 h 2685"/>
                    <a:gd name="T6" fmla="*/ 33 w 1215"/>
                    <a:gd name="T7" fmla="*/ 921 h 2685"/>
                    <a:gd name="T8" fmla="*/ 13 w 1215"/>
                    <a:gd name="T9" fmla="*/ 1090 h 2685"/>
                    <a:gd name="T10" fmla="*/ 0 w 1215"/>
                    <a:gd name="T11" fmla="*/ 1204 h 2685"/>
                    <a:gd name="T12" fmla="*/ 4 w 1215"/>
                    <a:gd name="T13" fmla="*/ 1417 h 2685"/>
                    <a:gd name="T14" fmla="*/ 13 w 1215"/>
                    <a:gd name="T15" fmla="*/ 1497 h 2685"/>
                    <a:gd name="T16" fmla="*/ 50 w 1215"/>
                    <a:gd name="T17" fmla="*/ 1567 h 2685"/>
                    <a:gd name="T18" fmla="*/ 75 w 1215"/>
                    <a:gd name="T19" fmla="*/ 1585 h 2685"/>
                    <a:gd name="T20" fmla="*/ 245 w 1215"/>
                    <a:gd name="T21" fmla="*/ 1576 h 2685"/>
                    <a:gd name="T22" fmla="*/ 312 w 1215"/>
                    <a:gd name="T23" fmla="*/ 1470 h 2685"/>
                    <a:gd name="T24" fmla="*/ 337 w 1215"/>
                    <a:gd name="T25" fmla="*/ 1328 h 26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215"/>
                    <a:gd name="T40" fmla="*/ 0 h 2685"/>
                    <a:gd name="T41" fmla="*/ 1215 w 1215"/>
                    <a:gd name="T42" fmla="*/ 2685 h 26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215" h="2685">
                      <a:moveTo>
                        <a:pt x="300" y="0"/>
                      </a:moveTo>
                      <a:cubicBezTo>
                        <a:pt x="326" y="79"/>
                        <a:pt x="334" y="161"/>
                        <a:pt x="360" y="240"/>
                      </a:cubicBezTo>
                      <a:cubicBezTo>
                        <a:pt x="351" y="717"/>
                        <a:pt x="425" y="1042"/>
                        <a:pt x="180" y="1410"/>
                      </a:cubicBezTo>
                      <a:cubicBezTo>
                        <a:pt x="166" y="1467"/>
                        <a:pt x="135" y="1504"/>
                        <a:pt x="120" y="1560"/>
                      </a:cubicBezTo>
                      <a:cubicBezTo>
                        <a:pt x="94" y="1655"/>
                        <a:pt x="72" y="1750"/>
                        <a:pt x="45" y="1845"/>
                      </a:cubicBezTo>
                      <a:cubicBezTo>
                        <a:pt x="27" y="1909"/>
                        <a:pt x="0" y="2040"/>
                        <a:pt x="0" y="2040"/>
                      </a:cubicBezTo>
                      <a:cubicBezTo>
                        <a:pt x="5" y="2160"/>
                        <a:pt x="7" y="2280"/>
                        <a:pt x="15" y="2400"/>
                      </a:cubicBezTo>
                      <a:cubicBezTo>
                        <a:pt x="15" y="2402"/>
                        <a:pt x="29" y="2515"/>
                        <a:pt x="45" y="2535"/>
                      </a:cubicBezTo>
                      <a:cubicBezTo>
                        <a:pt x="63" y="2558"/>
                        <a:pt x="136" y="2635"/>
                        <a:pt x="180" y="2655"/>
                      </a:cubicBezTo>
                      <a:cubicBezTo>
                        <a:pt x="209" y="2668"/>
                        <a:pt x="270" y="2685"/>
                        <a:pt x="270" y="2685"/>
                      </a:cubicBezTo>
                      <a:cubicBezTo>
                        <a:pt x="475" y="2680"/>
                        <a:pt x="680" y="2684"/>
                        <a:pt x="885" y="2670"/>
                      </a:cubicBezTo>
                      <a:cubicBezTo>
                        <a:pt x="950" y="2666"/>
                        <a:pt x="1036" y="2520"/>
                        <a:pt x="1125" y="2490"/>
                      </a:cubicBezTo>
                      <a:cubicBezTo>
                        <a:pt x="1200" y="2390"/>
                        <a:pt x="1215" y="2378"/>
                        <a:pt x="1215" y="2250"/>
                      </a:cubicBezTo>
                    </a:path>
                  </a:pathLst>
                </a:custGeom>
                <a:noFill/>
                <a:ln w="19050">
                  <a:solidFill>
                    <a:srgbClr val="FF0000"/>
                  </a:solidFill>
                  <a:round/>
                  <a:headEnd/>
                  <a:tailEnd/>
                </a:ln>
              </p:spPr>
              <p:txBody>
                <a:bodyPr/>
                <a:lstStyle/>
                <a:p>
                  <a:endParaRPr lang="en-US"/>
                </a:p>
              </p:txBody>
            </p:sp>
            <p:sp>
              <p:nvSpPr>
                <p:cNvPr id="8217" name="Freeform 15"/>
                <p:cNvSpPr>
                  <a:spLocks/>
                </p:cNvSpPr>
                <p:nvPr/>
              </p:nvSpPr>
              <p:spPr bwMode="auto">
                <a:xfrm>
                  <a:off x="6900" y="7850"/>
                  <a:ext cx="750" cy="1172"/>
                </a:xfrm>
                <a:custGeom>
                  <a:avLst/>
                  <a:gdLst>
                    <a:gd name="T0" fmla="*/ 750 w 750"/>
                    <a:gd name="T1" fmla="*/ 13 h 1172"/>
                    <a:gd name="T2" fmla="*/ 690 w 750"/>
                    <a:gd name="T3" fmla="*/ 73 h 1172"/>
                    <a:gd name="T4" fmla="*/ 645 w 750"/>
                    <a:gd name="T5" fmla="*/ 103 h 1172"/>
                    <a:gd name="T6" fmla="*/ 570 w 750"/>
                    <a:gd name="T7" fmla="*/ 238 h 1172"/>
                    <a:gd name="T8" fmla="*/ 540 w 750"/>
                    <a:gd name="T9" fmla="*/ 328 h 1172"/>
                    <a:gd name="T10" fmla="*/ 465 w 750"/>
                    <a:gd name="T11" fmla="*/ 463 h 1172"/>
                    <a:gd name="T12" fmla="*/ 390 w 750"/>
                    <a:gd name="T13" fmla="*/ 718 h 1172"/>
                    <a:gd name="T14" fmla="*/ 360 w 750"/>
                    <a:gd name="T15" fmla="*/ 763 h 1172"/>
                    <a:gd name="T16" fmla="*/ 285 w 750"/>
                    <a:gd name="T17" fmla="*/ 913 h 1172"/>
                    <a:gd name="T18" fmla="*/ 270 w 750"/>
                    <a:gd name="T19" fmla="*/ 958 h 1172"/>
                    <a:gd name="T20" fmla="*/ 210 w 750"/>
                    <a:gd name="T21" fmla="*/ 1048 h 1172"/>
                    <a:gd name="T22" fmla="*/ 195 w 750"/>
                    <a:gd name="T23" fmla="*/ 1093 h 1172"/>
                    <a:gd name="T24" fmla="*/ 105 w 750"/>
                    <a:gd name="T25" fmla="*/ 1153 h 1172"/>
                    <a:gd name="T26" fmla="*/ 0 w 750"/>
                    <a:gd name="T27" fmla="*/ 1153 h 117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750"/>
                    <a:gd name="T43" fmla="*/ 0 h 1172"/>
                    <a:gd name="T44" fmla="*/ 750 w 750"/>
                    <a:gd name="T45" fmla="*/ 1172 h 117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750" h="1172">
                      <a:moveTo>
                        <a:pt x="750" y="13"/>
                      </a:moveTo>
                      <a:cubicBezTo>
                        <a:pt x="652" y="46"/>
                        <a:pt x="748" y="0"/>
                        <a:pt x="690" y="73"/>
                      </a:cubicBezTo>
                      <a:cubicBezTo>
                        <a:pt x="679" y="87"/>
                        <a:pt x="660" y="93"/>
                        <a:pt x="645" y="103"/>
                      </a:cubicBezTo>
                      <a:cubicBezTo>
                        <a:pt x="619" y="182"/>
                        <a:pt x="639" y="135"/>
                        <a:pt x="570" y="238"/>
                      </a:cubicBezTo>
                      <a:cubicBezTo>
                        <a:pt x="552" y="264"/>
                        <a:pt x="558" y="302"/>
                        <a:pt x="540" y="328"/>
                      </a:cubicBezTo>
                      <a:cubicBezTo>
                        <a:pt x="515" y="366"/>
                        <a:pt x="483" y="422"/>
                        <a:pt x="465" y="463"/>
                      </a:cubicBezTo>
                      <a:cubicBezTo>
                        <a:pt x="429" y="544"/>
                        <a:pt x="425" y="637"/>
                        <a:pt x="390" y="718"/>
                      </a:cubicBezTo>
                      <a:cubicBezTo>
                        <a:pt x="383" y="735"/>
                        <a:pt x="368" y="747"/>
                        <a:pt x="360" y="763"/>
                      </a:cubicBezTo>
                      <a:cubicBezTo>
                        <a:pt x="335" y="812"/>
                        <a:pt x="310" y="864"/>
                        <a:pt x="285" y="913"/>
                      </a:cubicBezTo>
                      <a:cubicBezTo>
                        <a:pt x="278" y="927"/>
                        <a:pt x="278" y="944"/>
                        <a:pt x="270" y="958"/>
                      </a:cubicBezTo>
                      <a:cubicBezTo>
                        <a:pt x="252" y="990"/>
                        <a:pt x="230" y="1018"/>
                        <a:pt x="210" y="1048"/>
                      </a:cubicBezTo>
                      <a:cubicBezTo>
                        <a:pt x="201" y="1061"/>
                        <a:pt x="206" y="1082"/>
                        <a:pt x="195" y="1093"/>
                      </a:cubicBezTo>
                      <a:cubicBezTo>
                        <a:pt x="170" y="1118"/>
                        <a:pt x="135" y="1133"/>
                        <a:pt x="105" y="1153"/>
                      </a:cubicBezTo>
                      <a:cubicBezTo>
                        <a:pt x="76" y="1172"/>
                        <a:pt x="35" y="1153"/>
                        <a:pt x="0" y="1153"/>
                      </a:cubicBezTo>
                    </a:path>
                  </a:pathLst>
                </a:custGeom>
                <a:noFill/>
                <a:ln w="19050">
                  <a:solidFill>
                    <a:srgbClr val="FF0000"/>
                  </a:solidFill>
                  <a:round/>
                  <a:headEnd/>
                  <a:tailEnd/>
                </a:ln>
              </p:spPr>
              <p:txBody>
                <a:bodyPr/>
                <a:lstStyle/>
                <a:p>
                  <a:endParaRPr lang="en-US"/>
                </a:p>
              </p:txBody>
            </p:sp>
          </p:grpSp>
        </p:grpSp>
      </p:grpSp>
      <p:grpSp>
        <p:nvGrpSpPr>
          <p:cNvPr id="5" name="Group 16"/>
          <p:cNvGrpSpPr>
            <a:grpSpLocks/>
          </p:cNvGrpSpPr>
          <p:nvPr/>
        </p:nvGrpSpPr>
        <p:grpSpPr bwMode="auto">
          <a:xfrm>
            <a:off x="228600" y="3810000"/>
            <a:ext cx="5410200" cy="2209800"/>
            <a:chOff x="793" y="7347"/>
            <a:chExt cx="9672" cy="4540"/>
          </a:xfrm>
        </p:grpSpPr>
        <p:sp>
          <p:nvSpPr>
            <p:cNvPr id="8201" name="Rectangle 17"/>
            <p:cNvSpPr>
              <a:spLocks noChangeArrowheads="1"/>
            </p:cNvSpPr>
            <p:nvPr/>
          </p:nvSpPr>
          <p:spPr bwMode="auto">
            <a:xfrm>
              <a:off x="793" y="7347"/>
              <a:ext cx="7240" cy="4540"/>
            </a:xfrm>
            <a:prstGeom prst="rect">
              <a:avLst/>
            </a:prstGeom>
            <a:solidFill>
              <a:srgbClr val="FFCCFF"/>
            </a:solidFill>
            <a:ln w="9525">
              <a:solidFill>
                <a:srgbClr val="FFCCFF"/>
              </a:solidFill>
              <a:miter lim="800000"/>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050" smtClean="0">
                <a:solidFill>
                  <a:srgbClr val="000000"/>
                </a:solidFill>
                <a:latin typeface="Arial" panose="020B0604020202020204" pitchFamily="34" charset="0"/>
              </a:endParaRPr>
            </a:p>
            <a:p>
              <a:pPr eaLnBrk="1" hangingPunct="1">
                <a:defRPr/>
              </a:pPr>
              <a:r>
                <a:rPr lang="en-US" sz="1050" smtClean="0">
                  <a:solidFill>
                    <a:srgbClr val="000000"/>
                  </a:solidFill>
                  <a:latin typeface="Arial" panose="020B0604020202020204" pitchFamily="34" charset="0"/>
                </a:rPr>
                <a:t>      </a:t>
              </a: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600" smtClean="0">
                <a:latin typeface="Arial" panose="020B0604020202020204" pitchFamily="34" charset="0"/>
              </a:endParaRPr>
            </a:p>
          </p:txBody>
        </p:sp>
        <p:grpSp>
          <p:nvGrpSpPr>
            <p:cNvPr id="8202" name="Group 18"/>
            <p:cNvGrpSpPr>
              <a:grpSpLocks/>
            </p:cNvGrpSpPr>
            <p:nvPr/>
          </p:nvGrpSpPr>
          <p:grpSpPr bwMode="auto">
            <a:xfrm>
              <a:off x="3731" y="9559"/>
              <a:ext cx="6734" cy="2178"/>
              <a:chOff x="3731" y="9559"/>
              <a:chExt cx="6734" cy="2178"/>
            </a:xfrm>
          </p:grpSpPr>
          <p:sp>
            <p:nvSpPr>
              <p:cNvPr id="8203" name="Freeform 19"/>
              <p:cNvSpPr>
                <a:spLocks/>
              </p:cNvSpPr>
              <p:nvPr/>
            </p:nvSpPr>
            <p:spPr bwMode="auto">
              <a:xfrm flipV="1">
                <a:off x="3731" y="9617"/>
                <a:ext cx="3390" cy="112"/>
              </a:xfrm>
              <a:custGeom>
                <a:avLst/>
                <a:gdLst>
                  <a:gd name="T0" fmla="*/ 3390 w 3390"/>
                  <a:gd name="T1" fmla="*/ 103 h 122"/>
                  <a:gd name="T2" fmla="*/ 0 w 3390"/>
                  <a:gd name="T3" fmla="*/ 0 h 122"/>
                  <a:gd name="T4" fmla="*/ 3390 w 3390"/>
                  <a:gd name="T5" fmla="*/ 7 h 122"/>
                  <a:gd name="T6" fmla="*/ 3390 w 3390"/>
                  <a:gd name="T7" fmla="*/ 103 h 122"/>
                  <a:gd name="T8" fmla="*/ 0 60000 65536"/>
                  <a:gd name="T9" fmla="*/ 0 60000 65536"/>
                  <a:gd name="T10" fmla="*/ 0 60000 65536"/>
                  <a:gd name="T11" fmla="*/ 0 60000 65536"/>
                  <a:gd name="T12" fmla="*/ 0 w 3390"/>
                  <a:gd name="T13" fmla="*/ 0 h 122"/>
                  <a:gd name="T14" fmla="*/ 3390 w 3390"/>
                  <a:gd name="T15" fmla="*/ 122 h 122"/>
                </a:gdLst>
                <a:ahLst/>
                <a:cxnLst>
                  <a:cxn ang="T8">
                    <a:pos x="T0" y="T1"/>
                  </a:cxn>
                  <a:cxn ang="T9">
                    <a:pos x="T2" y="T3"/>
                  </a:cxn>
                  <a:cxn ang="T10">
                    <a:pos x="T4" y="T5"/>
                  </a:cxn>
                  <a:cxn ang="T11">
                    <a:pos x="T6" y="T7"/>
                  </a:cxn>
                </a:cxnLst>
                <a:rect l="T12" t="T13" r="T14" b="T15"/>
                <a:pathLst>
                  <a:path w="3390" h="122">
                    <a:moveTo>
                      <a:pt x="3390" y="122"/>
                    </a:moveTo>
                    <a:lnTo>
                      <a:pt x="0" y="0"/>
                    </a:lnTo>
                    <a:lnTo>
                      <a:pt x="3390" y="9"/>
                    </a:lnTo>
                    <a:lnTo>
                      <a:pt x="3390" y="122"/>
                    </a:lnTo>
                    <a:close/>
                  </a:path>
                </a:pathLst>
              </a:custGeom>
              <a:solidFill>
                <a:srgbClr val="FFCCFF"/>
              </a:solidFill>
              <a:ln w="9525">
                <a:solidFill>
                  <a:srgbClr val="000000"/>
                </a:solidFill>
                <a:prstDash val="lgDash"/>
                <a:round/>
                <a:headEnd/>
                <a:tailEnd/>
              </a:ln>
            </p:spPr>
            <p:txBody>
              <a:bodyPr/>
              <a:lstStyle/>
              <a:p>
                <a:endParaRPr lang="en-US"/>
              </a:p>
            </p:txBody>
          </p:sp>
          <p:grpSp>
            <p:nvGrpSpPr>
              <p:cNvPr id="8204" name="Group 20"/>
              <p:cNvGrpSpPr>
                <a:grpSpLocks/>
              </p:cNvGrpSpPr>
              <p:nvPr/>
            </p:nvGrpSpPr>
            <p:grpSpPr bwMode="auto">
              <a:xfrm>
                <a:off x="7121" y="9559"/>
                <a:ext cx="3344" cy="2178"/>
                <a:chOff x="7912" y="5823"/>
                <a:chExt cx="3344" cy="2178"/>
              </a:xfrm>
            </p:grpSpPr>
            <p:grpSp>
              <p:nvGrpSpPr>
                <p:cNvPr id="8205" name="Group 21"/>
                <p:cNvGrpSpPr>
                  <a:grpSpLocks/>
                </p:cNvGrpSpPr>
                <p:nvPr/>
              </p:nvGrpSpPr>
              <p:grpSpPr bwMode="auto">
                <a:xfrm>
                  <a:off x="7912" y="5823"/>
                  <a:ext cx="2938" cy="196"/>
                  <a:chOff x="3505" y="9494"/>
                  <a:chExt cx="5630" cy="385"/>
                </a:xfrm>
              </p:grpSpPr>
              <p:sp>
                <p:nvSpPr>
                  <p:cNvPr id="8208" name="Freeform 22"/>
                  <p:cNvSpPr>
                    <a:spLocks/>
                  </p:cNvSpPr>
                  <p:nvPr/>
                </p:nvSpPr>
                <p:spPr bwMode="auto">
                  <a:xfrm>
                    <a:off x="3505" y="9494"/>
                    <a:ext cx="5630" cy="385"/>
                  </a:xfrm>
                  <a:custGeom>
                    <a:avLst/>
                    <a:gdLst>
                      <a:gd name="T0" fmla="*/ 0 w 5630"/>
                      <a:gd name="T1" fmla="*/ 339 h 385"/>
                      <a:gd name="T2" fmla="*/ 0 w 5630"/>
                      <a:gd name="T3" fmla="*/ 113 h 385"/>
                      <a:gd name="T4" fmla="*/ 5438 w 5630"/>
                      <a:gd name="T5" fmla="*/ 0 h 385"/>
                      <a:gd name="T6" fmla="*/ 5630 w 5630"/>
                      <a:gd name="T7" fmla="*/ 61 h 385"/>
                      <a:gd name="T8" fmla="*/ 5615 w 5630"/>
                      <a:gd name="T9" fmla="*/ 256 h 385"/>
                      <a:gd name="T10" fmla="*/ 5495 w 5630"/>
                      <a:gd name="T11" fmla="*/ 376 h 385"/>
                      <a:gd name="T12" fmla="*/ 5420 w 5630"/>
                      <a:gd name="T13" fmla="*/ 376 h 385"/>
                      <a:gd name="T14" fmla="*/ 0 w 5630"/>
                      <a:gd name="T15" fmla="*/ 339 h 385"/>
                      <a:gd name="T16" fmla="*/ 0 60000 65536"/>
                      <a:gd name="T17" fmla="*/ 0 60000 65536"/>
                      <a:gd name="T18" fmla="*/ 0 60000 65536"/>
                      <a:gd name="T19" fmla="*/ 0 60000 65536"/>
                      <a:gd name="T20" fmla="*/ 0 60000 65536"/>
                      <a:gd name="T21" fmla="*/ 0 60000 65536"/>
                      <a:gd name="T22" fmla="*/ 0 60000 65536"/>
                      <a:gd name="T23" fmla="*/ 0 60000 65536"/>
                      <a:gd name="T24" fmla="*/ 0 w 5630"/>
                      <a:gd name="T25" fmla="*/ 0 h 385"/>
                      <a:gd name="T26" fmla="*/ 5630 w 5630"/>
                      <a:gd name="T27" fmla="*/ 385 h 38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630" h="385">
                        <a:moveTo>
                          <a:pt x="0" y="339"/>
                        </a:moveTo>
                        <a:lnTo>
                          <a:pt x="0" y="113"/>
                        </a:lnTo>
                        <a:lnTo>
                          <a:pt x="5438" y="0"/>
                        </a:lnTo>
                        <a:cubicBezTo>
                          <a:pt x="5513" y="1"/>
                          <a:pt x="5569" y="20"/>
                          <a:pt x="5630" y="61"/>
                        </a:cubicBezTo>
                        <a:cubicBezTo>
                          <a:pt x="5625" y="126"/>
                          <a:pt x="5627" y="192"/>
                          <a:pt x="5615" y="256"/>
                        </a:cubicBezTo>
                        <a:cubicBezTo>
                          <a:pt x="5611" y="275"/>
                          <a:pt x="5509" y="371"/>
                          <a:pt x="5495" y="376"/>
                        </a:cubicBezTo>
                        <a:cubicBezTo>
                          <a:pt x="5472" y="385"/>
                          <a:pt x="5445" y="376"/>
                          <a:pt x="5420" y="376"/>
                        </a:cubicBezTo>
                        <a:lnTo>
                          <a:pt x="0" y="339"/>
                        </a:lnTo>
                        <a:close/>
                      </a:path>
                    </a:pathLst>
                  </a:custGeom>
                  <a:solidFill>
                    <a:srgbClr val="C0C0C0"/>
                  </a:solidFill>
                  <a:ln w="9525">
                    <a:solidFill>
                      <a:srgbClr val="000000"/>
                    </a:solidFill>
                    <a:round/>
                    <a:headEnd/>
                    <a:tailEnd/>
                  </a:ln>
                </p:spPr>
                <p:txBody>
                  <a:bodyPr/>
                  <a:lstStyle/>
                  <a:p>
                    <a:endParaRPr lang="en-US"/>
                  </a:p>
                </p:txBody>
              </p:sp>
              <p:sp>
                <p:nvSpPr>
                  <p:cNvPr id="8209" name="Oval 23"/>
                  <p:cNvSpPr>
                    <a:spLocks noChangeArrowheads="1"/>
                  </p:cNvSpPr>
                  <p:nvPr/>
                </p:nvSpPr>
                <p:spPr bwMode="auto">
                  <a:xfrm>
                    <a:off x="8590" y="9607"/>
                    <a:ext cx="452" cy="113"/>
                  </a:xfrm>
                  <a:prstGeom prst="ellipse">
                    <a:avLst/>
                  </a:prstGeom>
                  <a:solidFill>
                    <a:srgbClr val="FFFFFF"/>
                  </a:solidFill>
                  <a:ln w="9525">
                    <a:solidFill>
                      <a:srgbClr val="000000"/>
                    </a:solidFill>
                    <a:round/>
                    <a:headEnd/>
                    <a:tailEnd/>
                  </a:ln>
                </p:spPr>
                <p:txBody>
                  <a:bodyPr/>
                  <a:lstStyle/>
                  <a:p>
                    <a:endParaRPr lang="en-US" sz="1600">
                      <a:latin typeface="Arial" charset="0"/>
                    </a:endParaRPr>
                  </a:p>
                </p:txBody>
              </p:sp>
            </p:grpSp>
            <p:sp>
              <p:nvSpPr>
                <p:cNvPr id="8206" name="Freeform 24"/>
                <p:cNvSpPr>
                  <a:spLocks/>
                </p:cNvSpPr>
                <p:nvPr/>
              </p:nvSpPr>
              <p:spPr bwMode="auto">
                <a:xfrm>
                  <a:off x="10616" y="5938"/>
                  <a:ext cx="640" cy="2063"/>
                </a:xfrm>
                <a:custGeom>
                  <a:avLst/>
                  <a:gdLst>
                    <a:gd name="T0" fmla="*/ 83 w 1215"/>
                    <a:gd name="T1" fmla="*/ 0 h 2685"/>
                    <a:gd name="T2" fmla="*/ 100 w 1215"/>
                    <a:gd name="T3" fmla="*/ 141 h 2685"/>
                    <a:gd name="T4" fmla="*/ 50 w 1215"/>
                    <a:gd name="T5" fmla="*/ 832 h 2685"/>
                    <a:gd name="T6" fmla="*/ 33 w 1215"/>
                    <a:gd name="T7" fmla="*/ 921 h 2685"/>
                    <a:gd name="T8" fmla="*/ 13 w 1215"/>
                    <a:gd name="T9" fmla="*/ 1090 h 2685"/>
                    <a:gd name="T10" fmla="*/ 0 w 1215"/>
                    <a:gd name="T11" fmla="*/ 1204 h 2685"/>
                    <a:gd name="T12" fmla="*/ 4 w 1215"/>
                    <a:gd name="T13" fmla="*/ 1417 h 2685"/>
                    <a:gd name="T14" fmla="*/ 13 w 1215"/>
                    <a:gd name="T15" fmla="*/ 1497 h 2685"/>
                    <a:gd name="T16" fmla="*/ 50 w 1215"/>
                    <a:gd name="T17" fmla="*/ 1567 h 2685"/>
                    <a:gd name="T18" fmla="*/ 75 w 1215"/>
                    <a:gd name="T19" fmla="*/ 1585 h 2685"/>
                    <a:gd name="T20" fmla="*/ 245 w 1215"/>
                    <a:gd name="T21" fmla="*/ 1576 h 2685"/>
                    <a:gd name="T22" fmla="*/ 312 w 1215"/>
                    <a:gd name="T23" fmla="*/ 1470 h 2685"/>
                    <a:gd name="T24" fmla="*/ 337 w 1215"/>
                    <a:gd name="T25" fmla="*/ 1328 h 26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215"/>
                    <a:gd name="T40" fmla="*/ 0 h 2685"/>
                    <a:gd name="T41" fmla="*/ 1215 w 1215"/>
                    <a:gd name="T42" fmla="*/ 2685 h 26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215" h="2685">
                      <a:moveTo>
                        <a:pt x="300" y="0"/>
                      </a:moveTo>
                      <a:cubicBezTo>
                        <a:pt x="326" y="79"/>
                        <a:pt x="334" y="161"/>
                        <a:pt x="360" y="240"/>
                      </a:cubicBezTo>
                      <a:cubicBezTo>
                        <a:pt x="351" y="717"/>
                        <a:pt x="425" y="1042"/>
                        <a:pt x="180" y="1410"/>
                      </a:cubicBezTo>
                      <a:cubicBezTo>
                        <a:pt x="166" y="1467"/>
                        <a:pt x="135" y="1504"/>
                        <a:pt x="120" y="1560"/>
                      </a:cubicBezTo>
                      <a:cubicBezTo>
                        <a:pt x="94" y="1655"/>
                        <a:pt x="72" y="1750"/>
                        <a:pt x="45" y="1845"/>
                      </a:cubicBezTo>
                      <a:cubicBezTo>
                        <a:pt x="27" y="1909"/>
                        <a:pt x="0" y="2040"/>
                        <a:pt x="0" y="2040"/>
                      </a:cubicBezTo>
                      <a:cubicBezTo>
                        <a:pt x="5" y="2160"/>
                        <a:pt x="7" y="2280"/>
                        <a:pt x="15" y="2400"/>
                      </a:cubicBezTo>
                      <a:cubicBezTo>
                        <a:pt x="15" y="2402"/>
                        <a:pt x="29" y="2515"/>
                        <a:pt x="45" y="2535"/>
                      </a:cubicBezTo>
                      <a:cubicBezTo>
                        <a:pt x="63" y="2558"/>
                        <a:pt x="136" y="2635"/>
                        <a:pt x="180" y="2655"/>
                      </a:cubicBezTo>
                      <a:cubicBezTo>
                        <a:pt x="209" y="2668"/>
                        <a:pt x="270" y="2685"/>
                        <a:pt x="270" y="2685"/>
                      </a:cubicBezTo>
                      <a:cubicBezTo>
                        <a:pt x="475" y="2680"/>
                        <a:pt x="680" y="2684"/>
                        <a:pt x="885" y="2670"/>
                      </a:cubicBezTo>
                      <a:cubicBezTo>
                        <a:pt x="950" y="2666"/>
                        <a:pt x="1036" y="2520"/>
                        <a:pt x="1125" y="2490"/>
                      </a:cubicBezTo>
                      <a:cubicBezTo>
                        <a:pt x="1200" y="2390"/>
                        <a:pt x="1215" y="2378"/>
                        <a:pt x="1215" y="2250"/>
                      </a:cubicBezTo>
                    </a:path>
                  </a:pathLst>
                </a:custGeom>
                <a:noFill/>
                <a:ln w="19050">
                  <a:solidFill>
                    <a:srgbClr val="FF0000"/>
                  </a:solidFill>
                  <a:round/>
                  <a:headEnd/>
                  <a:tailEnd/>
                </a:ln>
              </p:spPr>
              <p:txBody>
                <a:bodyPr/>
                <a:lstStyle/>
                <a:p>
                  <a:endParaRPr lang="en-US"/>
                </a:p>
              </p:txBody>
            </p:sp>
            <p:sp>
              <p:nvSpPr>
                <p:cNvPr id="8207" name="Freeform 25"/>
                <p:cNvSpPr>
                  <a:spLocks/>
                </p:cNvSpPr>
                <p:nvPr/>
              </p:nvSpPr>
              <p:spPr bwMode="auto">
                <a:xfrm>
                  <a:off x="9866" y="6019"/>
                  <a:ext cx="750" cy="1172"/>
                </a:xfrm>
                <a:custGeom>
                  <a:avLst/>
                  <a:gdLst>
                    <a:gd name="T0" fmla="*/ 750 w 750"/>
                    <a:gd name="T1" fmla="*/ 13 h 1172"/>
                    <a:gd name="T2" fmla="*/ 690 w 750"/>
                    <a:gd name="T3" fmla="*/ 73 h 1172"/>
                    <a:gd name="T4" fmla="*/ 645 w 750"/>
                    <a:gd name="T5" fmla="*/ 103 h 1172"/>
                    <a:gd name="T6" fmla="*/ 570 w 750"/>
                    <a:gd name="T7" fmla="*/ 238 h 1172"/>
                    <a:gd name="T8" fmla="*/ 540 w 750"/>
                    <a:gd name="T9" fmla="*/ 328 h 1172"/>
                    <a:gd name="T10" fmla="*/ 465 w 750"/>
                    <a:gd name="T11" fmla="*/ 463 h 1172"/>
                    <a:gd name="T12" fmla="*/ 390 w 750"/>
                    <a:gd name="T13" fmla="*/ 718 h 1172"/>
                    <a:gd name="T14" fmla="*/ 360 w 750"/>
                    <a:gd name="T15" fmla="*/ 763 h 1172"/>
                    <a:gd name="T16" fmla="*/ 285 w 750"/>
                    <a:gd name="T17" fmla="*/ 913 h 1172"/>
                    <a:gd name="T18" fmla="*/ 270 w 750"/>
                    <a:gd name="T19" fmla="*/ 958 h 1172"/>
                    <a:gd name="T20" fmla="*/ 210 w 750"/>
                    <a:gd name="T21" fmla="*/ 1048 h 1172"/>
                    <a:gd name="T22" fmla="*/ 195 w 750"/>
                    <a:gd name="T23" fmla="*/ 1093 h 1172"/>
                    <a:gd name="T24" fmla="*/ 105 w 750"/>
                    <a:gd name="T25" fmla="*/ 1153 h 1172"/>
                    <a:gd name="T26" fmla="*/ 0 w 750"/>
                    <a:gd name="T27" fmla="*/ 1153 h 117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750"/>
                    <a:gd name="T43" fmla="*/ 0 h 1172"/>
                    <a:gd name="T44" fmla="*/ 750 w 750"/>
                    <a:gd name="T45" fmla="*/ 1172 h 117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750" h="1172">
                      <a:moveTo>
                        <a:pt x="750" y="13"/>
                      </a:moveTo>
                      <a:cubicBezTo>
                        <a:pt x="652" y="46"/>
                        <a:pt x="748" y="0"/>
                        <a:pt x="690" y="73"/>
                      </a:cubicBezTo>
                      <a:cubicBezTo>
                        <a:pt x="679" y="87"/>
                        <a:pt x="660" y="93"/>
                        <a:pt x="645" y="103"/>
                      </a:cubicBezTo>
                      <a:cubicBezTo>
                        <a:pt x="619" y="182"/>
                        <a:pt x="639" y="135"/>
                        <a:pt x="570" y="238"/>
                      </a:cubicBezTo>
                      <a:cubicBezTo>
                        <a:pt x="552" y="264"/>
                        <a:pt x="558" y="302"/>
                        <a:pt x="540" y="328"/>
                      </a:cubicBezTo>
                      <a:cubicBezTo>
                        <a:pt x="515" y="366"/>
                        <a:pt x="483" y="422"/>
                        <a:pt x="465" y="463"/>
                      </a:cubicBezTo>
                      <a:cubicBezTo>
                        <a:pt x="429" y="544"/>
                        <a:pt x="425" y="637"/>
                        <a:pt x="390" y="718"/>
                      </a:cubicBezTo>
                      <a:cubicBezTo>
                        <a:pt x="383" y="735"/>
                        <a:pt x="368" y="747"/>
                        <a:pt x="360" y="763"/>
                      </a:cubicBezTo>
                      <a:cubicBezTo>
                        <a:pt x="335" y="812"/>
                        <a:pt x="310" y="864"/>
                        <a:pt x="285" y="913"/>
                      </a:cubicBezTo>
                      <a:cubicBezTo>
                        <a:pt x="278" y="927"/>
                        <a:pt x="278" y="944"/>
                        <a:pt x="270" y="958"/>
                      </a:cubicBezTo>
                      <a:cubicBezTo>
                        <a:pt x="252" y="990"/>
                        <a:pt x="230" y="1018"/>
                        <a:pt x="210" y="1048"/>
                      </a:cubicBezTo>
                      <a:cubicBezTo>
                        <a:pt x="201" y="1061"/>
                        <a:pt x="206" y="1082"/>
                        <a:pt x="195" y="1093"/>
                      </a:cubicBezTo>
                      <a:cubicBezTo>
                        <a:pt x="170" y="1118"/>
                        <a:pt x="135" y="1133"/>
                        <a:pt x="105" y="1153"/>
                      </a:cubicBezTo>
                      <a:cubicBezTo>
                        <a:pt x="76" y="1172"/>
                        <a:pt x="35" y="1153"/>
                        <a:pt x="0" y="1153"/>
                      </a:cubicBezTo>
                    </a:path>
                  </a:pathLst>
                </a:custGeom>
                <a:noFill/>
                <a:ln w="19050">
                  <a:solidFill>
                    <a:srgbClr val="FF0000"/>
                  </a:solidFill>
                  <a:round/>
                  <a:headEnd/>
                  <a:tailEnd/>
                </a:ln>
              </p:spPr>
              <p:txBody>
                <a:bodyPr/>
                <a:lstStyle/>
                <a:p>
                  <a:endParaRPr lang="en-US"/>
                </a:p>
              </p:txBody>
            </p:sp>
          </p:grpSp>
        </p:grpSp>
      </p:grpSp>
      <p:sp>
        <p:nvSpPr>
          <p:cNvPr id="51226" name="AutoShape 26"/>
          <p:cNvSpPr>
            <a:spLocks noChangeArrowheads="1"/>
          </p:cNvSpPr>
          <p:nvPr/>
        </p:nvSpPr>
        <p:spPr bwMode="auto">
          <a:xfrm>
            <a:off x="5334000" y="2971800"/>
            <a:ext cx="3505200" cy="1371600"/>
          </a:xfrm>
          <a:prstGeom prst="wedgeEllipseCallout">
            <a:avLst>
              <a:gd name="adj1" fmla="val -73551"/>
              <a:gd name="adj2" fmla="val -84954"/>
            </a:avLst>
          </a:prstGeom>
          <a:solidFill>
            <a:schemeClr val="accent2"/>
          </a:solidFill>
          <a:ln w="9525">
            <a:solidFill>
              <a:srgbClr val="0000FF"/>
            </a:solidFill>
            <a:miter lim="800000"/>
            <a:headEnd/>
            <a:tailEnd/>
          </a:ln>
        </p:spPr>
        <p:txBody>
          <a:bodyPr/>
          <a:lstStyle/>
          <a:p>
            <a:pPr algn="ctr"/>
            <a:r>
              <a:rPr lang="en-US" sz="2800">
                <a:solidFill>
                  <a:srgbClr val="000099"/>
                </a:solidFill>
                <a:latin typeface="Arial" charset="0"/>
              </a:rPr>
              <a:t>Nêu cách lên kim?</a:t>
            </a:r>
          </a:p>
        </p:txBody>
      </p:sp>
      <p:sp>
        <p:nvSpPr>
          <p:cNvPr id="51227" name="AutoShape 27"/>
          <p:cNvSpPr>
            <a:spLocks noChangeArrowheads="1"/>
          </p:cNvSpPr>
          <p:nvPr/>
        </p:nvSpPr>
        <p:spPr bwMode="auto">
          <a:xfrm>
            <a:off x="4800600" y="609600"/>
            <a:ext cx="4191000" cy="1828800"/>
          </a:xfrm>
          <a:prstGeom prst="wedgeEllipseCallout">
            <a:avLst>
              <a:gd name="adj1" fmla="val -60301"/>
              <a:gd name="adj2" fmla="val 29949"/>
            </a:avLst>
          </a:prstGeom>
          <a:solidFill>
            <a:schemeClr val="accent2"/>
          </a:solidFill>
          <a:ln w="9525">
            <a:solidFill>
              <a:srgbClr val="000099"/>
            </a:solidFill>
            <a:miter lim="800000"/>
            <a:headEnd/>
            <a:tailEnd/>
          </a:ln>
        </p:spPr>
        <p:txBody>
          <a:bodyPr/>
          <a:lstStyle/>
          <a:p>
            <a:pPr algn="ctr"/>
            <a:r>
              <a:rPr lang="en-US" sz="2800">
                <a:solidFill>
                  <a:srgbClr val="000099"/>
                </a:solidFill>
                <a:latin typeface="Arial" charset="0"/>
              </a:rPr>
              <a:t>Đâm mũi kim từ phía dưới xiên lên trên mặt vải.</a:t>
            </a:r>
          </a:p>
        </p:txBody>
      </p:sp>
      <p:sp>
        <p:nvSpPr>
          <p:cNvPr id="51228" name="AutoShape 28"/>
          <p:cNvSpPr>
            <a:spLocks noChangeArrowheads="1"/>
          </p:cNvSpPr>
          <p:nvPr/>
        </p:nvSpPr>
        <p:spPr bwMode="auto">
          <a:xfrm>
            <a:off x="5410200" y="3124200"/>
            <a:ext cx="3505200" cy="1600200"/>
          </a:xfrm>
          <a:prstGeom prst="wedgeEllipseCallout">
            <a:avLst>
              <a:gd name="adj1" fmla="val -93523"/>
              <a:gd name="adj2" fmla="val 55852"/>
            </a:avLst>
          </a:prstGeom>
          <a:solidFill>
            <a:schemeClr val="bg1"/>
          </a:solidFill>
          <a:ln w="9525">
            <a:solidFill>
              <a:srgbClr val="006600"/>
            </a:solidFill>
            <a:miter lim="800000"/>
            <a:headEnd/>
            <a:tailEnd/>
          </a:ln>
        </p:spPr>
        <p:txBody>
          <a:bodyPr/>
          <a:lstStyle/>
          <a:p>
            <a:pPr algn="ctr"/>
            <a:r>
              <a:rPr lang="en-US" sz="2800">
                <a:solidFill>
                  <a:srgbClr val="006600"/>
                </a:solidFill>
                <a:latin typeface="Arial" charset="0"/>
              </a:rPr>
              <a:t>Nêu cách xuống kim?</a:t>
            </a:r>
          </a:p>
        </p:txBody>
      </p:sp>
      <p:sp>
        <p:nvSpPr>
          <p:cNvPr id="51229" name="AutoShape 29"/>
          <p:cNvSpPr>
            <a:spLocks noChangeArrowheads="1"/>
          </p:cNvSpPr>
          <p:nvPr/>
        </p:nvSpPr>
        <p:spPr bwMode="auto">
          <a:xfrm>
            <a:off x="4648200" y="3200400"/>
            <a:ext cx="4343400" cy="1752600"/>
          </a:xfrm>
          <a:prstGeom prst="wedgeEllipseCallout">
            <a:avLst>
              <a:gd name="adj1" fmla="val -66120"/>
              <a:gd name="adj2" fmla="val 40852"/>
            </a:avLst>
          </a:prstGeom>
          <a:solidFill>
            <a:schemeClr val="bg1"/>
          </a:solidFill>
          <a:ln w="9525">
            <a:solidFill>
              <a:srgbClr val="006600"/>
            </a:solidFill>
            <a:miter lim="800000"/>
            <a:headEnd/>
            <a:tailEnd/>
          </a:ln>
        </p:spPr>
        <p:txBody>
          <a:bodyPr/>
          <a:lstStyle/>
          <a:p>
            <a:pPr algn="ctr"/>
            <a:r>
              <a:rPr lang="en-US" sz="2800">
                <a:solidFill>
                  <a:srgbClr val="006600"/>
                </a:solidFill>
                <a:latin typeface="Arial" charset="0"/>
              </a:rPr>
              <a:t>Đâm mũi kim từ trên xiên xuống dưới mặt vải.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par>
                                <p:cTn id="8" presetID="4" presetClass="entr" presetSubtype="16"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ox(in)">
                                      <p:cBhvr>
                                        <p:cTn id="10" dur="500"/>
                                        <p:tgtEl>
                                          <p:spTgt spid="5"/>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51226"/>
                                        </p:tgtEl>
                                        <p:attrNameLst>
                                          <p:attrName>style.visibility</p:attrName>
                                        </p:attrNameLst>
                                      </p:cBhvr>
                                      <p:to>
                                        <p:strVal val="visible"/>
                                      </p:to>
                                    </p:set>
                                    <p:animEffect transition="in" filter="box(in)">
                                      <p:cBhvr>
                                        <p:cTn id="15" dur="500"/>
                                        <p:tgtEl>
                                          <p:spTgt spid="51226"/>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4" presetClass="exit" presetSubtype="16" fill="hold" grpId="1" nodeType="clickEffect">
                                  <p:stCondLst>
                                    <p:cond delay="0"/>
                                  </p:stCondLst>
                                  <p:childTnLst>
                                    <p:animEffect transition="out" filter="box(in)">
                                      <p:cBhvr>
                                        <p:cTn id="19" dur="500"/>
                                        <p:tgtEl>
                                          <p:spTgt spid="51226"/>
                                        </p:tgtEl>
                                      </p:cBhvr>
                                    </p:animEffect>
                                    <p:set>
                                      <p:cBhvr>
                                        <p:cTn id="20" dur="1" fill="hold">
                                          <p:stCondLst>
                                            <p:cond delay="499"/>
                                          </p:stCondLst>
                                        </p:cTn>
                                        <p:tgtEl>
                                          <p:spTgt spid="51226"/>
                                        </p:tgtEl>
                                        <p:attrNameLst>
                                          <p:attrName>style.visibility</p:attrName>
                                        </p:attrNameLst>
                                      </p:cBhvr>
                                      <p:to>
                                        <p:strVal val="hidden"/>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51227"/>
                                        </p:tgtEl>
                                        <p:attrNameLst>
                                          <p:attrName>style.visibility</p:attrName>
                                        </p:attrNameLst>
                                      </p:cBhvr>
                                      <p:to>
                                        <p:strVal val="visible"/>
                                      </p:to>
                                    </p:set>
                                    <p:animEffect transition="in" filter="box(in)">
                                      <p:cBhvr>
                                        <p:cTn id="25" dur="500"/>
                                        <p:tgtEl>
                                          <p:spTgt spid="51227"/>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4" presetClass="entr" presetSubtype="16" fill="hold" grpId="0" nodeType="clickEffect">
                                  <p:stCondLst>
                                    <p:cond delay="0"/>
                                  </p:stCondLst>
                                  <p:childTnLst>
                                    <p:set>
                                      <p:cBhvr>
                                        <p:cTn id="29" dur="1" fill="hold">
                                          <p:stCondLst>
                                            <p:cond delay="0"/>
                                          </p:stCondLst>
                                        </p:cTn>
                                        <p:tgtEl>
                                          <p:spTgt spid="51228"/>
                                        </p:tgtEl>
                                        <p:attrNameLst>
                                          <p:attrName>style.visibility</p:attrName>
                                        </p:attrNameLst>
                                      </p:cBhvr>
                                      <p:to>
                                        <p:strVal val="visible"/>
                                      </p:to>
                                    </p:set>
                                    <p:animEffect transition="in" filter="box(in)">
                                      <p:cBhvr>
                                        <p:cTn id="30" dur="500"/>
                                        <p:tgtEl>
                                          <p:spTgt spid="51228"/>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4" presetClass="exit" presetSubtype="16" fill="hold" grpId="1" nodeType="clickEffect">
                                  <p:stCondLst>
                                    <p:cond delay="0"/>
                                  </p:stCondLst>
                                  <p:childTnLst>
                                    <p:animEffect transition="out" filter="box(in)">
                                      <p:cBhvr>
                                        <p:cTn id="34" dur="500"/>
                                        <p:tgtEl>
                                          <p:spTgt spid="51228"/>
                                        </p:tgtEl>
                                      </p:cBhvr>
                                    </p:animEffect>
                                    <p:set>
                                      <p:cBhvr>
                                        <p:cTn id="35" dur="1" fill="hold">
                                          <p:stCondLst>
                                            <p:cond delay="499"/>
                                          </p:stCondLst>
                                        </p:cTn>
                                        <p:tgtEl>
                                          <p:spTgt spid="51228"/>
                                        </p:tgtEl>
                                        <p:attrNameLst>
                                          <p:attrName>style.visibility</p:attrName>
                                        </p:attrNameLst>
                                      </p:cBhvr>
                                      <p:to>
                                        <p:strVal val="hidden"/>
                                      </p:to>
                                    </p:set>
                                  </p:childTnLst>
                                </p:cTn>
                              </p:par>
                            </p:childTnLst>
                          </p:cTn>
                        </p:par>
                      </p:childTnLst>
                    </p:cTn>
                  </p:par>
                  <p:par>
                    <p:cTn id="36" fill="hold" nodeType="clickPar">
                      <p:stCondLst>
                        <p:cond delay="indefinite"/>
                      </p:stCondLst>
                      <p:childTnLst>
                        <p:par>
                          <p:cTn id="37" fill="hold" nodeType="withGroup">
                            <p:stCondLst>
                              <p:cond delay="0"/>
                            </p:stCondLst>
                            <p:childTnLst>
                              <p:par>
                                <p:cTn id="38" presetID="4" presetClass="entr" presetSubtype="16" fill="hold" grpId="0" nodeType="clickEffect">
                                  <p:stCondLst>
                                    <p:cond delay="0"/>
                                  </p:stCondLst>
                                  <p:childTnLst>
                                    <p:set>
                                      <p:cBhvr>
                                        <p:cTn id="39" dur="1" fill="hold">
                                          <p:stCondLst>
                                            <p:cond delay="0"/>
                                          </p:stCondLst>
                                        </p:cTn>
                                        <p:tgtEl>
                                          <p:spTgt spid="51229"/>
                                        </p:tgtEl>
                                        <p:attrNameLst>
                                          <p:attrName>style.visibility</p:attrName>
                                        </p:attrNameLst>
                                      </p:cBhvr>
                                      <p:to>
                                        <p:strVal val="visible"/>
                                      </p:to>
                                    </p:set>
                                    <p:animEffect transition="in" filter="box(in)">
                                      <p:cBhvr>
                                        <p:cTn id="40" dur="500"/>
                                        <p:tgtEl>
                                          <p:spTgt spid="512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6" grpId="0" animBg="1"/>
      <p:bldP spid="51226" grpId="1" animBg="1"/>
      <p:bldP spid="51227" grpId="0" animBg="1"/>
      <p:bldP spid="51228" grpId="0" animBg="1"/>
      <p:bldP spid="51228" grpId="1" animBg="1"/>
      <p:bldP spid="5122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4" name="Rectangle 4"/>
          <p:cNvSpPr>
            <a:spLocks noGrp="1" noChangeArrowheads="1"/>
          </p:cNvSpPr>
          <p:nvPr>
            <p:ph type="subTitle" idx="1"/>
          </p:nvPr>
        </p:nvSpPr>
        <p:spPr>
          <a:xfrm>
            <a:off x="304800" y="228600"/>
            <a:ext cx="8458200" cy="762000"/>
          </a:xfrm>
        </p:spPr>
        <p:txBody>
          <a:bodyPr/>
          <a:lstStyle/>
          <a:p>
            <a:pPr algn="just" eaLnBrk="1" hangingPunct="1">
              <a:lnSpc>
                <a:spcPct val="90000"/>
              </a:lnSpc>
              <a:buFont typeface="Wingdings" pitchFamily="2" charset="2"/>
              <a:buChar char="v"/>
              <a:defRPr/>
            </a:pPr>
            <a:r>
              <a:rPr lang="en-US" sz="2800" smtClean="0">
                <a:latin typeface="Arial"/>
              </a:rPr>
              <a:t> Hướng dẫn thao tác kĩ thuật khâu thường</a:t>
            </a:r>
          </a:p>
        </p:txBody>
      </p:sp>
      <p:grpSp>
        <p:nvGrpSpPr>
          <p:cNvPr id="2" name="Group 27"/>
          <p:cNvGrpSpPr>
            <a:grpSpLocks/>
          </p:cNvGrpSpPr>
          <p:nvPr/>
        </p:nvGrpSpPr>
        <p:grpSpPr bwMode="auto">
          <a:xfrm>
            <a:off x="4495800" y="914400"/>
            <a:ext cx="4038600" cy="1905000"/>
            <a:chOff x="1818" y="2539"/>
            <a:chExt cx="7983" cy="4540"/>
          </a:xfrm>
        </p:grpSpPr>
        <p:grpSp>
          <p:nvGrpSpPr>
            <p:cNvPr id="9295" name="Group 28"/>
            <p:cNvGrpSpPr>
              <a:grpSpLocks/>
            </p:cNvGrpSpPr>
            <p:nvPr/>
          </p:nvGrpSpPr>
          <p:grpSpPr bwMode="auto">
            <a:xfrm>
              <a:off x="2561" y="2539"/>
              <a:ext cx="7240" cy="4540"/>
              <a:chOff x="2271" y="1135"/>
              <a:chExt cx="6248" cy="4540"/>
            </a:xfrm>
          </p:grpSpPr>
          <p:sp>
            <p:nvSpPr>
              <p:cNvPr id="9302" name="Rectangle 29"/>
              <p:cNvSpPr>
                <a:spLocks noChangeArrowheads="1"/>
              </p:cNvSpPr>
              <p:nvPr/>
            </p:nvSpPr>
            <p:spPr bwMode="auto">
              <a:xfrm>
                <a:off x="2272" y="1135"/>
                <a:ext cx="6247" cy="4540"/>
              </a:xfrm>
              <a:prstGeom prst="rect">
                <a:avLst/>
              </a:prstGeom>
              <a:solidFill>
                <a:srgbClr val="FFCCFF"/>
              </a:solidFill>
              <a:ln w="9525">
                <a:solidFill>
                  <a:srgbClr val="FFCCFF"/>
                </a:solidFill>
                <a:miter lim="800000"/>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r>
                  <a:rPr lang="en-US" sz="1050" smtClean="0">
                    <a:solidFill>
                      <a:srgbClr val="000000"/>
                    </a:solidFill>
                    <a:latin typeface="Arial" panose="020B0604020202020204" pitchFamily="34" charset="0"/>
                  </a:rPr>
                  <a:t>    10      9       8      7       6       5      4       3       2      1</a:t>
                </a: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600" smtClean="0">
                  <a:latin typeface="Arial" panose="020B0604020202020204" pitchFamily="34" charset="0"/>
                </a:endParaRPr>
              </a:p>
            </p:txBody>
          </p:sp>
          <p:sp>
            <p:nvSpPr>
              <p:cNvPr id="9303" name="Line 30"/>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9304" name="Group 31"/>
              <p:cNvGrpSpPr>
                <a:grpSpLocks/>
              </p:cNvGrpSpPr>
              <p:nvPr/>
            </p:nvGrpSpPr>
            <p:grpSpPr bwMode="auto">
              <a:xfrm>
                <a:off x="2827" y="3531"/>
                <a:ext cx="5124" cy="113"/>
                <a:chOff x="2827" y="6134"/>
                <a:chExt cx="5124" cy="113"/>
              </a:xfrm>
            </p:grpSpPr>
            <p:sp>
              <p:nvSpPr>
                <p:cNvPr id="9305" name="Line 32"/>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9306" name="Line 33"/>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9307" name="Line 34"/>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9308" name="Line 35"/>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9309" name="Line 36"/>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9310" name="Line 37"/>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9311" name="Line 38"/>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9312" name="Line 39"/>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9313" name="Line 40"/>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9314" name="Line 41"/>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9296" name="Group 42"/>
            <p:cNvGrpSpPr>
              <a:grpSpLocks/>
            </p:cNvGrpSpPr>
            <p:nvPr/>
          </p:nvGrpSpPr>
          <p:grpSpPr bwMode="auto">
            <a:xfrm>
              <a:off x="1818" y="2847"/>
              <a:ext cx="7609" cy="2145"/>
              <a:chOff x="1818" y="2847"/>
              <a:chExt cx="7609" cy="2145"/>
            </a:xfrm>
          </p:grpSpPr>
          <p:grpSp>
            <p:nvGrpSpPr>
              <p:cNvPr id="9297" name="Group 43"/>
              <p:cNvGrpSpPr>
                <a:grpSpLocks/>
              </p:cNvGrpSpPr>
              <p:nvPr/>
            </p:nvGrpSpPr>
            <p:grpSpPr bwMode="auto">
              <a:xfrm>
                <a:off x="1818" y="3191"/>
                <a:ext cx="4964" cy="1218"/>
                <a:chOff x="-337" y="1019"/>
                <a:chExt cx="10792" cy="5311"/>
              </a:xfrm>
            </p:grpSpPr>
            <p:sp>
              <p:nvSpPr>
                <p:cNvPr id="9300" name="Freeform 44"/>
                <p:cNvSpPr>
                  <a:spLocks/>
                </p:cNvSpPr>
                <p:nvPr/>
              </p:nvSpPr>
              <p:spPr bwMode="auto">
                <a:xfrm>
                  <a:off x="-337" y="1019"/>
                  <a:ext cx="10792" cy="5311"/>
                </a:xfrm>
                <a:custGeom>
                  <a:avLst/>
                  <a:gdLst>
                    <a:gd name="T0" fmla="*/ 10189 w 10792"/>
                    <a:gd name="T1" fmla="*/ 5258 h 5311"/>
                    <a:gd name="T2" fmla="*/ 0 w 10792"/>
                    <a:gd name="T3" fmla="*/ 0 h 5311"/>
                    <a:gd name="T4" fmla="*/ 10439 w 10792"/>
                    <a:gd name="T5" fmla="*/ 4507 h 5311"/>
                    <a:gd name="T6" fmla="*/ 10642 w 10792"/>
                    <a:gd name="T7" fmla="*/ 4621 h 5311"/>
                    <a:gd name="T8" fmla="*/ 10732 w 10792"/>
                    <a:gd name="T9" fmla="*/ 4696 h 5311"/>
                    <a:gd name="T10" fmla="*/ 10762 w 10792"/>
                    <a:gd name="T11" fmla="*/ 4756 h 5311"/>
                    <a:gd name="T12" fmla="*/ 10792 w 10792"/>
                    <a:gd name="T13" fmla="*/ 4861 h 5311"/>
                    <a:gd name="T14" fmla="*/ 10792 w 10792"/>
                    <a:gd name="T15" fmla="*/ 4936 h 5311"/>
                    <a:gd name="T16" fmla="*/ 10777 w 10792"/>
                    <a:gd name="T17" fmla="*/ 5041 h 5311"/>
                    <a:gd name="T18" fmla="*/ 10747 w 10792"/>
                    <a:gd name="T19" fmla="*/ 5146 h 5311"/>
                    <a:gd name="T20" fmla="*/ 10642 w 10792"/>
                    <a:gd name="T21" fmla="*/ 5236 h 5311"/>
                    <a:gd name="T22" fmla="*/ 10465 w 10792"/>
                    <a:gd name="T23" fmla="*/ 5311 h 5311"/>
                    <a:gd name="T24" fmla="*/ 10189 w 10792"/>
                    <a:gd name="T25" fmla="*/ 5258 h 531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0792"/>
                    <a:gd name="T40" fmla="*/ 0 h 5311"/>
                    <a:gd name="T41" fmla="*/ 10792 w 10792"/>
                    <a:gd name="T42" fmla="*/ 5311 h 5311"/>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0792" h="5311">
                      <a:moveTo>
                        <a:pt x="10189" y="5258"/>
                      </a:moveTo>
                      <a:lnTo>
                        <a:pt x="0" y="0"/>
                      </a:lnTo>
                      <a:lnTo>
                        <a:pt x="10439" y="4507"/>
                      </a:lnTo>
                      <a:lnTo>
                        <a:pt x="10642" y="4621"/>
                      </a:lnTo>
                      <a:lnTo>
                        <a:pt x="10732" y="4696"/>
                      </a:lnTo>
                      <a:lnTo>
                        <a:pt x="10762" y="4756"/>
                      </a:lnTo>
                      <a:lnTo>
                        <a:pt x="10792" y="4861"/>
                      </a:lnTo>
                      <a:lnTo>
                        <a:pt x="10792" y="4936"/>
                      </a:lnTo>
                      <a:lnTo>
                        <a:pt x="10777" y="5041"/>
                      </a:lnTo>
                      <a:lnTo>
                        <a:pt x="10747" y="5146"/>
                      </a:lnTo>
                      <a:lnTo>
                        <a:pt x="10642" y="5236"/>
                      </a:lnTo>
                      <a:lnTo>
                        <a:pt x="10465" y="5311"/>
                      </a:lnTo>
                      <a:lnTo>
                        <a:pt x="10189" y="5258"/>
                      </a:lnTo>
                      <a:close/>
                    </a:path>
                  </a:pathLst>
                </a:custGeom>
                <a:solidFill>
                  <a:srgbClr val="C0C0C0"/>
                </a:solidFill>
                <a:ln w="9525">
                  <a:solidFill>
                    <a:srgbClr val="000000"/>
                  </a:solidFill>
                  <a:round/>
                  <a:headEnd/>
                  <a:tailEnd/>
                </a:ln>
              </p:spPr>
              <p:txBody>
                <a:bodyPr/>
                <a:lstStyle/>
                <a:p>
                  <a:endParaRPr lang="en-US"/>
                </a:p>
              </p:txBody>
            </p:sp>
            <p:sp>
              <p:nvSpPr>
                <p:cNvPr id="9301" name="Freeform 45"/>
                <p:cNvSpPr>
                  <a:spLocks/>
                </p:cNvSpPr>
                <p:nvPr/>
              </p:nvSpPr>
              <p:spPr bwMode="auto">
                <a:xfrm>
                  <a:off x="9300" y="5580"/>
                  <a:ext cx="930" cy="555"/>
                </a:xfrm>
                <a:custGeom>
                  <a:avLst/>
                  <a:gdLst>
                    <a:gd name="T0" fmla="*/ 0 w 930"/>
                    <a:gd name="T1" fmla="*/ 0 h 555"/>
                    <a:gd name="T2" fmla="*/ 646 w 930"/>
                    <a:gd name="T3" fmla="*/ 524 h 555"/>
                    <a:gd name="T4" fmla="*/ 825 w 930"/>
                    <a:gd name="T5" fmla="*/ 555 h 555"/>
                    <a:gd name="T6" fmla="*/ 930 w 930"/>
                    <a:gd name="T7" fmla="*/ 420 h 555"/>
                    <a:gd name="T8" fmla="*/ 915 w 930"/>
                    <a:gd name="T9" fmla="*/ 255 h 555"/>
                    <a:gd name="T10" fmla="*/ 759 w 930"/>
                    <a:gd name="T11" fmla="*/ 185 h 555"/>
                    <a:gd name="T12" fmla="*/ 0 w 930"/>
                    <a:gd name="T13" fmla="*/ 0 h 555"/>
                    <a:gd name="T14" fmla="*/ 0 60000 65536"/>
                    <a:gd name="T15" fmla="*/ 0 60000 65536"/>
                    <a:gd name="T16" fmla="*/ 0 60000 65536"/>
                    <a:gd name="T17" fmla="*/ 0 60000 65536"/>
                    <a:gd name="T18" fmla="*/ 0 60000 65536"/>
                    <a:gd name="T19" fmla="*/ 0 60000 65536"/>
                    <a:gd name="T20" fmla="*/ 0 60000 65536"/>
                    <a:gd name="T21" fmla="*/ 0 w 930"/>
                    <a:gd name="T22" fmla="*/ 0 h 555"/>
                    <a:gd name="T23" fmla="*/ 930 w 930"/>
                    <a:gd name="T24" fmla="*/ 555 h 55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30" h="555">
                      <a:moveTo>
                        <a:pt x="0" y="0"/>
                      </a:moveTo>
                      <a:lnTo>
                        <a:pt x="646" y="524"/>
                      </a:lnTo>
                      <a:lnTo>
                        <a:pt x="825" y="555"/>
                      </a:lnTo>
                      <a:lnTo>
                        <a:pt x="930" y="420"/>
                      </a:lnTo>
                      <a:lnTo>
                        <a:pt x="915" y="255"/>
                      </a:lnTo>
                      <a:lnTo>
                        <a:pt x="759" y="185"/>
                      </a:lnTo>
                      <a:lnTo>
                        <a:pt x="0" y="0"/>
                      </a:lnTo>
                      <a:close/>
                    </a:path>
                  </a:pathLst>
                </a:custGeom>
                <a:solidFill>
                  <a:srgbClr val="FFFFFF"/>
                </a:solidFill>
                <a:ln w="9525">
                  <a:solidFill>
                    <a:srgbClr val="000000"/>
                  </a:solidFill>
                  <a:round/>
                  <a:headEnd/>
                  <a:tailEnd/>
                </a:ln>
              </p:spPr>
              <p:txBody>
                <a:bodyPr/>
                <a:lstStyle/>
                <a:p>
                  <a:endParaRPr lang="en-US"/>
                </a:p>
              </p:txBody>
            </p:sp>
          </p:grpSp>
          <p:sp>
            <p:nvSpPr>
              <p:cNvPr id="9298" name="Freeform 46"/>
              <p:cNvSpPr>
                <a:spLocks/>
              </p:cNvSpPr>
              <p:nvPr/>
            </p:nvSpPr>
            <p:spPr bwMode="auto">
              <a:xfrm>
                <a:off x="6782" y="3510"/>
                <a:ext cx="1513" cy="855"/>
              </a:xfrm>
              <a:custGeom>
                <a:avLst/>
                <a:gdLst>
                  <a:gd name="T0" fmla="*/ 0 w 1513"/>
                  <a:gd name="T1" fmla="*/ 854 h 855"/>
                  <a:gd name="T2" fmla="*/ 103 w 1513"/>
                  <a:gd name="T3" fmla="*/ 855 h 855"/>
                  <a:gd name="T4" fmla="*/ 193 w 1513"/>
                  <a:gd name="T5" fmla="*/ 825 h 855"/>
                  <a:gd name="T6" fmla="*/ 328 w 1513"/>
                  <a:gd name="T7" fmla="*/ 780 h 855"/>
                  <a:gd name="T8" fmla="*/ 433 w 1513"/>
                  <a:gd name="T9" fmla="*/ 705 h 855"/>
                  <a:gd name="T10" fmla="*/ 508 w 1513"/>
                  <a:gd name="T11" fmla="*/ 645 h 855"/>
                  <a:gd name="T12" fmla="*/ 583 w 1513"/>
                  <a:gd name="T13" fmla="*/ 525 h 855"/>
                  <a:gd name="T14" fmla="*/ 718 w 1513"/>
                  <a:gd name="T15" fmla="*/ 270 h 855"/>
                  <a:gd name="T16" fmla="*/ 838 w 1513"/>
                  <a:gd name="T17" fmla="*/ 120 h 855"/>
                  <a:gd name="T18" fmla="*/ 898 w 1513"/>
                  <a:gd name="T19" fmla="*/ 60 h 855"/>
                  <a:gd name="T20" fmla="*/ 973 w 1513"/>
                  <a:gd name="T21" fmla="*/ 30 h 855"/>
                  <a:gd name="T22" fmla="*/ 1033 w 1513"/>
                  <a:gd name="T23" fmla="*/ 0 h 855"/>
                  <a:gd name="T24" fmla="*/ 1138 w 1513"/>
                  <a:gd name="T25" fmla="*/ 30 h 855"/>
                  <a:gd name="T26" fmla="*/ 1213 w 1513"/>
                  <a:gd name="T27" fmla="*/ 75 h 855"/>
                  <a:gd name="T28" fmla="*/ 1258 w 1513"/>
                  <a:gd name="T29" fmla="*/ 240 h 855"/>
                  <a:gd name="T30" fmla="*/ 1303 w 1513"/>
                  <a:gd name="T31" fmla="*/ 330 h 855"/>
                  <a:gd name="T32" fmla="*/ 1348 w 1513"/>
                  <a:gd name="T33" fmla="*/ 345 h 855"/>
                  <a:gd name="T34" fmla="*/ 1423 w 1513"/>
                  <a:gd name="T35" fmla="*/ 360 h 855"/>
                  <a:gd name="T36" fmla="*/ 1513 w 1513"/>
                  <a:gd name="T37" fmla="*/ 330 h 85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513"/>
                  <a:gd name="T58" fmla="*/ 0 h 855"/>
                  <a:gd name="T59" fmla="*/ 1513 w 1513"/>
                  <a:gd name="T60" fmla="*/ 855 h 855"/>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513" h="855">
                    <a:moveTo>
                      <a:pt x="0" y="854"/>
                    </a:moveTo>
                    <a:lnTo>
                      <a:pt x="103" y="855"/>
                    </a:lnTo>
                    <a:lnTo>
                      <a:pt x="193" y="825"/>
                    </a:lnTo>
                    <a:lnTo>
                      <a:pt x="328" y="780"/>
                    </a:lnTo>
                    <a:lnTo>
                      <a:pt x="433" y="705"/>
                    </a:lnTo>
                    <a:lnTo>
                      <a:pt x="508" y="645"/>
                    </a:lnTo>
                    <a:lnTo>
                      <a:pt x="583" y="525"/>
                    </a:lnTo>
                    <a:lnTo>
                      <a:pt x="718" y="270"/>
                    </a:lnTo>
                    <a:lnTo>
                      <a:pt x="838" y="120"/>
                    </a:lnTo>
                    <a:lnTo>
                      <a:pt x="898" y="60"/>
                    </a:lnTo>
                    <a:lnTo>
                      <a:pt x="973" y="30"/>
                    </a:lnTo>
                    <a:lnTo>
                      <a:pt x="1033" y="0"/>
                    </a:lnTo>
                    <a:lnTo>
                      <a:pt x="1138" y="30"/>
                    </a:lnTo>
                    <a:lnTo>
                      <a:pt x="1213" y="75"/>
                    </a:lnTo>
                    <a:lnTo>
                      <a:pt x="1258" y="240"/>
                    </a:lnTo>
                    <a:lnTo>
                      <a:pt x="1303" y="330"/>
                    </a:lnTo>
                    <a:lnTo>
                      <a:pt x="1348" y="345"/>
                    </a:lnTo>
                    <a:lnTo>
                      <a:pt x="1423" y="360"/>
                    </a:lnTo>
                    <a:lnTo>
                      <a:pt x="1513" y="330"/>
                    </a:lnTo>
                  </a:path>
                </a:pathLst>
              </a:custGeom>
              <a:noFill/>
              <a:ln w="19050">
                <a:solidFill>
                  <a:srgbClr val="FF0000"/>
                </a:solidFill>
                <a:round/>
                <a:headEnd/>
                <a:tailEnd/>
              </a:ln>
            </p:spPr>
            <p:txBody>
              <a:bodyPr/>
              <a:lstStyle/>
              <a:p>
                <a:endParaRPr lang="en-US"/>
              </a:p>
            </p:txBody>
          </p:sp>
          <p:sp>
            <p:nvSpPr>
              <p:cNvPr id="9299" name="Freeform 47"/>
              <p:cNvSpPr>
                <a:spLocks/>
              </p:cNvSpPr>
              <p:nvPr/>
            </p:nvSpPr>
            <p:spPr bwMode="auto">
              <a:xfrm>
                <a:off x="6556" y="2847"/>
                <a:ext cx="2871" cy="2145"/>
              </a:xfrm>
              <a:custGeom>
                <a:avLst/>
                <a:gdLst>
                  <a:gd name="T0" fmla="*/ 2564 w 2871"/>
                  <a:gd name="T1" fmla="*/ 2145 h 2145"/>
                  <a:gd name="T2" fmla="*/ 2684 w 2871"/>
                  <a:gd name="T3" fmla="*/ 1971 h 2145"/>
                  <a:gd name="T4" fmla="*/ 2729 w 2871"/>
                  <a:gd name="T5" fmla="*/ 1761 h 2145"/>
                  <a:gd name="T6" fmla="*/ 2776 w 2871"/>
                  <a:gd name="T7" fmla="*/ 1665 h 2145"/>
                  <a:gd name="T8" fmla="*/ 2790 w 2871"/>
                  <a:gd name="T9" fmla="*/ 1620 h 2145"/>
                  <a:gd name="T10" fmla="*/ 2818 w 2871"/>
                  <a:gd name="T11" fmla="*/ 1470 h 2145"/>
                  <a:gd name="T12" fmla="*/ 2762 w 2871"/>
                  <a:gd name="T13" fmla="*/ 840 h 2145"/>
                  <a:gd name="T14" fmla="*/ 2663 w 2871"/>
                  <a:gd name="T15" fmla="*/ 630 h 2145"/>
                  <a:gd name="T16" fmla="*/ 2578 w 2871"/>
                  <a:gd name="T17" fmla="*/ 495 h 2145"/>
                  <a:gd name="T18" fmla="*/ 2550 w 2871"/>
                  <a:gd name="T19" fmla="*/ 450 h 2145"/>
                  <a:gd name="T20" fmla="*/ 2408 w 2871"/>
                  <a:gd name="T21" fmla="*/ 375 h 2145"/>
                  <a:gd name="T22" fmla="*/ 2295 w 2871"/>
                  <a:gd name="T23" fmla="*/ 285 h 2145"/>
                  <a:gd name="T24" fmla="*/ 2026 w 2871"/>
                  <a:gd name="T25" fmla="*/ 180 h 2145"/>
                  <a:gd name="T26" fmla="*/ 1829 w 2871"/>
                  <a:gd name="T27" fmla="*/ 105 h 2145"/>
                  <a:gd name="T28" fmla="*/ 1461 w 2871"/>
                  <a:gd name="T29" fmla="*/ 0 h 2145"/>
                  <a:gd name="T30" fmla="*/ 825 w 2871"/>
                  <a:gd name="T31" fmla="*/ 60 h 2145"/>
                  <a:gd name="T32" fmla="*/ 782 w 2871"/>
                  <a:gd name="T33" fmla="*/ 90 h 2145"/>
                  <a:gd name="T34" fmla="*/ 726 w 2871"/>
                  <a:gd name="T35" fmla="*/ 105 h 2145"/>
                  <a:gd name="T36" fmla="*/ 697 w 2871"/>
                  <a:gd name="T37" fmla="*/ 150 h 2145"/>
                  <a:gd name="T38" fmla="*/ 613 w 2871"/>
                  <a:gd name="T39" fmla="*/ 195 h 2145"/>
                  <a:gd name="T40" fmla="*/ 528 w 2871"/>
                  <a:gd name="T41" fmla="*/ 255 h 2145"/>
                  <a:gd name="T42" fmla="*/ 429 w 2871"/>
                  <a:gd name="T43" fmla="*/ 330 h 2145"/>
                  <a:gd name="T44" fmla="*/ 358 w 2871"/>
                  <a:gd name="T45" fmla="*/ 420 h 2145"/>
                  <a:gd name="T46" fmla="*/ 203 w 2871"/>
                  <a:gd name="T47" fmla="*/ 630 h 2145"/>
                  <a:gd name="T48" fmla="*/ 104 w 2871"/>
                  <a:gd name="T49" fmla="*/ 810 h 2145"/>
                  <a:gd name="T50" fmla="*/ 47 w 2871"/>
                  <a:gd name="T51" fmla="*/ 1020 h 2145"/>
                  <a:gd name="T52" fmla="*/ 75 w 2871"/>
                  <a:gd name="T53" fmla="*/ 1485 h 2145"/>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2871"/>
                  <a:gd name="T82" fmla="*/ 0 h 2145"/>
                  <a:gd name="T83" fmla="*/ 2871 w 2871"/>
                  <a:gd name="T84" fmla="*/ 2145 h 2145"/>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2871" h="2145">
                    <a:moveTo>
                      <a:pt x="2564" y="2145"/>
                    </a:moveTo>
                    <a:cubicBezTo>
                      <a:pt x="2625" y="2096"/>
                      <a:pt x="2641" y="2039"/>
                      <a:pt x="2684" y="1971"/>
                    </a:cubicBezTo>
                    <a:cubicBezTo>
                      <a:pt x="2699" y="1906"/>
                      <a:pt x="2709" y="1825"/>
                      <a:pt x="2729" y="1761"/>
                    </a:cubicBezTo>
                    <a:cubicBezTo>
                      <a:pt x="2733" y="1726"/>
                      <a:pt x="2769" y="1700"/>
                      <a:pt x="2776" y="1665"/>
                    </a:cubicBezTo>
                    <a:cubicBezTo>
                      <a:pt x="2779" y="1649"/>
                      <a:pt x="2786" y="1635"/>
                      <a:pt x="2790" y="1620"/>
                    </a:cubicBezTo>
                    <a:cubicBezTo>
                      <a:pt x="2800" y="1570"/>
                      <a:pt x="2818" y="1470"/>
                      <a:pt x="2818" y="1470"/>
                    </a:cubicBezTo>
                    <a:cubicBezTo>
                      <a:pt x="2814" y="1311"/>
                      <a:pt x="2871" y="1013"/>
                      <a:pt x="2762" y="840"/>
                    </a:cubicBezTo>
                    <a:cubicBezTo>
                      <a:pt x="2743" y="761"/>
                      <a:pt x="2706" y="696"/>
                      <a:pt x="2663" y="630"/>
                    </a:cubicBezTo>
                    <a:cubicBezTo>
                      <a:pt x="2663" y="630"/>
                      <a:pt x="2592" y="518"/>
                      <a:pt x="2578" y="495"/>
                    </a:cubicBezTo>
                    <a:cubicBezTo>
                      <a:pt x="2568" y="480"/>
                      <a:pt x="2565" y="458"/>
                      <a:pt x="2550" y="450"/>
                    </a:cubicBezTo>
                    <a:cubicBezTo>
                      <a:pt x="2501" y="424"/>
                      <a:pt x="2459" y="393"/>
                      <a:pt x="2408" y="375"/>
                    </a:cubicBezTo>
                    <a:cubicBezTo>
                      <a:pt x="2371" y="345"/>
                      <a:pt x="2338" y="304"/>
                      <a:pt x="2295" y="285"/>
                    </a:cubicBezTo>
                    <a:cubicBezTo>
                      <a:pt x="2206" y="247"/>
                      <a:pt x="2116" y="218"/>
                      <a:pt x="2026" y="180"/>
                    </a:cubicBezTo>
                    <a:cubicBezTo>
                      <a:pt x="1958" y="151"/>
                      <a:pt x="1902" y="121"/>
                      <a:pt x="1829" y="105"/>
                    </a:cubicBezTo>
                    <a:cubicBezTo>
                      <a:pt x="1710" y="42"/>
                      <a:pt x="1591" y="23"/>
                      <a:pt x="1461" y="0"/>
                    </a:cubicBezTo>
                    <a:cubicBezTo>
                      <a:pt x="1186" y="9"/>
                      <a:pt x="1057" y="11"/>
                      <a:pt x="825" y="60"/>
                    </a:cubicBezTo>
                    <a:cubicBezTo>
                      <a:pt x="811" y="70"/>
                      <a:pt x="798" y="83"/>
                      <a:pt x="782" y="90"/>
                    </a:cubicBezTo>
                    <a:cubicBezTo>
                      <a:pt x="764" y="98"/>
                      <a:pt x="742" y="94"/>
                      <a:pt x="726" y="105"/>
                    </a:cubicBezTo>
                    <a:cubicBezTo>
                      <a:pt x="712" y="115"/>
                      <a:pt x="710" y="137"/>
                      <a:pt x="697" y="150"/>
                    </a:cubicBezTo>
                    <a:cubicBezTo>
                      <a:pt x="670" y="179"/>
                      <a:pt x="648" y="183"/>
                      <a:pt x="613" y="195"/>
                    </a:cubicBezTo>
                    <a:cubicBezTo>
                      <a:pt x="514" y="300"/>
                      <a:pt x="623" y="197"/>
                      <a:pt x="528" y="255"/>
                    </a:cubicBezTo>
                    <a:cubicBezTo>
                      <a:pt x="493" y="276"/>
                      <a:pt x="463" y="306"/>
                      <a:pt x="429" y="330"/>
                    </a:cubicBezTo>
                    <a:cubicBezTo>
                      <a:pt x="328" y="491"/>
                      <a:pt x="485" y="247"/>
                      <a:pt x="358" y="420"/>
                    </a:cubicBezTo>
                    <a:cubicBezTo>
                      <a:pt x="304" y="495"/>
                      <a:pt x="277" y="577"/>
                      <a:pt x="203" y="630"/>
                    </a:cubicBezTo>
                    <a:cubicBezTo>
                      <a:pt x="181" y="698"/>
                      <a:pt x="140" y="751"/>
                      <a:pt x="104" y="810"/>
                    </a:cubicBezTo>
                    <a:cubicBezTo>
                      <a:pt x="73" y="859"/>
                      <a:pt x="58" y="960"/>
                      <a:pt x="47" y="1020"/>
                    </a:cubicBezTo>
                    <a:cubicBezTo>
                      <a:pt x="61" y="1466"/>
                      <a:pt x="0" y="1325"/>
                      <a:pt x="75" y="1485"/>
                    </a:cubicBezTo>
                  </a:path>
                </a:pathLst>
              </a:custGeom>
              <a:noFill/>
              <a:ln w="19050">
                <a:solidFill>
                  <a:srgbClr val="FF0000"/>
                </a:solidFill>
                <a:round/>
                <a:headEnd/>
                <a:tailEnd/>
              </a:ln>
            </p:spPr>
            <p:txBody>
              <a:bodyPr/>
              <a:lstStyle/>
              <a:p>
                <a:endParaRPr lang="en-US"/>
              </a:p>
            </p:txBody>
          </p:sp>
        </p:grpSp>
      </p:grpSp>
      <p:grpSp>
        <p:nvGrpSpPr>
          <p:cNvPr id="7" name="Group 48"/>
          <p:cNvGrpSpPr>
            <a:grpSpLocks/>
          </p:cNvGrpSpPr>
          <p:nvPr/>
        </p:nvGrpSpPr>
        <p:grpSpPr bwMode="auto">
          <a:xfrm>
            <a:off x="304800" y="4648200"/>
            <a:ext cx="4191000" cy="1892300"/>
            <a:chOff x="1584" y="1245"/>
            <a:chExt cx="8691" cy="4540"/>
          </a:xfrm>
        </p:grpSpPr>
        <p:grpSp>
          <p:nvGrpSpPr>
            <p:cNvPr id="9272" name="Group 49"/>
            <p:cNvGrpSpPr>
              <a:grpSpLocks/>
            </p:cNvGrpSpPr>
            <p:nvPr/>
          </p:nvGrpSpPr>
          <p:grpSpPr bwMode="auto">
            <a:xfrm>
              <a:off x="1584" y="1245"/>
              <a:ext cx="7240" cy="4540"/>
              <a:chOff x="2271" y="1135"/>
              <a:chExt cx="6248" cy="4540"/>
            </a:xfrm>
          </p:grpSpPr>
          <p:sp>
            <p:nvSpPr>
              <p:cNvPr id="9282" name="Rectangle 50"/>
              <p:cNvSpPr>
                <a:spLocks noChangeArrowheads="1"/>
              </p:cNvSpPr>
              <p:nvPr/>
            </p:nvSpPr>
            <p:spPr bwMode="auto">
              <a:xfrm>
                <a:off x="2271" y="1135"/>
                <a:ext cx="6247" cy="4540"/>
              </a:xfrm>
              <a:prstGeom prst="rect">
                <a:avLst/>
              </a:prstGeom>
              <a:solidFill>
                <a:srgbClr val="FFCCFF"/>
              </a:solidFill>
              <a:ln w="9525">
                <a:solidFill>
                  <a:srgbClr val="FFCCFF"/>
                </a:solidFill>
                <a:miter lim="800000"/>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r>
                  <a:rPr lang="en-US" sz="1050" smtClean="0">
                    <a:solidFill>
                      <a:srgbClr val="000000"/>
                    </a:solidFill>
                    <a:latin typeface="Arial" panose="020B0604020202020204" pitchFamily="34" charset="0"/>
                  </a:rPr>
                  <a:t>    10      9      8      7      6      5      4       3       2      1</a:t>
                </a: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600" smtClean="0">
                  <a:latin typeface="Arial" panose="020B0604020202020204" pitchFamily="34" charset="0"/>
                </a:endParaRPr>
              </a:p>
            </p:txBody>
          </p:sp>
          <p:sp>
            <p:nvSpPr>
              <p:cNvPr id="9283" name="Line 51"/>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9284" name="Group 52"/>
              <p:cNvGrpSpPr>
                <a:grpSpLocks/>
              </p:cNvGrpSpPr>
              <p:nvPr/>
            </p:nvGrpSpPr>
            <p:grpSpPr bwMode="auto">
              <a:xfrm>
                <a:off x="2827" y="3531"/>
                <a:ext cx="5124" cy="113"/>
                <a:chOff x="2827" y="6134"/>
                <a:chExt cx="5124" cy="113"/>
              </a:xfrm>
            </p:grpSpPr>
            <p:sp>
              <p:nvSpPr>
                <p:cNvPr id="9285" name="Line 53"/>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9286" name="Line 54"/>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9287" name="Line 55"/>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9288" name="Line 56"/>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9289" name="Line 57"/>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9290" name="Line 58"/>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9291" name="Line 59"/>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9292" name="Line 60"/>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9293" name="Line 61"/>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9294" name="Line 62"/>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9273" name="Group 63"/>
            <p:cNvGrpSpPr>
              <a:grpSpLocks/>
            </p:cNvGrpSpPr>
            <p:nvPr/>
          </p:nvGrpSpPr>
          <p:grpSpPr bwMode="auto">
            <a:xfrm>
              <a:off x="4440" y="3480"/>
              <a:ext cx="5835" cy="2183"/>
              <a:chOff x="4440" y="3480"/>
              <a:chExt cx="5835" cy="2183"/>
            </a:xfrm>
          </p:grpSpPr>
          <p:grpSp>
            <p:nvGrpSpPr>
              <p:cNvPr id="9274" name="Group 64"/>
              <p:cNvGrpSpPr>
                <a:grpSpLocks/>
              </p:cNvGrpSpPr>
              <p:nvPr/>
            </p:nvGrpSpPr>
            <p:grpSpPr bwMode="auto">
              <a:xfrm>
                <a:off x="4440" y="3480"/>
                <a:ext cx="5198" cy="218"/>
                <a:chOff x="4440" y="3480"/>
                <a:chExt cx="5198" cy="218"/>
              </a:xfrm>
            </p:grpSpPr>
            <p:sp>
              <p:nvSpPr>
                <p:cNvPr id="9277" name="Freeform 65"/>
                <p:cNvSpPr>
                  <a:spLocks/>
                </p:cNvSpPr>
                <p:nvPr/>
              </p:nvSpPr>
              <p:spPr bwMode="auto">
                <a:xfrm>
                  <a:off x="4440" y="3630"/>
                  <a:ext cx="1095" cy="68"/>
                </a:xfrm>
                <a:custGeom>
                  <a:avLst/>
                  <a:gdLst>
                    <a:gd name="T0" fmla="*/ 1093 w 1095"/>
                    <a:gd name="T1" fmla="*/ 68 h 68"/>
                    <a:gd name="T2" fmla="*/ 0 w 1095"/>
                    <a:gd name="T3" fmla="*/ 60 h 68"/>
                    <a:gd name="T4" fmla="*/ 1095 w 1095"/>
                    <a:gd name="T5" fmla="*/ 0 h 68"/>
                    <a:gd name="T6" fmla="*/ 1093 w 1095"/>
                    <a:gd name="T7" fmla="*/ 68 h 68"/>
                    <a:gd name="T8" fmla="*/ 0 60000 65536"/>
                    <a:gd name="T9" fmla="*/ 0 60000 65536"/>
                    <a:gd name="T10" fmla="*/ 0 60000 65536"/>
                    <a:gd name="T11" fmla="*/ 0 60000 65536"/>
                    <a:gd name="T12" fmla="*/ 0 w 1095"/>
                    <a:gd name="T13" fmla="*/ 0 h 68"/>
                    <a:gd name="T14" fmla="*/ 1095 w 1095"/>
                    <a:gd name="T15" fmla="*/ 68 h 68"/>
                  </a:gdLst>
                  <a:ahLst/>
                  <a:cxnLst>
                    <a:cxn ang="T8">
                      <a:pos x="T0" y="T1"/>
                    </a:cxn>
                    <a:cxn ang="T9">
                      <a:pos x="T2" y="T3"/>
                    </a:cxn>
                    <a:cxn ang="T10">
                      <a:pos x="T4" y="T5"/>
                    </a:cxn>
                    <a:cxn ang="T11">
                      <a:pos x="T6" y="T7"/>
                    </a:cxn>
                  </a:cxnLst>
                  <a:rect l="T12" t="T13" r="T14" b="T15"/>
                  <a:pathLst>
                    <a:path w="1095" h="68">
                      <a:moveTo>
                        <a:pt x="1093" y="68"/>
                      </a:moveTo>
                      <a:lnTo>
                        <a:pt x="0" y="60"/>
                      </a:lnTo>
                      <a:lnTo>
                        <a:pt x="1095" y="0"/>
                      </a:lnTo>
                      <a:lnTo>
                        <a:pt x="1093" y="68"/>
                      </a:lnTo>
                      <a:close/>
                    </a:path>
                  </a:pathLst>
                </a:custGeom>
                <a:solidFill>
                  <a:srgbClr val="C0C0C0"/>
                </a:solidFill>
                <a:ln w="9525">
                  <a:solidFill>
                    <a:srgbClr val="000000"/>
                  </a:solidFill>
                  <a:round/>
                  <a:headEnd/>
                  <a:tailEnd/>
                </a:ln>
              </p:spPr>
              <p:txBody>
                <a:bodyPr/>
                <a:lstStyle/>
                <a:p>
                  <a:endParaRPr lang="en-US"/>
                </a:p>
              </p:txBody>
            </p:sp>
            <p:sp>
              <p:nvSpPr>
                <p:cNvPr id="9278" name="Freeform 66"/>
                <p:cNvSpPr>
                  <a:spLocks/>
                </p:cNvSpPr>
                <p:nvPr/>
              </p:nvSpPr>
              <p:spPr bwMode="auto">
                <a:xfrm>
                  <a:off x="6195" y="3585"/>
                  <a:ext cx="645" cy="113"/>
                </a:xfrm>
                <a:custGeom>
                  <a:avLst/>
                  <a:gdLst>
                    <a:gd name="T0" fmla="*/ 641 w 645"/>
                    <a:gd name="T1" fmla="*/ 113 h 113"/>
                    <a:gd name="T2" fmla="*/ 0 w 645"/>
                    <a:gd name="T3" fmla="*/ 105 h 113"/>
                    <a:gd name="T4" fmla="*/ 0 w 645"/>
                    <a:gd name="T5" fmla="*/ 90 h 113"/>
                    <a:gd name="T6" fmla="*/ 0 w 645"/>
                    <a:gd name="T7" fmla="*/ 30 h 113"/>
                    <a:gd name="T8" fmla="*/ 645 w 645"/>
                    <a:gd name="T9" fmla="*/ 0 h 113"/>
                    <a:gd name="T10" fmla="*/ 641 w 645"/>
                    <a:gd name="T11" fmla="*/ 113 h 113"/>
                    <a:gd name="T12" fmla="*/ 0 60000 65536"/>
                    <a:gd name="T13" fmla="*/ 0 60000 65536"/>
                    <a:gd name="T14" fmla="*/ 0 60000 65536"/>
                    <a:gd name="T15" fmla="*/ 0 60000 65536"/>
                    <a:gd name="T16" fmla="*/ 0 60000 65536"/>
                    <a:gd name="T17" fmla="*/ 0 60000 65536"/>
                    <a:gd name="T18" fmla="*/ 0 w 645"/>
                    <a:gd name="T19" fmla="*/ 0 h 113"/>
                    <a:gd name="T20" fmla="*/ 645 w 645"/>
                    <a:gd name="T21" fmla="*/ 113 h 113"/>
                  </a:gdLst>
                  <a:ahLst/>
                  <a:cxnLst>
                    <a:cxn ang="T12">
                      <a:pos x="T0" y="T1"/>
                    </a:cxn>
                    <a:cxn ang="T13">
                      <a:pos x="T2" y="T3"/>
                    </a:cxn>
                    <a:cxn ang="T14">
                      <a:pos x="T4" y="T5"/>
                    </a:cxn>
                    <a:cxn ang="T15">
                      <a:pos x="T6" y="T7"/>
                    </a:cxn>
                    <a:cxn ang="T16">
                      <a:pos x="T8" y="T9"/>
                    </a:cxn>
                    <a:cxn ang="T17">
                      <a:pos x="T10" y="T11"/>
                    </a:cxn>
                  </a:cxnLst>
                  <a:rect l="T18" t="T19" r="T20" b="T21"/>
                  <a:pathLst>
                    <a:path w="645" h="113">
                      <a:moveTo>
                        <a:pt x="641" y="113"/>
                      </a:moveTo>
                      <a:lnTo>
                        <a:pt x="0" y="105"/>
                      </a:lnTo>
                      <a:lnTo>
                        <a:pt x="0" y="90"/>
                      </a:lnTo>
                      <a:lnTo>
                        <a:pt x="0" y="30"/>
                      </a:lnTo>
                      <a:lnTo>
                        <a:pt x="645" y="0"/>
                      </a:lnTo>
                      <a:lnTo>
                        <a:pt x="641" y="113"/>
                      </a:lnTo>
                      <a:close/>
                    </a:path>
                  </a:pathLst>
                </a:custGeom>
                <a:solidFill>
                  <a:srgbClr val="C0C0C0"/>
                </a:solidFill>
                <a:ln w="9525">
                  <a:solidFill>
                    <a:srgbClr val="000000"/>
                  </a:solidFill>
                  <a:round/>
                  <a:headEnd/>
                  <a:tailEnd/>
                </a:ln>
              </p:spPr>
              <p:txBody>
                <a:bodyPr/>
                <a:lstStyle/>
                <a:p>
                  <a:endParaRPr lang="en-US"/>
                </a:p>
              </p:txBody>
            </p:sp>
            <p:grpSp>
              <p:nvGrpSpPr>
                <p:cNvPr id="9279" name="Group 67"/>
                <p:cNvGrpSpPr>
                  <a:grpSpLocks/>
                </p:cNvGrpSpPr>
                <p:nvPr/>
              </p:nvGrpSpPr>
              <p:grpSpPr bwMode="auto">
                <a:xfrm>
                  <a:off x="7500" y="3480"/>
                  <a:ext cx="2138" cy="218"/>
                  <a:chOff x="7500" y="3480"/>
                  <a:chExt cx="2138" cy="218"/>
                </a:xfrm>
              </p:grpSpPr>
              <p:sp>
                <p:nvSpPr>
                  <p:cNvPr id="9280" name="Freeform 68"/>
                  <p:cNvSpPr>
                    <a:spLocks/>
                  </p:cNvSpPr>
                  <p:nvPr/>
                </p:nvSpPr>
                <p:spPr bwMode="auto">
                  <a:xfrm>
                    <a:off x="7500" y="3480"/>
                    <a:ext cx="2138" cy="218"/>
                  </a:xfrm>
                  <a:custGeom>
                    <a:avLst/>
                    <a:gdLst>
                      <a:gd name="T0" fmla="*/ 8 w 2138"/>
                      <a:gd name="T1" fmla="*/ 218 h 218"/>
                      <a:gd name="T2" fmla="*/ 1836 w 2138"/>
                      <a:gd name="T3" fmla="*/ 218 h 218"/>
                      <a:gd name="T4" fmla="*/ 1935 w 2138"/>
                      <a:gd name="T5" fmla="*/ 216 h 218"/>
                      <a:gd name="T6" fmla="*/ 1990 w 2138"/>
                      <a:gd name="T7" fmla="*/ 211 h 218"/>
                      <a:gd name="T8" fmla="*/ 2024 w 2138"/>
                      <a:gd name="T9" fmla="*/ 209 h 218"/>
                      <a:gd name="T10" fmla="*/ 2062 w 2138"/>
                      <a:gd name="T11" fmla="*/ 197 h 218"/>
                      <a:gd name="T12" fmla="*/ 2091 w 2138"/>
                      <a:gd name="T13" fmla="*/ 180 h 218"/>
                      <a:gd name="T14" fmla="*/ 2117 w 2138"/>
                      <a:gd name="T15" fmla="*/ 151 h 218"/>
                      <a:gd name="T16" fmla="*/ 2134 w 2138"/>
                      <a:gd name="T17" fmla="*/ 128 h 218"/>
                      <a:gd name="T18" fmla="*/ 2138 w 2138"/>
                      <a:gd name="T19" fmla="*/ 90 h 218"/>
                      <a:gd name="T20" fmla="*/ 2123 w 2138"/>
                      <a:gd name="T21" fmla="*/ 75 h 218"/>
                      <a:gd name="T22" fmla="*/ 2123 w 2138"/>
                      <a:gd name="T23" fmla="*/ 75 h 218"/>
                      <a:gd name="T24" fmla="*/ 2115 w 2138"/>
                      <a:gd name="T25" fmla="*/ 60 h 218"/>
                      <a:gd name="T26" fmla="*/ 2085 w 2138"/>
                      <a:gd name="T27" fmla="*/ 23 h 218"/>
                      <a:gd name="T28" fmla="*/ 2048 w 2138"/>
                      <a:gd name="T29" fmla="*/ 8 h 218"/>
                      <a:gd name="T30" fmla="*/ 1995 w 2138"/>
                      <a:gd name="T31" fmla="*/ 0 h 218"/>
                      <a:gd name="T32" fmla="*/ 1838 w 2138"/>
                      <a:gd name="T33" fmla="*/ 8 h 218"/>
                      <a:gd name="T34" fmla="*/ 0 w 2138"/>
                      <a:gd name="T35" fmla="*/ 120 h 218"/>
                      <a:gd name="T36" fmla="*/ 8 w 2138"/>
                      <a:gd name="T37" fmla="*/ 218 h 21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2138"/>
                      <a:gd name="T58" fmla="*/ 0 h 218"/>
                      <a:gd name="T59" fmla="*/ 2138 w 2138"/>
                      <a:gd name="T60" fmla="*/ 218 h 218"/>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2138" h="218">
                        <a:moveTo>
                          <a:pt x="8" y="218"/>
                        </a:moveTo>
                        <a:lnTo>
                          <a:pt x="1836" y="218"/>
                        </a:lnTo>
                        <a:lnTo>
                          <a:pt x="1935" y="216"/>
                        </a:lnTo>
                        <a:lnTo>
                          <a:pt x="1990" y="211"/>
                        </a:lnTo>
                        <a:lnTo>
                          <a:pt x="2024" y="209"/>
                        </a:lnTo>
                        <a:lnTo>
                          <a:pt x="2062" y="197"/>
                        </a:lnTo>
                        <a:lnTo>
                          <a:pt x="2091" y="180"/>
                        </a:lnTo>
                        <a:lnTo>
                          <a:pt x="2117" y="151"/>
                        </a:lnTo>
                        <a:lnTo>
                          <a:pt x="2134" y="128"/>
                        </a:lnTo>
                        <a:lnTo>
                          <a:pt x="2138" y="90"/>
                        </a:lnTo>
                        <a:lnTo>
                          <a:pt x="2123" y="75"/>
                        </a:lnTo>
                        <a:lnTo>
                          <a:pt x="2115" y="60"/>
                        </a:lnTo>
                        <a:lnTo>
                          <a:pt x="2085" y="23"/>
                        </a:lnTo>
                        <a:lnTo>
                          <a:pt x="2048" y="8"/>
                        </a:lnTo>
                        <a:lnTo>
                          <a:pt x="1995" y="0"/>
                        </a:lnTo>
                        <a:lnTo>
                          <a:pt x="1838" y="8"/>
                        </a:lnTo>
                        <a:lnTo>
                          <a:pt x="0" y="120"/>
                        </a:lnTo>
                        <a:lnTo>
                          <a:pt x="8" y="218"/>
                        </a:lnTo>
                        <a:close/>
                      </a:path>
                    </a:pathLst>
                  </a:custGeom>
                  <a:solidFill>
                    <a:srgbClr val="C0C0C0"/>
                  </a:solidFill>
                  <a:ln w="9525">
                    <a:solidFill>
                      <a:srgbClr val="000000"/>
                    </a:solidFill>
                    <a:round/>
                    <a:headEnd/>
                    <a:tailEnd/>
                  </a:ln>
                </p:spPr>
                <p:txBody>
                  <a:bodyPr/>
                  <a:lstStyle/>
                  <a:p>
                    <a:endParaRPr lang="en-US"/>
                  </a:p>
                </p:txBody>
              </p:sp>
              <p:sp>
                <p:nvSpPr>
                  <p:cNvPr id="9281" name="Freeform 69"/>
                  <p:cNvSpPr>
                    <a:spLocks/>
                  </p:cNvSpPr>
                  <p:nvPr/>
                </p:nvSpPr>
                <p:spPr bwMode="auto">
                  <a:xfrm>
                    <a:off x="9185" y="3530"/>
                    <a:ext cx="367" cy="97"/>
                  </a:xfrm>
                  <a:custGeom>
                    <a:avLst/>
                    <a:gdLst>
                      <a:gd name="T0" fmla="*/ 0 w 367"/>
                      <a:gd name="T1" fmla="*/ 60 h 97"/>
                      <a:gd name="T2" fmla="*/ 337 w 367"/>
                      <a:gd name="T3" fmla="*/ 97 h 97"/>
                      <a:gd name="T4" fmla="*/ 367 w 367"/>
                      <a:gd name="T5" fmla="*/ 67 h 97"/>
                      <a:gd name="T6" fmla="*/ 360 w 367"/>
                      <a:gd name="T7" fmla="*/ 22 h 97"/>
                      <a:gd name="T8" fmla="*/ 322 w 367"/>
                      <a:gd name="T9" fmla="*/ 0 h 97"/>
                      <a:gd name="T10" fmla="*/ 0 w 367"/>
                      <a:gd name="T11" fmla="*/ 60 h 97"/>
                      <a:gd name="T12" fmla="*/ 0 60000 65536"/>
                      <a:gd name="T13" fmla="*/ 0 60000 65536"/>
                      <a:gd name="T14" fmla="*/ 0 60000 65536"/>
                      <a:gd name="T15" fmla="*/ 0 60000 65536"/>
                      <a:gd name="T16" fmla="*/ 0 60000 65536"/>
                      <a:gd name="T17" fmla="*/ 0 60000 65536"/>
                      <a:gd name="T18" fmla="*/ 0 w 367"/>
                      <a:gd name="T19" fmla="*/ 0 h 97"/>
                      <a:gd name="T20" fmla="*/ 367 w 367"/>
                      <a:gd name="T21" fmla="*/ 97 h 97"/>
                    </a:gdLst>
                    <a:ahLst/>
                    <a:cxnLst>
                      <a:cxn ang="T12">
                        <a:pos x="T0" y="T1"/>
                      </a:cxn>
                      <a:cxn ang="T13">
                        <a:pos x="T2" y="T3"/>
                      </a:cxn>
                      <a:cxn ang="T14">
                        <a:pos x="T4" y="T5"/>
                      </a:cxn>
                      <a:cxn ang="T15">
                        <a:pos x="T6" y="T7"/>
                      </a:cxn>
                      <a:cxn ang="T16">
                        <a:pos x="T8" y="T9"/>
                      </a:cxn>
                      <a:cxn ang="T17">
                        <a:pos x="T10" y="T11"/>
                      </a:cxn>
                    </a:cxnLst>
                    <a:rect l="T18" t="T19" r="T20" b="T21"/>
                    <a:pathLst>
                      <a:path w="367" h="97">
                        <a:moveTo>
                          <a:pt x="0" y="60"/>
                        </a:moveTo>
                        <a:lnTo>
                          <a:pt x="337" y="97"/>
                        </a:lnTo>
                        <a:lnTo>
                          <a:pt x="367" y="67"/>
                        </a:lnTo>
                        <a:lnTo>
                          <a:pt x="360" y="22"/>
                        </a:lnTo>
                        <a:lnTo>
                          <a:pt x="322" y="0"/>
                        </a:lnTo>
                        <a:lnTo>
                          <a:pt x="0" y="60"/>
                        </a:lnTo>
                        <a:close/>
                      </a:path>
                    </a:pathLst>
                  </a:custGeom>
                  <a:solidFill>
                    <a:srgbClr val="FFFFFF"/>
                  </a:solidFill>
                  <a:ln w="9525">
                    <a:solidFill>
                      <a:srgbClr val="000000"/>
                    </a:solidFill>
                    <a:round/>
                    <a:headEnd/>
                    <a:tailEnd/>
                  </a:ln>
                </p:spPr>
                <p:txBody>
                  <a:bodyPr/>
                  <a:lstStyle/>
                  <a:p>
                    <a:endParaRPr lang="en-US"/>
                  </a:p>
                </p:txBody>
              </p:sp>
            </p:grpSp>
          </p:grpSp>
          <p:sp>
            <p:nvSpPr>
              <p:cNvPr id="9275" name="Freeform 70"/>
              <p:cNvSpPr>
                <a:spLocks/>
              </p:cNvSpPr>
              <p:nvPr/>
            </p:nvSpPr>
            <p:spPr bwMode="auto">
              <a:xfrm>
                <a:off x="9630" y="3630"/>
                <a:ext cx="645" cy="1920"/>
              </a:xfrm>
              <a:custGeom>
                <a:avLst/>
                <a:gdLst>
                  <a:gd name="T0" fmla="*/ 0 w 645"/>
                  <a:gd name="T1" fmla="*/ 0 h 1920"/>
                  <a:gd name="T2" fmla="*/ 30 w 645"/>
                  <a:gd name="T3" fmla="*/ 120 h 1920"/>
                  <a:gd name="T4" fmla="*/ 60 w 645"/>
                  <a:gd name="T5" fmla="*/ 293 h 1920"/>
                  <a:gd name="T6" fmla="*/ 75 w 645"/>
                  <a:gd name="T7" fmla="*/ 443 h 1920"/>
                  <a:gd name="T8" fmla="*/ 68 w 645"/>
                  <a:gd name="T9" fmla="*/ 660 h 1920"/>
                  <a:gd name="T10" fmla="*/ 83 w 645"/>
                  <a:gd name="T11" fmla="*/ 810 h 1920"/>
                  <a:gd name="T12" fmla="*/ 105 w 645"/>
                  <a:gd name="T13" fmla="*/ 885 h 1920"/>
                  <a:gd name="T14" fmla="*/ 143 w 645"/>
                  <a:gd name="T15" fmla="*/ 983 h 1920"/>
                  <a:gd name="T16" fmla="*/ 233 w 645"/>
                  <a:gd name="T17" fmla="*/ 1088 h 1920"/>
                  <a:gd name="T18" fmla="*/ 323 w 645"/>
                  <a:gd name="T19" fmla="*/ 1148 h 1920"/>
                  <a:gd name="T20" fmla="*/ 420 w 645"/>
                  <a:gd name="T21" fmla="*/ 1253 h 1920"/>
                  <a:gd name="T22" fmla="*/ 503 w 645"/>
                  <a:gd name="T23" fmla="*/ 1410 h 1920"/>
                  <a:gd name="T24" fmla="*/ 645 w 645"/>
                  <a:gd name="T25" fmla="*/ 1920 h 192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45"/>
                  <a:gd name="T40" fmla="*/ 0 h 1920"/>
                  <a:gd name="T41" fmla="*/ 645 w 645"/>
                  <a:gd name="T42" fmla="*/ 1920 h 192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45" h="1920">
                    <a:moveTo>
                      <a:pt x="0" y="0"/>
                    </a:moveTo>
                    <a:lnTo>
                      <a:pt x="30" y="120"/>
                    </a:lnTo>
                    <a:lnTo>
                      <a:pt x="60" y="293"/>
                    </a:lnTo>
                    <a:lnTo>
                      <a:pt x="75" y="443"/>
                    </a:lnTo>
                    <a:lnTo>
                      <a:pt x="68" y="660"/>
                    </a:lnTo>
                    <a:lnTo>
                      <a:pt x="83" y="810"/>
                    </a:lnTo>
                    <a:lnTo>
                      <a:pt x="105" y="885"/>
                    </a:lnTo>
                    <a:lnTo>
                      <a:pt x="143" y="983"/>
                    </a:lnTo>
                    <a:lnTo>
                      <a:pt x="233" y="1088"/>
                    </a:lnTo>
                    <a:lnTo>
                      <a:pt x="323" y="1148"/>
                    </a:lnTo>
                    <a:lnTo>
                      <a:pt x="420" y="1253"/>
                    </a:lnTo>
                    <a:lnTo>
                      <a:pt x="503" y="1410"/>
                    </a:lnTo>
                    <a:lnTo>
                      <a:pt x="645" y="1920"/>
                    </a:lnTo>
                  </a:path>
                </a:pathLst>
              </a:custGeom>
              <a:noFill/>
              <a:ln w="19050">
                <a:solidFill>
                  <a:srgbClr val="FF0000"/>
                </a:solidFill>
                <a:round/>
                <a:headEnd/>
                <a:tailEnd/>
              </a:ln>
            </p:spPr>
            <p:txBody>
              <a:bodyPr/>
              <a:lstStyle/>
              <a:p>
                <a:endParaRPr lang="en-US"/>
              </a:p>
            </p:txBody>
          </p:sp>
          <p:sp>
            <p:nvSpPr>
              <p:cNvPr id="9276" name="Freeform 71"/>
              <p:cNvSpPr>
                <a:spLocks/>
              </p:cNvSpPr>
              <p:nvPr/>
            </p:nvSpPr>
            <p:spPr bwMode="auto">
              <a:xfrm>
                <a:off x="6776" y="3585"/>
                <a:ext cx="2767" cy="2078"/>
              </a:xfrm>
              <a:custGeom>
                <a:avLst/>
                <a:gdLst>
                  <a:gd name="T0" fmla="*/ 1394 w 2767"/>
                  <a:gd name="T1" fmla="*/ 106 h 2078"/>
                  <a:gd name="T2" fmla="*/ 1320 w 2767"/>
                  <a:gd name="T3" fmla="*/ 255 h 2078"/>
                  <a:gd name="T4" fmla="*/ 1237 w 2767"/>
                  <a:gd name="T5" fmla="*/ 353 h 2078"/>
                  <a:gd name="T6" fmla="*/ 900 w 2767"/>
                  <a:gd name="T7" fmla="*/ 653 h 2078"/>
                  <a:gd name="T8" fmla="*/ 525 w 2767"/>
                  <a:gd name="T9" fmla="*/ 923 h 2078"/>
                  <a:gd name="T10" fmla="*/ 352 w 2767"/>
                  <a:gd name="T11" fmla="*/ 1043 h 2078"/>
                  <a:gd name="T12" fmla="*/ 180 w 2767"/>
                  <a:gd name="T13" fmla="*/ 1208 h 2078"/>
                  <a:gd name="T14" fmla="*/ 82 w 2767"/>
                  <a:gd name="T15" fmla="*/ 1388 h 2078"/>
                  <a:gd name="T16" fmla="*/ 7 w 2767"/>
                  <a:gd name="T17" fmla="*/ 1560 h 2078"/>
                  <a:gd name="T18" fmla="*/ 0 w 2767"/>
                  <a:gd name="T19" fmla="*/ 1755 h 2078"/>
                  <a:gd name="T20" fmla="*/ 37 w 2767"/>
                  <a:gd name="T21" fmla="*/ 1868 h 2078"/>
                  <a:gd name="T22" fmla="*/ 127 w 2767"/>
                  <a:gd name="T23" fmla="*/ 1943 h 2078"/>
                  <a:gd name="T24" fmla="*/ 225 w 2767"/>
                  <a:gd name="T25" fmla="*/ 2010 h 2078"/>
                  <a:gd name="T26" fmla="*/ 360 w 2767"/>
                  <a:gd name="T27" fmla="*/ 2048 h 2078"/>
                  <a:gd name="T28" fmla="*/ 555 w 2767"/>
                  <a:gd name="T29" fmla="*/ 2063 h 2078"/>
                  <a:gd name="T30" fmla="*/ 870 w 2767"/>
                  <a:gd name="T31" fmla="*/ 2078 h 2078"/>
                  <a:gd name="T32" fmla="*/ 1207 w 2767"/>
                  <a:gd name="T33" fmla="*/ 2055 h 2078"/>
                  <a:gd name="T34" fmla="*/ 1342 w 2767"/>
                  <a:gd name="T35" fmla="*/ 2040 h 2078"/>
                  <a:gd name="T36" fmla="*/ 1507 w 2767"/>
                  <a:gd name="T37" fmla="*/ 2003 h 2078"/>
                  <a:gd name="T38" fmla="*/ 1702 w 2767"/>
                  <a:gd name="T39" fmla="*/ 1905 h 2078"/>
                  <a:gd name="T40" fmla="*/ 1837 w 2767"/>
                  <a:gd name="T41" fmla="*/ 1815 h 2078"/>
                  <a:gd name="T42" fmla="*/ 1957 w 2767"/>
                  <a:gd name="T43" fmla="*/ 1635 h 2078"/>
                  <a:gd name="T44" fmla="*/ 2047 w 2767"/>
                  <a:gd name="T45" fmla="*/ 1343 h 2078"/>
                  <a:gd name="T46" fmla="*/ 2130 w 2767"/>
                  <a:gd name="T47" fmla="*/ 1020 h 2078"/>
                  <a:gd name="T48" fmla="*/ 2175 w 2767"/>
                  <a:gd name="T49" fmla="*/ 803 h 2078"/>
                  <a:gd name="T50" fmla="*/ 2205 w 2767"/>
                  <a:gd name="T51" fmla="*/ 690 h 2078"/>
                  <a:gd name="T52" fmla="*/ 2257 w 2767"/>
                  <a:gd name="T53" fmla="*/ 570 h 2078"/>
                  <a:gd name="T54" fmla="*/ 2332 w 2767"/>
                  <a:gd name="T55" fmla="*/ 473 h 2078"/>
                  <a:gd name="T56" fmla="*/ 2445 w 2767"/>
                  <a:gd name="T57" fmla="*/ 308 h 2078"/>
                  <a:gd name="T58" fmla="*/ 2535 w 2767"/>
                  <a:gd name="T59" fmla="*/ 195 h 2078"/>
                  <a:gd name="T60" fmla="*/ 2595 w 2767"/>
                  <a:gd name="T61" fmla="*/ 105 h 2078"/>
                  <a:gd name="T62" fmla="*/ 2767 w 2767"/>
                  <a:gd name="T63" fmla="*/ 0 h 2078"/>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767"/>
                  <a:gd name="T97" fmla="*/ 0 h 2078"/>
                  <a:gd name="T98" fmla="*/ 2767 w 2767"/>
                  <a:gd name="T99" fmla="*/ 2078 h 2078"/>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767" h="2078">
                    <a:moveTo>
                      <a:pt x="1394" y="106"/>
                    </a:moveTo>
                    <a:lnTo>
                      <a:pt x="1320" y="255"/>
                    </a:lnTo>
                    <a:lnTo>
                      <a:pt x="1237" y="353"/>
                    </a:lnTo>
                    <a:lnTo>
                      <a:pt x="900" y="653"/>
                    </a:lnTo>
                    <a:lnTo>
                      <a:pt x="525" y="923"/>
                    </a:lnTo>
                    <a:lnTo>
                      <a:pt x="352" y="1043"/>
                    </a:lnTo>
                    <a:lnTo>
                      <a:pt x="180" y="1208"/>
                    </a:lnTo>
                    <a:lnTo>
                      <a:pt x="82" y="1388"/>
                    </a:lnTo>
                    <a:lnTo>
                      <a:pt x="7" y="1560"/>
                    </a:lnTo>
                    <a:lnTo>
                      <a:pt x="0" y="1755"/>
                    </a:lnTo>
                    <a:lnTo>
                      <a:pt x="37" y="1868"/>
                    </a:lnTo>
                    <a:lnTo>
                      <a:pt x="127" y="1943"/>
                    </a:lnTo>
                    <a:lnTo>
                      <a:pt x="225" y="2010"/>
                    </a:lnTo>
                    <a:lnTo>
                      <a:pt x="360" y="2048"/>
                    </a:lnTo>
                    <a:lnTo>
                      <a:pt x="555" y="2063"/>
                    </a:lnTo>
                    <a:lnTo>
                      <a:pt x="870" y="2078"/>
                    </a:lnTo>
                    <a:lnTo>
                      <a:pt x="1207" y="2055"/>
                    </a:lnTo>
                    <a:lnTo>
                      <a:pt x="1342" y="2040"/>
                    </a:lnTo>
                    <a:lnTo>
                      <a:pt x="1507" y="2003"/>
                    </a:lnTo>
                    <a:lnTo>
                      <a:pt x="1702" y="1905"/>
                    </a:lnTo>
                    <a:lnTo>
                      <a:pt x="1837" y="1815"/>
                    </a:lnTo>
                    <a:lnTo>
                      <a:pt x="1957" y="1635"/>
                    </a:lnTo>
                    <a:lnTo>
                      <a:pt x="2047" y="1343"/>
                    </a:lnTo>
                    <a:lnTo>
                      <a:pt x="2130" y="1020"/>
                    </a:lnTo>
                    <a:lnTo>
                      <a:pt x="2175" y="803"/>
                    </a:lnTo>
                    <a:lnTo>
                      <a:pt x="2205" y="690"/>
                    </a:lnTo>
                    <a:lnTo>
                      <a:pt x="2257" y="570"/>
                    </a:lnTo>
                    <a:lnTo>
                      <a:pt x="2332" y="473"/>
                    </a:lnTo>
                    <a:lnTo>
                      <a:pt x="2445" y="308"/>
                    </a:lnTo>
                    <a:lnTo>
                      <a:pt x="2535" y="195"/>
                    </a:lnTo>
                    <a:lnTo>
                      <a:pt x="2595" y="105"/>
                    </a:lnTo>
                    <a:lnTo>
                      <a:pt x="2767" y="0"/>
                    </a:lnTo>
                  </a:path>
                </a:pathLst>
              </a:custGeom>
              <a:noFill/>
              <a:ln w="19050">
                <a:solidFill>
                  <a:srgbClr val="FF0000"/>
                </a:solidFill>
                <a:round/>
                <a:headEnd/>
                <a:tailEnd/>
              </a:ln>
            </p:spPr>
            <p:txBody>
              <a:bodyPr/>
              <a:lstStyle/>
              <a:p>
                <a:endParaRPr lang="en-US"/>
              </a:p>
            </p:txBody>
          </p:sp>
        </p:grpSp>
      </p:grpSp>
      <p:grpSp>
        <p:nvGrpSpPr>
          <p:cNvPr id="13" name="Group 72"/>
          <p:cNvGrpSpPr>
            <a:grpSpLocks/>
          </p:cNvGrpSpPr>
          <p:nvPr/>
        </p:nvGrpSpPr>
        <p:grpSpPr bwMode="auto">
          <a:xfrm>
            <a:off x="4419600" y="4648200"/>
            <a:ext cx="4114800" cy="1905000"/>
            <a:chOff x="1245" y="8235"/>
            <a:chExt cx="8266" cy="4540"/>
          </a:xfrm>
        </p:grpSpPr>
        <p:grpSp>
          <p:nvGrpSpPr>
            <p:cNvPr id="9249" name="Group 73"/>
            <p:cNvGrpSpPr>
              <a:grpSpLocks/>
            </p:cNvGrpSpPr>
            <p:nvPr/>
          </p:nvGrpSpPr>
          <p:grpSpPr bwMode="auto">
            <a:xfrm>
              <a:off x="2271" y="8235"/>
              <a:ext cx="7240" cy="4540"/>
              <a:chOff x="2271" y="1135"/>
              <a:chExt cx="6248" cy="4540"/>
            </a:xfrm>
          </p:grpSpPr>
          <p:sp>
            <p:nvSpPr>
              <p:cNvPr id="9259" name="Rectangle 74"/>
              <p:cNvSpPr>
                <a:spLocks noChangeArrowheads="1"/>
              </p:cNvSpPr>
              <p:nvPr/>
            </p:nvSpPr>
            <p:spPr bwMode="auto">
              <a:xfrm>
                <a:off x="2272" y="1135"/>
                <a:ext cx="6247" cy="4540"/>
              </a:xfrm>
              <a:prstGeom prst="rect">
                <a:avLst/>
              </a:prstGeom>
              <a:solidFill>
                <a:srgbClr val="FFCCFF"/>
              </a:solidFill>
              <a:ln w="9525">
                <a:solidFill>
                  <a:srgbClr val="FFCCFF"/>
                </a:solidFill>
                <a:miter lim="800000"/>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r>
                  <a:rPr lang="en-US" sz="1050" smtClean="0">
                    <a:solidFill>
                      <a:srgbClr val="000000"/>
                    </a:solidFill>
                    <a:latin typeface="Arial" panose="020B0604020202020204" pitchFamily="34" charset="0"/>
                  </a:rPr>
                  <a:t>    10      9      8       7      6       5       4      3      2       1</a:t>
                </a:r>
                <a:endParaRPr lang="en-US" sz="1100" smtClean="0">
                  <a:solidFill>
                    <a:srgbClr val="000000"/>
                  </a:solidFill>
                  <a:latin typeface="Arial" panose="020B0604020202020204" pitchFamily="34" charset="0"/>
                </a:endParaRPr>
              </a:p>
              <a:p>
                <a:pPr eaLnBrk="1" hangingPunct="1">
                  <a:defRPr/>
                </a:pPr>
                <a:endParaRPr lang="en-US" sz="1600" smtClean="0">
                  <a:latin typeface="Arial" panose="020B0604020202020204" pitchFamily="34" charset="0"/>
                </a:endParaRPr>
              </a:p>
            </p:txBody>
          </p:sp>
          <p:sp>
            <p:nvSpPr>
              <p:cNvPr id="9260" name="Line 75"/>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9261" name="Group 76"/>
              <p:cNvGrpSpPr>
                <a:grpSpLocks/>
              </p:cNvGrpSpPr>
              <p:nvPr/>
            </p:nvGrpSpPr>
            <p:grpSpPr bwMode="auto">
              <a:xfrm>
                <a:off x="2827" y="3531"/>
                <a:ext cx="5124" cy="113"/>
                <a:chOff x="2827" y="6134"/>
                <a:chExt cx="5124" cy="113"/>
              </a:xfrm>
            </p:grpSpPr>
            <p:sp>
              <p:nvSpPr>
                <p:cNvPr id="9262" name="Line 77"/>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9263" name="Line 78"/>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9264" name="Line 79"/>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9265" name="Line 80"/>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9266" name="Line 81"/>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9267" name="Line 82"/>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9268" name="Line 83"/>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9269" name="Line 84"/>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9270" name="Line 85"/>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9271" name="Line 86"/>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9250" name="Group 87"/>
            <p:cNvGrpSpPr>
              <a:grpSpLocks/>
            </p:cNvGrpSpPr>
            <p:nvPr/>
          </p:nvGrpSpPr>
          <p:grpSpPr bwMode="auto">
            <a:xfrm>
              <a:off x="1245" y="10575"/>
              <a:ext cx="7588" cy="2168"/>
              <a:chOff x="1245" y="10575"/>
              <a:chExt cx="7588" cy="2168"/>
            </a:xfrm>
          </p:grpSpPr>
          <p:sp>
            <p:nvSpPr>
              <p:cNvPr id="9251" name="Freeform 88"/>
              <p:cNvSpPr>
                <a:spLocks/>
              </p:cNvSpPr>
              <p:nvPr/>
            </p:nvSpPr>
            <p:spPr bwMode="auto">
              <a:xfrm>
                <a:off x="1245" y="10631"/>
                <a:ext cx="1130" cy="57"/>
              </a:xfrm>
              <a:custGeom>
                <a:avLst/>
                <a:gdLst>
                  <a:gd name="T0" fmla="*/ 1130 w 1130"/>
                  <a:gd name="T1" fmla="*/ 57 h 57"/>
                  <a:gd name="T2" fmla="*/ 0 w 1130"/>
                  <a:gd name="T3" fmla="*/ 57 h 57"/>
                  <a:gd name="T4" fmla="*/ 1130 w 1130"/>
                  <a:gd name="T5" fmla="*/ 0 h 57"/>
                  <a:gd name="T6" fmla="*/ 1130 w 1130"/>
                  <a:gd name="T7" fmla="*/ 57 h 57"/>
                  <a:gd name="T8" fmla="*/ 0 60000 65536"/>
                  <a:gd name="T9" fmla="*/ 0 60000 65536"/>
                  <a:gd name="T10" fmla="*/ 0 60000 65536"/>
                  <a:gd name="T11" fmla="*/ 0 60000 65536"/>
                  <a:gd name="T12" fmla="*/ 0 w 1130"/>
                  <a:gd name="T13" fmla="*/ 0 h 57"/>
                  <a:gd name="T14" fmla="*/ 1130 w 1130"/>
                  <a:gd name="T15" fmla="*/ 57 h 57"/>
                </a:gdLst>
                <a:ahLst/>
                <a:cxnLst>
                  <a:cxn ang="T8">
                    <a:pos x="T0" y="T1"/>
                  </a:cxn>
                  <a:cxn ang="T9">
                    <a:pos x="T2" y="T3"/>
                  </a:cxn>
                  <a:cxn ang="T10">
                    <a:pos x="T4" y="T5"/>
                  </a:cxn>
                  <a:cxn ang="T11">
                    <a:pos x="T6" y="T7"/>
                  </a:cxn>
                </a:cxnLst>
                <a:rect l="T12" t="T13" r="T14" b="T15"/>
                <a:pathLst>
                  <a:path w="1130" h="57">
                    <a:moveTo>
                      <a:pt x="1130" y="57"/>
                    </a:moveTo>
                    <a:lnTo>
                      <a:pt x="0" y="57"/>
                    </a:lnTo>
                    <a:lnTo>
                      <a:pt x="1130" y="0"/>
                    </a:lnTo>
                    <a:lnTo>
                      <a:pt x="1130" y="57"/>
                    </a:lnTo>
                    <a:close/>
                  </a:path>
                </a:pathLst>
              </a:custGeom>
              <a:solidFill>
                <a:srgbClr val="C0C0C0"/>
              </a:solidFill>
              <a:ln w="9525">
                <a:solidFill>
                  <a:srgbClr val="000000"/>
                </a:solidFill>
                <a:round/>
                <a:headEnd/>
                <a:tailEnd/>
              </a:ln>
            </p:spPr>
            <p:txBody>
              <a:bodyPr/>
              <a:lstStyle/>
              <a:p>
                <a:endParaRPr lang="en-US"/>
              </a:p>
            </p:txBody>
          </p:sp>
          <p:sp>
            <p:nvSpPr>
              <p:cNvPr id="9252" name="Freeform 89"/>
              <p:cNvSpPr>
                <a:spLocks/>
              </p:cNvSpPr>
              <p:nvPr/>
            </p:nvSpPr>
            <p:spPr bwMode="auto">
              <a:xfrm>
                <a:off x="2910" y="10605"/>
                <a:ext cx="683" cy="83"/>
              </a:xfrm>
              <a:custGeom>
                <a:avLst/>
                <a:gdLst>
                  <a:gd name="T0" fmla="*/ 677 w 683"/>
                  <a:gd name="T1" fmla="*/ 83 h 83"/>
                  <a:gd name="T2" fmla="*/ 5 w 683"/>
                  <a:gd name="T3" fmla="*/ 83 h 83"/>
                  <a:gd name="T4" fmla="*/ 0 w 683"/>
                  <a:gd name="T5" fmla="*/ 45 h 83"/>
                  <a:gd name="T6" fmla="*/ 683 w 683"/>
                  <a:gd name="T7" fmla="*/ 0 h 83"/>
                  <a:gd name="T8" fmla="*/ 677 w 683"/>
                  <a:gd name="T9" fmla="*/ 83 h 83"/>
                  <a:gd name="T10" fmla="*/ 0 60000 65536"/>
                  <a:gd name="T11" fmla="*/ 0 60000 65536"/>
                  <a:gd name="T12" fmla="*/ 0 60000 65536"/>
                  <a:gd name="T13" fmla="*/ 0 60000 65536"/>
                  <a:gd name="T14" fmla="*/ 0 60000 65536"/>
                  <a:gd name="T15" fmla="*/ 0 w 683"/>
                  <a:gd name="T16" fmla="*/ 0 h 83"/>
                  <a:gd name="T17" fmla="*/ 683 w 683"/>
                  <a:gd name="T18" fmla="*/ 83 h 83"/>
                </a:gdLst>
                <a:ahLst/>
                <a:cxnLst>
                  <a:cxn ang="T10">
                    <a:pos x="T0" y="T1"/>
                  </a:cxn>
                  <a:cxn ang="T11">
                    <a:pos x="T2" y="T3"/>
                  </a:cxn>
                  <a:cxn ang="T12">
                    <a:pos x="T4" y="T5"/>
                  </a:cxn>
                  <a:cxn ang="T13">
                    <a:pos x="T6" y="T7"/>
                  </a:cxn>
                  <a:cxn ang="T14">
                    <a:pos x="T8" y="T9"/>
                  </a:cxn>
                </a:cxnLst>
                <a:rect l="T15" t="T16" r="T17" b="T18"/>
                <a:pathLst>
                  <a:path w="683" h="83">
                    <a:moveTo>
                      <a:pt x="677" y="83"/>
                    </a:moveTo>
                    <a:lnTo>
                      <a:pt x="5" y="83"/>
                    </a:lnTo>
                    <a:lnTo>
                      <a:pt x="0" y="45"/>
                    </a:lnTo>
                    <a:lnTo>
                      <a:pt x="683" y="0"/>
                    </a:lnTo>
                    <a:lnTo>
                      <a:pt x="677" y="83"/>
                    </a:lnTo>
                    <a:close/>
                  </a:path>
                </a:pathLst>
              </a:custGeom>
              <a:solidFill>
                <a:srgbClr val="C0C0C0"/>
              </a:solidFill>
              <a:ln w="9525">
                <a:solidFill>
                  <a:srgbClr val="000000"/>
                </a:solidFill>
                <a:round/>
                <a:headEnd/>
                <a:tailEnd/>
              </a:ln>
            </p:spPr>
            <p:txBody>
              <a:bodyPr/>
              <a:lstStyle/>
              <a:p>
                <a:endParaRPr lang="en-US"/>
              </a:p>
            </p:txBody>
          </p:sp>
          <p:sp>
            <p:nvSpPr>
              <p:cNvPr id="9253" name="Freeform 90"/>
              <p:cNvSpPr>
                <a:spLocks/>
              </p:cNvSpPr>
              <p:nvPr/>
            </p:nvSpPr>
            <p:spPr bwMode="auto">
              <a:xfrm>
                <a:off x="4245" y="10583"/>
                <a:ext cx="668" cy="105"/>
              </a:xfrm>
              <a:custGeom>
                <a:avLst/>
                <a:gdLst>
                  <a:gd name="T0" fmla="*/ 659 w 668"/>
                  <a:gd name="T1" fmla="*/ 105 h 105"/>
                  <a:gd name="T2" fmla="*/ 0 w 668"/>
                  <a:gd name="T3" fmla="*/ 105 h 105"/>
                  <a:gd name="T4" fmla="*/ 8 w 668"/>
                  <a:gd name="T5" fmla="*/ 30 h 105"/>
                  <a:gd name="T6" fmla="*/ 668 w 668"/>
                  <a:gd name="T7" fmla="*/ 0 h 105"/>
                  <a:gd name="T8" fmla="*/ 659 w 668"/>
                  <a:gd name="T9" fmla="*/ 105 h 105"/>
                  <a:gd name="T10" fmla="*/ 0 60000 65536"/>
                  <a:gd name="T11" fmla="*/ 0 60000 65536"/>
                  <a:gd name="T12" fmla="*/ 0 60000 65536"/>
                  <a:gd name="T13" fmla="*/ 0 60000 65536"/>
                  <a:gd name="T14" fmla="*/ 0 60000 65536"/>
                  <a:gd name="T15" fmla="*/ 0 w 668"/>
                  <a:gd name="T16" fmla="*/ 0 h 105"/>
                  <a:gd name="T17" fmla="*/ 668 w 668"/>
                  <a:gd name="T18" fmla="*/ 105 h 105"/>
                </a:gdLst>
                <a:ahLst/>
                <a:cxnLst>
                  <a:cxn ang="T10">
                    <a:pos x="T0" y="T1"/>
                  </a:cxn>
                  <a:cxn ang="T11">
                    <a:pos x="T2" y="T3"/>
                  </a:cxn>
                  <a:cxn ang="T12">
                    <a:pos x="T4" y="T5"/>
                  </a:cxn>
                  <a:cxn ang="T13">
                    <a:pos x="T6" y="T7"/>
                  </a:cxn>
                  <a:cxn ang="T14">
                    <a:pos x="T8" y="T9"/>
                  </a:cxn>
                </a:cxnLst>
                <a:rect l="T15" t="T16" r="T17" b="T18"/>
                <a:pathLst>
                  <a:path w="668" h="105">
                    <a:moveTo>
                      <a:pt x="659" y="105"/>
                    </a:moveTo>
                    <a:lnTo>
                      <a:pt x="0" y="105"/>
                    </a:lnTo>
                    <a:lnTo>
                      <a:pt x="8" y="30"/>
                    </a:lnTo>
                    <a:lnTo>
                      <a:pt x="668" y="0"/>
                    </a:lnTo>
                    <a:lnTo>
                      <a:pt x="659" y="105"/>
                    </a:lnTo>
                    <a:close/>
                  </a:path>
                </a:pathLst>
              </a:custGeom>
              <a:solidFill>
                <a:srgbClr val="C0C0C0"/>
              </a:solidFill>
              <a:ln w="9525">
                <a:solidFill>
                  <a:srgbClr val="000000"/>
                </a:solidFill>
                <a:round/>
                <a:headEnd/>
                <a:tailEnd/>
              </a:ln>
            </p:spPr>
            <p:txBody>
              <a:bodyPr/>
              <a:lstStyle/>
              <a:p>
                <a:endParaRPr lang="en-US"/>
              </a:p>
            </p:txBody>
          </p:sp>
          <p:sp>
            <p:nvSpPr>
              <p:cNvPr id="9254" name="Freeform 91"/>
              <p:cNvSpPr>
                <a:spLocks/>
              </p:cNvSpPr>
              <p:nvPr/>
            </p:nvSpPr>
            <p:spPr bwMode="auto">
              <a:xfrm>
                <a:off x="5562" y="10575"/>
                <a:ext cx="326" cy="113"/>
              </a:xfrm>
              <a:custGeom>
                <a:avLst/>
                <a:gdLst>
                  <a:gd name="T0" fmla="*/ 0 w 326"/>
                  <a:gd name="T1" fmla="*/ 75 h 113"/>
                  <a:gd name="T2" fmla="*/ 0 w 326"/>
                  <a:gd name="T3" fmla="*/ 23 h 113"/>
                  <a:gd name="T4" fmla="*/ 266 w 326"/>
                  <a:gd name="T5" fmla="*/ 0 h 113"/>
                  <a:gd name="T6" fmla="*/ 313 w 326"/>
                  <a:gd name="T7" fmla="*/ 8 h 113"/>
                  <a:gd name="T8" fmla="*/ 326 w 326"/>
                  <a:gd name="T9" fmla="*/ 60 h 113"/>
                  <a:gd name="T10" fmla="*/ 313 w 326"/>
                  <a:gd name="T11" fmla="*/ 113 h 113"/>
                  <a:gd name="T12" fmla="*/ 240 w 326"/>
                  <a:gd name="T13" fmla="*/ 113 h 113"/>
                  <a:gd name="T14" fmla="*/ 248 w 326"/>
                  <a:gd name="T15" fmla="*/ 68 h 113"/>
                  <a:gd name="T16" fmla="*/ 0 w 326"/>
                  <a:gd name="T17" fmla="*/ 75 h 1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26"/>
                  <a:gd name="T28" fmla="*/ 0 h 113"/>
                  <a:gd name="T29" fmla="*/ 326 w 326"/>
                  <a:gd name="T30" fmla="*/ 113 h 1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26" h="113">
                    <a:moveTo>
                      <a:pt x="0" y="75"/>
                    </a:moveTo>
                    <a:lnTo>
                      <a:pt x="0" y="23"/>
                    </a:lnTo>
                    <a:lnTo>
                      <a:pt x="266" y="0"/>
                    </a:lnTo>
                    <a:lnTo>
                      <a:pt x="313" y="8"/>
                    </a:lnTo>
                    <a:lnTo>
                      <a:pt x="326" y="60"/>
                    </a:lnTo>
                    <a:lnTo>
                      <a:pt x="313" y="113"/>
                    </a:lnTo>
                    <a:lnTo>
                      <a:pt x="240" y="113"/>
                    </a:lnTo>
                    <a:lnTo>
                      <a:pt x="248" y="68"/>
                    </a:lnTo>
                    <a:lnTo>
                      <a:pt x="0" y="75"/>
                    </a:lnTo>
                    <a:close/>
                  </a:path>
                </a:pathLst>
              </a:custGeom>
              <a:solidFill>
                <a:srgbClr val="C0C0C0"/>
              </a:solidFill>
              <a:ln w="9525">
                <a:solidFill>
                  <a:srgbClr val="000000"/>
                </a:solidFill>
                <a:round/>
                <a:headEnd/>
                <a:tailEnd/>
              </a:ln>
            </p:spPr>
            <p:txBody>
              <a:bodyPr/>
              <a:lstStyle/>
              <a:p>
                <a:endParaRPr lang="en-US"/>
              </a:p>
            </p:txBody>
          </p:sp>
          <p:sp>
            <p:nvSpPr>
              <p:cNvPr id="9255" name="Line 92"/>
              <p:cNvSpPr>
                <a:spLocks noChangeShapeType="1"/>
              </p:cNvSpPr>
              <p:nvPr/>
            </p:nvSpPr>
            <p:spPr bwMode="auto">
              <a:xfrm flipH="1">
                <a:off x="8174" y="10688"/>
                <a:ext cx="659" cy="0"/>
              </a:xfrm>
              <a:prstGeom prst="line">
                <a:avLst/>
              </a:prstGeom>
              <a:noFill/>
              <a:ln w="19050">
                <a:solidFill>
                  <a:srgbClr val="FF0000"/>
                </a:solidFill>
                <a:round/>
                <a:headEnd/>
                <a:tailEnd/>
              </a:ln>
            </p:spPr>
            <p:txBody>
              <a:bodyPr/>
              <a:lstStyle/>
              <a:p>
                <a:endParaRPr lang="en-US"/>
              </a:p>
            </p:txBody>
          </p:sp>
          <p:sp>
            <p:nvSpPr>
              <p:cNvPr id="9256" name="Line 93"/>
              <p:cNvSpPr>
                <a:spLocks noChangeShapeType="1"/>
              </p:cNvSpPr>
              <p:nvPr/>
            </p:nvSpPr>
            <p:spPr bwMode="auto">
              <a:xfrm flipH="1">
                <a:off x="6878" y="10688"/>
                <a:ext cx="659" cy="0"/>
              </a:xfrm>
              <a:prstGeom prst="line">
                <a:avLst/>
              </a:prstGeom>
              <a:noFill/>
              <a:ln w="19050">
                <a:solidFill>
                  <a:srgbClr val="FF0000"/>
                </a:solidFill>
                <a:round/>
                <a:headEnd/>
                <a:tailEnd/>
              </a:ln>
            </p:spPr>
            <p:txBody>
              <a:bodyPr/>
              <a:lstStyle/>
              <a:p>
                <a:endParaRPr lang="en-US"/>
              </a:p>
            </p:txBody>
          </p:sp>
          <p:sp>
            <p:nvSpPr>
              <p:cNvPr id="9257" name="Freeform 94"/>
              <p:cNvSpPr>
                <a:spLocks/>
              </p:cNvSpPr>
              <p:nvPr/>
            </p:nvSpPr>
            <p:spPr bwMode="auto">
              <a:xfrm>
                <a:off x="5468" y="10631"/>
                <a:ext cx="817" cy="2112"/>
              </a:xfrm>
              <a:custGeom>
                <a:avLst/>
                <a:gdLst>
                  <a:gd name="T0" fmla="*/ 263 w 817"/>
                  <a:gd name="T1" fmla="*/ 0 h 2112"/>
                  <a:gd name="T2" fmla="*/ 232 w 817"/>
                  <a:gd name="T3" fmla="*/ 87 h 2112"/>
                  <a:gd name="T4" fmla="*/ 187 w 817"/>
                  <a:gd name="T5" fmla="*/ 199 h 2112"/>
                  <a:gd name="T6" fmla="*/ 150 w 817"/>
                  <a:gd name="T7" fmla="*/ 327 h 2112"/>
                  <a:gd name="T8" fmla="*/ 142 w 817"/>
                  <a:gd name="T9" fmla="*/ 454 h 2112"/>
                  <a:gd name="T10" fmla="*/ 142 w 817"/>
                  <a:gd name="T11" fmla="*/ 642 h 2112"/>
                  <a:gd name="T12" fmla="*/ 157 w 817"/>
                  <a:gd name="T13" fmla="*/ 844 h 2112"/>
                  <a:gd name="T14" fmla="*/ 150 w 817"/>
                  <a:gd name="T15" fmla="*/ 979 h 2112"/>
                  <a:gd name="T16" fmla="*/ 127 w 817"/>
                  <a:gd name="T17" fmla="*/ 1092 h 2112"/>
                  <a:gd name="T18" fmla="*/ 97 w 817"/>
                  <a:gd name="T19" fmla="*/ 1212 h 2112"/>
                  <a:gd name="T20" fmla="*/ 52 w 817"/>
                  <a:gd name="T21" fmla="*/ 1369 h 2112"/>
                  <a:gd name="T22" fmla="*/ 15 w 817"/>
                  <a:gd name="T23" fmla="*/ 1497 h 2112"/>
                  <a:gd name="T24" fmla="*/ 0 w 817"/>
                  <a:gd name="T25" fmla="*/ 1609 h 2112"/>
                  <a:gd name="T26" fmla="*/ 7 w 817"/>
                  <a:gd name="T27" fmla="*/ 1722 h 2112"/>
                  <a:gd name="T28" fmla="*/ 97 w 817"/>
                  <a:gd name="T29" fmla="*/ 1864 h 2112"/>
                  <a:gd name="T30" fmla="*/ 255 w 817"/>
                  <a:gd name="T31" fmla="*/ 1962 h 2112"/>
                  <a:gd name="T32" fmla="*/ 315 w 817"/>
                  <a:gd name="T33" fmla="*/ 2007 h 2112"/>
                  <a:gd name="T34" fmla="*/ 420 w 817"/>
                  <a:gd name="T35" fmla="*/ 2059 h 2112"/>
                  <a:gd name="T36" fmla="*/ 615 w 817"/>
                  <a:gd name="T37" fmla="*/ 2097 h 2112"/>
                  <a:gd name="T38" fmla="*/ 817 w 817"/>
                  <a:gd name="T39" fmla="*/ 2112 h 211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817"/>
                  <a:gd name="T61" fmla="*/ 0 h 2112"/>
                  <a:gd name="T62" fmla="*/ 817 w 817"/>
                  <a:gd name="T63" fmla="*/ 2112 h 2112"/>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817" h="2112">
                    <a:moveTo>
                      <a:pt x="263" y="0"/>
                    </a:moveTo>
                    <a:lnTo>
                      <a:pt x="232" y="87"/>
                    </a:lnTo>
                    <a:lnTo>
                      <a:pt x="187" y="199"/>
                    </a:lnTo>
                    <a:lnTo>
                      <a:pt x="150" y="327"/>
                    </a:lnTo>
                    <a:lnTo>
                      <a:pt x="142" y="454"/>
                    </a:lnTo>
                    <a:lnTo>
                      <a:pt x="142" y="642"/>
                    </a:lnTo>
                    <a:lnTo>
                      <a:pt x="157" y="844"/>
                    </a:lnTo>
                    <a:lnTo>
                      <a:pt x="150" y="979"/>
                    </a:lnTo>
                    <a:lnTo>
                      <a:pt x="127" y="1092"/>
                    </a:lnTo>
                    <a:lnTo>
                      <a:pt x="97" y="1212"/>
                    </a:lnTo>
                    <a:lnTo>
                      <a:pt x="52" y="1369"/>
                    </a:lnTo>
                    <a:lnTo>
                      <a:pt x="15" y="1497"/>
                    </a:lnTo>
                    <a:lnTo>
                      <a:pt x="0" y="1609"/>
                    </a:lnTo>
                    <a:lnTo>
                      <a:pt x="7" y="1722"/>
                    </a:lnTo>
                    <a:lnTo>
                      <a:pt x="97" y="1864"/>
                    </a:lnTo>
                    <a:lnTo>
                      <a:pt x="255" y="1962"/>
                    </a:lnTo>
                    <a:lnTo>
                      <a:pt x="315" y="2007"/>
                    </a:lnTo>
                    <a:lnTo>
                      <a:pt x="420" y="2059"/>
                    </a:lnTo>
                    <a:lnTo>
                      <a:pt x="615" y="2097"/>
                    </a:lnTo>
                    <a:lnTo>
                      <a:pt x="817" y="2112"/>
                    </a:lnTo>
                  </a:path>
                </a:pathLst>
              </a:custGeom>
              <a:noFill/>
              <a:ln w="19050">
                <a:solidFill>
                  <a:srgbClr val="FF0000"/>
                </a:solidFill>
                <a:round/>
                <a:headEnd/>
                <a:tailEnd/>
              </a:ln>
            </p:spPr>
            <p:txBody>
              <a:bodyPr/>
              <a:lstStyle/>
              <a:p>
                <a:endParaRPr lang="en-US"/>
              </a:p>
            </p:txBody>
          </p:sp>
          <p:sp>
            <p:nvSpPr>
              <p:cNvPr id="9258" name="Freeform 95"/>
              <p:cNvSpPr>
                <a:spLocks/>
              </p:cNvSpPr>
              <p:nvPr/>
            </p:nvSpPr>
            <p:spPr bwMode="auto">
              <a:xfrm>
                <a:off x="5731" y="10631"/>
                <a:ext cx="2024" cy="1984"/>
              </a:xfrm>
              <a:custGeom>
                <a:avLst/>
                <a:gdLst>
                  <a:gd name="T0" fmla="*/ 0 w 2024"/>
                  <a:gd name="T1" fmla="*/ 0 h 1984"/>
                  <a:gd name="T2" fmla="*/ 82 w 2024"/>
                  <a:gd name="T3" fmla="*/ 139 h 1984"/>
                  <a:gd name="T4" fmla="*/ 157 w 2024"/>
                  <a:gd name="T5" fmla="*/ 244 h 1984"/>
                  <a:gd name="T6" fmla="*/ 217 w 2024"/>
                  <a:gd name="T7" fmla="*/ 364 h 1984"/>
                  <a:gd name="T8" fmla="*/ 254 w 2024"/>
                  <a:gd name="T9" fmla="*/ 469 h 1984"/>
                  <a:gd name="T10" fmla="*/ 262 w 2024"/>
                  <a:gd name="T11" fmla="*/ 574 h 1984"/>
                  <a:gd name="T12" fmla="*/ 262 w 2024"/>
                  <a:gd name="T13" fmla="*/ 702 h 1984"/>
                  <a:gd name="T14" fmla="*/ 239 w 2024"/>
                  <a:gd name="T15" fmla="*/ 897 h 1984"/>
                  <a:gd name="T16" fmla="*/ 217 w 2024"/>
                  <a:gd name="T17" fmla="*/ 1107 h 1984"/>
                  <a:gd name="T18" fmla="*/ 217 w 2024"/>
                  <a:gd name="T19" fmla="*/ 1182 h 1984"/>
                  <a:gd name="T20" fmla="*/ 217 w 2024"/>
                  <a:gd name="T21" fmla="*/ 1294 h 1984"/>
                  <a:gd name="T22" fmla="*/ 202 w 2024"/>
                  <a:gd name="T23" fmla="*/ 1399 h 1984"/>
                  <a:gd name="T24" fmla="*/ 224 w 2024"/>
                  <a:gd name="T25" fmla="*/ 1557 h 1984"/>
                  <a:gd name="T26" fmla="*/ 269 w 2024"/>
                  <a:gd name="T27" fmla="*/ 1692 h 1984"/>
                  <a:gd name="T28" fmla="*/ 337 w 2024"/>
                  <a:gd name="T29" fmla="*/ 1767 h 1984"/>
                  <a:gd name="T30" fmla="*/ 464 w 2024"/>
                  <a:gd name="T31" fmla="*/ 1894 h 1984"/>
                  <a:gd name="T32" fmla="*/ 569 w 2024"/>
                  <a:gd name="T33" fmla="*/ 1947 h 1984"/>
                  <a:gd name="T34" fmla="*/ 802 w 2024"/>
                  <a:gd name="T35" fmla="*/ 1977 h 1984"/>
                  <a:gd name="T36" fmla="*/ 967 w 2024"/>
                  <a:gd name="T37" fmla="*/ 1984 h 1984"/>
                  <a:gd name="T38" fmla="*/ 1064 w 2024"/>
                  <a:gd name="T39" fmla="*/ 1984 h 1984"/>
                  <a:gd name="T40" fmla="*/ 1282 w 2024"/>
                  <a:gd name="T41" fmla="*/ 1984 h 1984"/>
                  <a:gd name="T42" fmla="*/ 1447 w 2024"/>
                  <a:gd name="T43" fmla="*/ 1977 h 1984"/>
                  <a:gd name="T44" fmla="*/ 1634 w 2024"/>
                  <a:gd name="T45" fmla="*/ 1962 h 1984"/>
                  <a:gd name="T46" fmla="*/ 1822 w 2024"/>
                  <a:gd name="T47" fmla="*/ 1909 h 1984"/>
                  <a:gd name="T48" fmla="*/ 1927 w 2024"/>
                  <a:gd name="T49" fmla="*/ 1842 h 1984"/>
                  <a:gd name="T50" fmla="*/ 2002 w 2024"/>
                  <a:gd name="T51" fmla="*/ 1729 h 1984"/>
                  <a:gd name="T52" fmla="*/ 2024 w 2024"/>
                  <a:gd name="T53" fmla="*/ 1587 h 1984"/>
                  <a:gd name="T54" fmla="*/ 2009 w 2024"/>
                  <a:gd name="T55" fmla="*/ 1467 h 1984"/>
                  <a:gd name="T56" fmla="*/ 1972 w 2024"/>
                  <a:gd name="T57" fmla="*/ 1354 h 1984"/>
                  <a:gd name="T58" fmla="*/ 1897 w 2024"/>
                  <a:gd name="T59" fmla="*/ 1279 h 1984"/>
                  <a:gd name="T60" fmla="*/ 1777 w 2024"/>
                  <a:gd name="T61" fmla="*/ 1159 h 1984"/>
                  <a:gd name="T62" fmla="*/ 1679 w 2024"/>
                  <a:gd name="T63" fmla="*/ 1062 h 1984"/>
                  <a:gd name="T64" fmla="*/ 1582 w 2024"/>
                  <a:gd name="T65" fmla="*/ 979 h 1984"/>
                  <a:gd name="T66" fmla="*/ 1484 w 2024"/>
                  <a:gd name="T67" fmla="*/ 919 h 1984"/>
                  <a:gd name="T68" fmla="*/ 1289 w 2024"/>
                  <a:gd name="T69" fmla="*/ 807 h 1984"/>
                  <a:gd name="T70" fmla="*/ 1072 w 2024"/>
                  <a:gd name="T71" fmla="*/ 619 h 1984"/>
                  <a:gd name="T72" fmla="*/ 937 w 2024"/>
                  <a:gd name="T73" fmla="*/ 477 h 1984"/>
                  <a:gd name="T74" fmla="*/ 839 w 2024"/>
                  <a:gd name="T75" fmla="*/ 327 h 1984"/>
                  <a:gd name="T76" fmla="*/ 757 w 2024"/>
                  <a:gd name="T77" fmla="*/ 244 h 1984"/>
                  <a:gd name="T78" fmla="*/ 689 w 2024"/>
                  <a:gd name="T79" fmla="*/ 162 h 1984"/>
                  <a:gd name="T80" fmla="*/ 487 w 2024"/>
                  <a:gd name="T81" fmla="*/ 57 h 1984"/>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2024"/>
                  <a:gd name="T124" fmla="*/ 0 h 1984"/>
                  <a:gd name="T125" fmla="*/ 2024 w 2024"/>
                  <a:gd name="T126" fmla="*/ 1984 h 1984"/>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2024" h="1984">
                    <a:moveTo>
                      <a:pt x="0" y="0"/>
                    </a:moveTo>
                    <a:lnTo>
                      <a:pt x="82" y="139"/>
                    </a:lnTo>
                    <a:lnTo>
                      <a:pt x="157" y="244"/>
                    </a:lnTo>
                    <a:lnTo>
                      <a:pt x="217" y="364"/>
                    </a:lnTo>
                    <a:lnTo>
                      <a:pt x="254" y="469"/>
                    </a:lnTo>
                    <a:lnTo>
                      <a:pt x="262" y="574"/>
                    </a:lnTo>
                    <a:lnTo>
                      <a:pt x="262" y="702"/>
                    </a:lnTo>
                    <a:lnTo>
                      <a:pt x="239" y="897"/>
                    </a:lnTo>
                    <a:lnTo>
                      <a:pt x="217" y="1107"/>
                    </a:lnTo>
                    <a:lnTo>
                      <a:pt x="217" y="1182"/>
                    </a:lnTo>
                    <a:lnTo>
                      <a:pt x="217" y="1294"/>
                    </a:lnTo>
                    <a:lnTo>
                      <a:pt x="202" y="1399"/>
                    </a:lnTo>
                    <a:lnTo>
                      <a:pt x="224" y="1557"/>
                    </a:lnTo>
                    <a:lnTo>
                      <a:pt x="269" y="1692"/>
                    </a:lnTo>
                    <a:lnTo>
                      <a:pt x="337" y="1767"/>
                    </a:lnTo>
                    <a:lnTo>
                      <a:pt x="464" y="1894"/>
                    </a:lnTo>
                    <a:lnTo>
                      <a:pt x="569" y="1947"/>
                    </a:lnTo>
                    <a:lnTo>
                      <a:pt x="802" y="1977"/>
                    </a:lnTo>
                    <a:lnTo>
                      <a:pt x="967" y="1984"/>
                    </a:lnTo>
                    <a:lnTo>
                      <a:pt x="1064" y="1984"/>
                    </a:lnTo>
                    <a:lnTo>
                      <a:pt x="1282" y="1984"/>
                    </a:lnTo>
                    <a:lnTo>
                      <a:pt x="1447" y="1977"/>
                    </a:lnTo>
                    <a:lnTo>
                      <a:pt x="1634" y="1962"/>
                    </a:lnTo>
                    <a:lnTo>
                      <a:pt x="1822" y="1909"/>
                    </a:lnTo>
                    <a:lnTo>
                      <a:pt x="1927" y="1842"/>
                    </a:lnTo>
                    <a:lnTo>
                      <a:pt x="2002" y="1729"/>
                    </a:lnTo>
                    <a:lnTo>
                      <a:pt x="2024" y="1587"/>
                    </a:lnTo>
                    <a:lnTo>
                      <a:pt x="2009" y="1467"/>
                    </a:lnTo>
                    <a:lnTo>
                      <a:pt x="1972" y="1354"/>
                    </a:lnTo>
                    <a:lnTo>
                      <a:pt x="1897" y="1279"/>
                    </a:lnTo>
                    <a:lnTo>
                      <a:pt x="1777" y="1159"/>
                    </a:lnTo>
                    <a:lnTo>
                      <a:pt x="1679" y="1062"/>
                    </a:lnTo>
                    <a:lnTo>
                      <a:pt x="1582" y="979"/>
                    </a:lnTo>
                    <a:lnTo>
                      <a:pt x="1484" y="919"/>
                    </a:lnTo>
                    <a:lnTo>
                      <a:pt x="1289" y="807"/>
                    </a:lnTo>
                    <a:lnTo>
                      <a:pt x="1072" y="619"/>
                    </a:lnTo>
                    <a:lnTo>
                      <a:pt x="937" y="477"/>
                    </a:lnTo>
                    <a:lnTo>
                      <a:pt x="839" y="327"/>
                    </a:lnTo>
                    <a:lnTo>
                      <a:pt x="757" y="244"/>
                    </a:lnTo>
                    <a:lnTo>
                      <a:pt x="689" y="162"/>
                    </a:lnTo>
                    <a:lnTo>
                      <a:pt x="487" y="57"/>
                    </a:lnTo>
                  </a:path>
                </a:pathLst>
              </a:custGeom>
              <a:noFill/>
              <a:ln w="19050">
                <a:solidFill>
                  <a:srgbClr val="FF0000"/>
                </a:solidFill>
                <a:round/>
                <a:headEnd/>
                <a:tailEnd/>
              </a:ln>
            </p:spPr>
            <p:txBody>
              <a:bodyPr/>
              <a:lstStyle/>
              <a:p>
                <a:endParaRPr lang="en-US"/>
              </a:p>
            </p:txBody>
          </p:sp>
        </p:grpSp>
      </p:grpSp>
      <p:sp>
        <p:nvSpPr>
          <p:cNvPr id="56416" name="AutoShape 96"/>
          <p:cNvSpPr>
            <a:spLocks noChangeArrowheads="1"/>
          </p:cNvSpPr>
          <p:nvPr/>
        </p:nvSpPr>
        <p:spPr bwMode="auto">
          <a:xfrm>
            <a:off x="1066800" y="2971800"/>
            <a:ext cx="6553200" cy="1447800"/>
          </a:xfrm>
          <a:prstGeom prst="wedgeEllipseCallout">
            <a:avLst>
              <a:gd name="adj1" fmla="val -28199"/>
              <a:gd name="adj2" fmla="val 9977"/>
            </a:avLst>
          </a:prstGeom>
          <a:solidFill>
            <a:srgbClr val="CCFFCC"/>
          </a:solidFill>
          <a:ln w="9525">
            <a:solidFill>
              <a:srgbClr val="0000FF"/>
            </a:solidFill>
            <a:miter lim="800000"/>
            <a:headEnd/>
            <a:tailEnd/>
          </a:ln>
        </p:spPr>
        <p:txBody>
          <a:bodyPr/>
          <a:lstStyle/>
          <a:p>
            <a:pPr algn="ctr"/>
            <a:r>
              <a:rPr lang="en-US" sz="2800">
                <a:solidFill>
                  <a:srgbClr val="000099"/>
                </a:solidFill>
                <a:latin typeface="Arial" charset="0"/>
              </a:rPr>
              <a:t>Quan sát tranh quy trình và nêu các bước khâu thường?</a:t>
            </a:r>
          </a:p>
        </p:txBody>
      </p:sp>
      <p:sp>
        <p:nvSpPr>
          <p:cNvPr id="56417" name="AutoShape 97"/>
          <p:cNvSpPr>
            <a:spLocks noChangeArrowheads="1"/>
          </p:cNvSpPr>
          <p:nvPr/>
        </p:nvSpPr>
        <p:spPr bwMode="auto">
          <a:xfrm>
            <a:off x="152400" y="2971800"/>
            <a:ext cx="8305800" cy="1600200"/>
          </a:xfrm>
          <a:prstGeom prst="wedgeRoundRectCallout">
            <a:avLst>
              <a:gd name="adj1" fmla="val 8412"/>
              <a:gd name="adj2" fmla="val 9227"/>
              <a:gd name="adj3" fmla="val 16667"/>
            </a:avLst>
          </a:prstGeom>
          <a:solidFill>
            <a:srgbClr val="CCFFCC"/>
          </a:solidFill>
          <a:ln w="9525">
            <a:solidFill>
              <a:srgbClr val="0033CC"/>
            </a:solidFill>
            <a:miter lim="800000"/>
            <a:headEnd/>
            <a:tailEnd/>
          </a:ln>
        </p:spPr>
        <p:txBody>
          <a:bodyPr/>
          <a:lstStyle/>
          <a:p>
            <a:pPr algn="just"/>
            <a:r>
              <a:rPr lang="en-US" sz="2800">
                <a:solidFill>
                  <a:schemeClr val="tx2"/>
                </a:solidFill>
                <a:latin typeface="Arial" charset="0"/>
              </a:rPr>
              <a:t> </a:t>
            </a:r>
            <a:r>
              <a:rPr lang="en-US" sz="2800">
                <a:solidFill>
                  <a:srgbClr val="000066"/>
                </a:solidFill>
                <a:latin typeface="Arial" charset="0"/>
              </a:rPr>
              <a:t>Bước  1: Vạch dấu đường khâu.</a:t>
            </a:r>
          </a:p>
          <a:p>
            <a:pPr algn="just"/>
            <a:r>
              <a:rPr lang="en-US" sz="2800">
                <a:solidFill>
                  <a:srgbClr val="000066"/>
                </a:solidFill>
                <a:latin typeface="Arial" charset="0"/>
              </a:rPr>
              <a:t> Bước 2: Khâu các mũi khâu thường theo đường vạch dấu. </a:t>
            </a:r>
          </a:p>
          <a:p>
            <a:pPr algn="just"/>
            <a:endParaRPr lang="en-US" sz="2800">
              <a:solidFill>
                <a:srgbClr val="000066"/>
              </a:solidFill>
              <a:latin typeface="Arial" charset="0"/>
            </a:endParaRPr>
          </a:p>
        </p:txBody>
      </p:sp>
      <p:grpSp>
        <p:nvGrpSpPr>
          <p:cNvPr id="17" name="Group 6"/>
          <p:cNvGrpSpPr>
            <a:grpSpLocks/>
          </p:cNvGrpSpPr>
          <p:nvPr/>
        </p:nvGrpSpPr>
        <p:grpSpPr bwMode="auto">
          <a:xfrm>
            <a:off x="228600" y="914400"/>
            <a:ext cx="4038600" cy="1905000"/>
            <a:chOff x="960" y="864"/>
            <a:chExt cx="3408" cy="1818"/>
          </a:xfrm>
        </p:grpSpPr>
        <p:grpSp>
          <p:nvGrpSpPr>
            <p:cNvPr id="9229" name="Group 7"/>
            <p:cNvGrpSpPr>
              <a:grpSpLocks/>
            </p:cNvGrpSpPr>
            <p:nvPr/>
          </p:nvGrpSpPr>
          <p:grpSpPr bwMode="auto">
            <a:xfrm>
              <a:off x="960" y="864"/>
              <a:ext cx="3125" cy="1818"/>
              <a:chOff x="1016" y="6321"/>
              <a:chExt cx="7811" cy="4543"/>
            </a:xfrm>
          </p:grpSpPr>
          <p:grpSp>
            <p:nvGrpSpPr>
              <p:cNvPr id="9231" name="Group 8"/>
              <p:cNvGrpSpPr>
                <a:grpSpLocks/>
              </p:cNvGrpSpPr>
              <p:nvPr/>
            </p:nvGrpSpPr>
            <p:grpSpPr bwMode="auto">
              <a:xfrm>
                <a:off x="1016" y="6324"/>
                <a:ext cx="7240" cy="4540"/>
                <a:chOff x="2271" y="1135"/>
                <a:chExt cx="6248" cy="4540"/>
              </a:xfrm>
            </p:grpSpPr>
            <p:sp>
              <p:nvSpPr>
                <p:cNvPr id="9236" name="Rectangle 9"/>
                <p:cNvSpPr>
                  <a:spLocks noChangeArrowheads="1"/>
                </p:cNvSpPr>
                <p:nvPr/>
              </p:nvSpPr>
              <p:spPr bwMode="auto">
                <a:xfrm>
                  <a:off x="2271" y="1136"/>
                  <a:ext cx="6247" cy="4539"/>
                </a:xfrm>
                <a:prstGeom prst="rect">
                  <a:avLst/>
                </a:prstGeom>
                <a:solidFill>
                  <a:srgbClr val="FFCCFF"/>
                </a:solidFill>
                <a:ln w="9525">
                  <a:solidFill>
                    <a:srgbClr val="FFCCFF"/>
                  </a:solidFill>
                  <a:miter lim="800000"/>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r>
                    <a:rPr lang="en-US" sz="1050" smtClean="0">
                      <a:solidFill>
                        <a:srgbClr val="000000"/>
                      </a:solidFill>
                      <a:latin typeface="Arial" panose="020B0604020202020204" pitchFamily="34" charset="0"/>
                    </a:rPr>
                    <a:t>    10     9      8       7     6      5      4       3      2      1</a:t>
                  </a: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600" smtClean="0">
                    <a:latin typeface="Arial" panose="020B0604020202020204" pitchFamily="34" charset="0"/>
                  </a:endParaRPr>
                </a:p>
              </p:txBody>
            </p:sp>
            <p:sp>
              <p:nvSpPr>
                <p:cNvPr id="9237" name="Line 10"/>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9238" name="Group 11"/>
                <p:cNvGrpSpPr>
                  <a:grpSpLocks/>
                </p:cNvGrpSpPr>
                <p:nvPr/>
              </p:nvGrpSpPr>
              <p:grpSpPr bwMode="auto">
                <a:xfrm>
                  <a:off x="2827" y="3531"/>
                  <a:ext cx="5124" cy="113"/>
                  <a:chOff x="2827" y="6134"/>
                  <a:chExt cx="5124" cy="113"/>
                </a:xfrm>
              </p:grpSpPr>
              <p:sp>
                <p:nvSpPr>
                  <p:cNvPr id="9239" name="Line 12"/>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9240" name="Line 13"/>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9241" name="Line 14"/>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9242" name="Line 15"/>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9243" name="Line 16"/>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9244" name="Line 17"/>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9245" name="Line 18"/>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9246" name="Line 19"/>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9247" name="Line 20"/>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9248" name="Line 21"/>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9232" name="Group 22"/>
              <p:cNvGrpSpPr>
                <a:grpSpLocks/>
              </p:cNvGrpSpPr>
              <p:nvPr/>
            </p:nvGrpSpPr>
            <p:grpSpPr bwMode="auto">
              <a:xfrm>
                <a:off x="8256" y="6321"/>
                <a:ext cx="571" cy="2456"/>
                <a:chOff x="8516" y="6514"/>
                <a:chExt cx="571" cy="2456"/>
              </a:xfrm>
            </p:grpSpPr>
            <p:sp>
              <p:nvSpPr>
                <p:cNvPr id="9233" name="Line 23"/>
                <p:cNvSpPr>
                  <a:spLocks noChangeShapeType="1"/>
                </p:cNvSpPr>
                <p:nvPr/>
              </p:nvSpPr>
              <p:spPr bwMode="auto">
                <a:xfrm>
                  <a:off x="8519" y="8969"/>
                  <a:ext cx="568" cy="0"/>
                </a:xfrm>
                <a:prstGeom prst="line">
                  <a:avLst/>
                </a:prstGeom>
                <a:noFill/>
                <a:ln w="9525">
                  <a:solidFill>
                    <a:srgbClr val="000000"/>
                  </a:solidFill>
                  <a:round/>
                  <a:headEnd/>
                  <a:tailEnd/>
                </a:ln>
              </p:spPr>
              <p:txBody>
                <a:bodyPr/>
                <a:lstStyle/>
                <a:p>
                  <a:endParaRPr lang="en-US"/>
                </a:p>
              </p:txBody>
            </p:sp>
            <p:sp>
              <p:nvSpPr>
                <p:cNvPr id="9234" name="Line 24"/>
                <p:cNvSpPr>
                  <a:spLocks noChangeShapeType="1"/>
                </p:cNvSpPr>
                <p:nvPr/>
              </p:nvSpPr>
              <p:spPr bwMode="auto">
                <a:xfrm>
                  <a:off x="8516" y="6514"/>
                  <a:ext cx="568" cy="0"/>
                </a:xfrm>
                <a:prstGeom prst="line">
                  <a:avLst/>
                </a:prstGeom>
                <a:noFill/>
                <a:ln w="9525">
                  <a:solidFill>
                    <a:srgbClr val="000000"/>
                  </a:solidFill>
                  <a:round/>
                  <a:headEnd/>
                  <a:tailEnd/>
                </a:ln>
              </p:spPr>
              <p:txBody>
                <a:bodyPr/>
                <a:lstStyle/>
                <a:p>
                  <a:endParaRPr lang="en-US"/>
                </a:p>
              </p:txBody>
            </p:sp>
            <p:sp>
              <p:nvSpPr>
                <p:cNvPr id="9235" name="Line 25"/>
                <p:cNvSpPr>
                  <a:spLocks noChangeShapeType="1"/>
                </p:cNvSpPr>
                <p:nvPr/>
              </p:nvSpPr>
              <p:spPr bwMode="auto">
                <a:xfrm>
                  <a:off x="8806" y="6517"/>
                  <a:ext cx="18" cy="2453"/>
                </a:xfrm>
                <a:prstGeom prst="line">
                  <a:avLst/>
                </a:prstGeom>
                <a:noFill/>
                <a:ln w="12700">
                  <a:solidFill>
                    <a:srgbClr val="000000"/>
                  </a:solidFill>
                  <a:round/>
                  <a:headEnd type="triangle" w="med" len="med"/>
                  <a:tailEnd type="triangle" w="med" len="med"/>
                </a:ln>
              </p:spPr>
              <p:txBody>
                <a:bodyPr/>
                <a:lstStyle/>
                <a:p>
                  <a:endParaRPr lang="en-US"/>
                </a:p>
              </p:txBody>
            </p:sp>
          </p:grpSp>
        </p:grpSp>
        <p:pic>
          <p:nvPicPr>
            <p:cNvPr id="9230" name="Picture 26" descr="Untitled-1"/>
            <p:cNvPicPr>
              <a:picLocks noChangeAspect="1" noChangeArrowheads="1"/>
            </p:cNvPicPr>
            <p:nvPr/>
          </p:nvPicPr>
          <p:blipFill>
            <a:blip r:embed="rId2"/>
            <a:srcRect/>
            <a:stretch>
              <a:fillRect/>
            </a:stretch>
          </p:blipFill>
          <p:spPr bwMode="auto">
            <a:xfrm>
              <a:off x="4032" y="1104"/>
              <a:ext cx="336" cy="576"/>
            </a:xfrm>
            <a:prstGeom prst="rect">
              <a:avLst/>
            </a:prstGeom>
            <a:noFill/>
            <a:ln w="9525">
              <a:noFill/>
              <a:miter lim="800000"/>
              <a:headEnd/>
              <a:tailEnd/>
            </a:ln>
          </p:spPr>
        </p:pic>
      </p:grpSp>
      <p:sp>
        <p:nvSpPr>
          <p:cNvPr id="56418" name="Text Box 98"/>
          <p:cNvSpPr txBox="1">
            <a:spLocks noChangeArrowheads="1"/>
          </p:cNvSpPr>
          <p:nvPr/>
        </p:nvSpPr>
        <p:spPr bwMode="auto">
          <a:xfrm>
            <a:off x="304800" y="2422525"/>
            <a:ext cx="2895600" cy="369888"/>
          </a:xfrm>
          <a:prstGeom prst="rect">
            <a:avLst/>
          </a:prstGeom>
          <a:noFill/>
          <a:ln w="9525">
            <a:noFill/>
            <a:miter lim="800000"/>
            <a:headEnd/>
            <a:tailEnd/>
          </a:ln>
        </p:spPr>
        <p:txBody>
          <a:bodyPr>
            <a:spAutoFit/>
          </a:bodyPr>
          <a:lstStyle/>
          <a:p>
            <a:pPr>
              <a:spcBef>
                <a:spcPct val="50000"/>
              </a:spcBef>
            </a:pPr>
            <a:r>
              <a:rPr lang="en-US">
                <a:solidFill>
                  <a:srgbClr val="000099"/>
                </a:solidFill>
                <a:latin typeface="Arial" charset="0"/>
              </a:rPr>
              <a:t>a) Vạch dấu đường khâu</a:t>
            </a:r>
          </a:p>
        </p:txBody>
      </p:sp>
      <p:sp>
        <p:nvSpPr>
          <p:cNvPr id="56419" name="Text Box 99"/>
          <p:cNvSpPr txBox="1">
            <a:spLocks noChangeArrowheads="1"/>
          </p:cNvSpPr>
          <p:nvPr/>
        </p:nvSpPr>
        <p:spPr bwMode="auto">
          <a:xfrm>
            <a:off x="457200" y="6096000"/>
            <a:ext cx="2895600" cy="369888"/>
          </a:xfrm>
          <a:prstGeom prst="rect">
            <a:avLst/>
          </a:prstGeom>
          <a:noFill/>
          <a:ln w="9525">
            <a:noFill/>
            <a:miter lim="800000"/>
            <a:headEnd/>
            <a:tailEnd/>
          </a:ln>
        </p:spPr>
        <p:txBody>
          <a:bodyPr>
            <a:spAutoFit/>
          </a:bodyPr>
          <a:lstStyle/>
          <a:p>
            <a:pPr>
              <a:spcBef>
                <a:spcPct val="50000"/>
              </a:spcBef>
            </a:pPr>
            <a:r>
              <a:rPr lang="en-US">
                <a:solidFill>
                  <a:srgbClr val="000099"/>
                </a:solidFill>
                <a:latin typeface="Arial" charset="0"/>
              </a:rPr>
              <a:t>c) Khâu các mũi khâu đầu</a:t>
            </a:r>
          </a:p>
        </p:txBody>
      </p:sp>
      <p:sp>
        <p:nvSpPr>
          <p:cNvPr id="56420" name="Text Box 100"/>
          <p:cNvSpPr txBox="1">
            <a:spLocks noChangeArrowheads="1"/>
          </p:cNvSpPr>
          <p:nvPr/>
        </p:nvSpPr>
        <p:spPr bwMode="auto">
          <a:xfrm>
            <a:off x="4953000" y="2422525"/>
            <a:ext cx="2895600" cy="369888"/>
          </a:xfrm>
          <a:prstGeom prst="rect">
            <a:avLst/>
          </a:prstGeom>
          <a:noFill/>
          <a:ln w="9525">
            <a:noFill/>
            <a:miter lim="800000"/>
            <a:headEnd/>
            <a:tailEnd/>
          </a:ln>
        </p:spPr>
        <p:txBody>
          <a:bodyPr>
            <a:spAutoFit/>
          </a:bodyPr>
          <a:lstStyle/>
          <a:p>
            <a:pPr>
              <a:spcBef>
                <a:spcPct val="50000"/>
              </a:spcBef>
            </a:pPr>
            <a:r>
              <a:rPr lang="en-US">
                <a:solidFill>
                  <a:srgbClr val="000099"/>
                </a:solidFill>
                <a:latin typeface="Arial" charset="0"/>
              </a:rPr>
              <a:t>b) Bắt đầu khâu</a:t>
            </a:r>
          </a:p>
        </p:txBody>
      </p:sp>
      <p:sp>
        <p:nvSpPr>
          <p:cNvPr id="56421" name="Text Box 101"/>
          <p:cNvSpPr txBox="1">
            <a:spLocks noChangeArrowheads="1"/>
          </p:cNvSpPr>
          <p:nvPr/>
        </p:nvSpPr>
        <p:spPr bwMode="auto">
          <a:xfrm>
            <a:off x="5029200" y="6172200"/>
            <a:ext cx="3581400" cy="369888"/>
          </a:xfrm>
          <a:prstGeom prst="rect">
            <a:avLst/>
          </a:prstGeom>
          <a:noFill/>
          <a:ln w="9525">
            <a:noFill/>
            <a:miter lim="800000"/>
            <a:headEnd/>
            <a:tailEnd/>
          </a:ln>
        </p:spPr>
        <p:txBody>
          <a:bodyPr>
            <a:spAutoFit/>
          </a:bodyPr>
          <a:lstStyle/>
          <a:p>
            <a:pPr>
              <a:spcBef>
                <a:spcPct val="50000"/>
              </a:spcBef>
            </a:pPr>
            <a:r>
              <a:rPr lang="en-US">
                <a:solidFill>
                  <a:srgbClr val="000099"/>
                </a:solidFill>
                <a:latin typeface="Arial" charset="0"/>
              </a:rPr>
              <a:t>d) Khâu các mũi khâu tiếp theo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diamond(in)">
                                      <p:cBhvr>
                                        <p:cTn id="7" dur="2000"/>
                                        <p:tgtEl>
                                          <p:spTgt spid="17"/>
                                        </p:tgtEl>
                                      </p:cBhvr>
                                    </p:animEffect>
                                  </p:childTnLst>
                                </p:cTn>
                              </p:par>
                              <p:par>
                                <p:cTn id="8" presetID="8" presetClass="entr" presetSubtype="16" fill="hold" grpId="0" nodeType="withEffect">
                                  <p:stCondLst>
                                    <p:cond delay="0"/>
                                  </p:stCondLst>
                                  <p:childTnLst>
                                    <p:set>
                                      <p:cBhvr>
                                        <p:cTn id="9" dur="1" fill="hold">
                                          <p:stCondLst>
                                            <p:cond delay="0"/>
                                          </p:stCondLst>
                                        </p:cTn>
                                        <p:tgtEl>
                                          <p:spTgt spid="56418"/>
                                        </p:tgtEl>
                                        <p:attrNameLst>
                                          <p:attrName>style.visibility</p:attrName>
                                        </p:attrNameLst>
                                      </p:cBhvr>
                                      <p:to>
                                        <p:strVal val="visible"/>
                                      </p:to>
                                    </p:set>
                                    <p:animEffect transition="in" filter="diamond(in)">
                                      <p:cBhvr>
                                        <p:cTn id="10" dur="2000"/>
                                        <p:tgtEl>
                                          <p:spTgt spid="56418"/>
                                        </p:tgtEl>
                                      </p:cBhvr>
                                    </p:animEffect>
                                  </p:childTnLst>
                                </p:cTn>
                              </p:par>
                              <p:par>
                                <p:cTn id="11" presetID="8" presetClass="entr" presetSubtype="16" fill="hold"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diamond(in)">
                                      <p:cBhvr>
                                        <p:cTn id="13" dur="2000"/>
                                        <p:tgtEl>
                                          <p:spTgt spid="2"/>
                                        </p:tgtEl>
                                      </p:cBhvr>
                                    </p:animEffect>
                                  </p:childTnLst>
                                </p:cTn>
                              </p:par>
                              <p:par>
                                <p:cTn id="14" presetID="8" presetClass="entr" presetSubtype="16" fill="hold" grpId="0" nodeType="withEffect">
                                  <p:stCondLst>
                                    <p:cond delay="0"/>
                                  </p:stCondLst>
                                  <p:childTnLst>
                                    <p:set>
                                      <p:cBhvr>
                                        <p:cTn id="15" dur="1" fill="hold">
                                          <p:stCondLst>
                                            <p:cond delay="0"/>
                                          </p:stCondLst>
                                        </p:cTn>
                                        <p:tgtEl>
                                          <p:spTgt spid="56420"/>
                                        </p:tgtEl>
                                        <p:attrNameLst>
                                          <p:attrName>style.visibility</p:attrName>
                                        </p:attrNameLst>
                                      </p:cBhvr>
                                      <p:to>
                                        <p:strVal val="visible"/>
                                      </p:to>
                                    </p:set>
                                    <p:animEffect transition="in" filter="diamond(in)">
                                      <p:cBhvr>
                                        <p:cTn id="16" dur="2000"/>
                                        <p:tgtEl>
                                          <p:spTgt spid="56420"/>
                                        </p:tgtEl>
                                      </p:cBhvr>
                                    </p:animEffect>
                                  </p:childTnLst>
                                </p:cTn>
                              </p:par>
                              <p:par>
                                <p:cTn id="17" presetID="8" presetClass="entr" presetSubtype="16" fill="hold"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diamond(in)">
                                      <p:cBhvr>
                                        <p:cTn id="19" dur="2000"/>
                                        <p:tgtEl>
                                          <p:spTgt spid="7"/>
                                        </p:tgtEl>
                                      </p:cBhvr>
                                    </p:animEffect>
                                  </p:childTnLst>
                                </p:cTn>
                              </p:par>
                              <p:par>
                                <p:cTn id="20" presetID="8" presetClass="entr" presetSubtype="16" fill="hold" grpId="0" nodeType="withEffect">
                                  <p:stCondLst>
                                    <p:cond delay="0"/>
                                  </p:stCondLst>
                                  <p:childTnLst>
                                    <p:set>
                                      <p:cBhvr>
                                        <p:cTn id="21" dur="1" fill="hold">
                                          <p:stCondLst>
                                            <p:cond delay="0"/>
                                          </p:stCondLst>
                                        </p:cTn>
                                        <p:tgtEl>
                                          <p:spTgt spid="56419"/>
                                        </p:tgtEl>
                                        <p:attrNameLst>
                                          <p:attrName>style.visibility</p:attrName>
                                        </p:attrNameLst>
                                      </p:cBhvr>
                                      <p:to>
                                        <p:strVal val="visible"/>
                                      </p:to>
                                    </p:set>
                                    <p:animEffect transition="in" filter="diamond(in)">
                                      <p:cBhvr>
                                        <p:cTn id="22" dur="2000"/>
                                        <p:tgtEl>
                                          <p:spTgt spid="56419"/>
                                        </p:tgtEl>
                                      </p:cBhvr>
                                    </p:animEffect>
                                  </p:childTnLst>
                                </p:cTn>
                              </p:par>
                              <p:par>
                                <p:cTn id="23" presetID="8" presetClass="entr" presetSubtype="16"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diamond(in)">
                                      <p:cBhvr>
                                        <p:cTn id="25" dur="2000"/>
                                        <p:tgtEl>
                                          <p:spTgt spid="13"/>
                                        </p:tgtEl>
                                      </p:cBhvr>
                                    </p:animEffect>
                                  </p:childTnLst>
                                </p:cTn>
                              </p:par>
                              <p:par>
                                <p:cTn id="26" presetID="8" presetClass="entr" presetSubtype="16" fill="hold" grpId="0" nodeType="withEffect">
                                  <p:stCondLst>
                                    <p:cond delay="0"/>
                                  </p:stCondLst>
                                  <p:childTnLst>
                                    <p:set>
                                      <p:cBhvr>
                                        <p:cTn id="27" dur="1" fill="hold">
                                          <p:stCondLst>
                                            <p:cond delay="0"/>
                                          </p:stCondLst>
                                        </p:cTn>
                                        <p:tgtEl>
                                          <p:spTgt spid="56421"/>
                                        </p:tgtEl>
                                        <p:attrNameLst>
                                          <p:attrName>style.visibility</p:attrName>
                                        </p:attrNameLst>
                                      </p:cBhvr>
                                      <p:to>
                                        <p:strVal val="visible"/>
                                      </p:to>
                                    </p:set>
                                    <p:animEffect transition="in" filter="diamond(in)">
                                      <p:cBhvr>
                                        <p:cTn id="28" dur="2000"/>
                                        <p:tgtEl>
                                          <p:spTgt spid="56421"/>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4" presetClass="entr" presetSubtype="16" fill="hold" grpId="0" nodeType="clickEffect">
                                  <p:stCondLst>
                                    <p:cond delay="0"/>
                                  </p:stCondLst>
                                  <p:childTnLst>
                                    <p:set>
                                      <p:cBhvr>
                                        <p:cTn id="32" dur="1" fill="hold">
                                          <p:stCondLst>
                                            <p:cond delay="0"/>
                                          </p:stCondLst>
                                        </p:cTn>
                                        <p:tgtEl>
                                          <p:spTgt spid="56416"/>
                                        </p:tgtEl>
                                        <p:attrNameLst>
                                          <p:attrName>style.visibility</p:attrName>
                                        </p:attrNameLst>
                                      </p:cBhvr>
                                      <p:to>
                                        <p:strVal val="visible"/>
                                      </p:to>
                                    </p:set>
                                    <p:animEffect transition="in" filter="box(in)">
                                      <p:cBhvr>
                                        <p:cTn id="33" dur="500"/>
                                        <p:tgtEl>
                                          <p:spTgt spid="56416"/>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4" presetClass="exit" presetSubtype="16" fill="hold" grpId="1" nodeType="clickEffect">
                                  <p:stCondLst>
                                    <p:cond delay="0"/>
                                  </p:stCondLst>
                                  <p:childTnLst>
                                    <p:animEffect transition="out" filter="box(in)">
                                      <p:cBhvr>
                                        <p:cTn id="37" dur="500"/>
                                        <p:tgtEl>
                                          <p:spTgt spid="56416"/>
                                        </p:tgtEl>
                                      </p:cBhvr>
                                    </p:animEffect>
                                    <p:set>
                                      <p:cBhvr>
                                        <p:cTn id="38" dur="1" fill="hold">
                                          <p:stCondLst>
                                            <p:cond delay="499"/>
                                          </p:stCondLst>
                                        </p:cTn>
                                        <p:tgtEl>
                                          <p:spTgt spid="56416"/>
                                        </p:tgtEl>
                                        <p:attrNameLst>
                                          <p:attrName>style.visibility</p:attrName>
                                        </p:attrNameLst>
                                      </p:cBhvr>
                                      <p:to>
                                        <p:strVal val="hidden"/>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5" presetClass="entr" presetSubtype="10" fill="hold" grpId="0" nodeType="clickEffect">
                                  <p:stCondLst>
                                    <p:cond delay="0"/>
                                  </p:stCondLst>
                                  <p:childTnLst>
                                    <p:set>
                                      <p:cBhvr>
                                        <p:cTn id="42" dur="1" fill="hold">
                                          <p:stCondLst>
                                            <p:cond delay="0"/>
                                          </p:stCondLst>
                                        </p:cTn>
                                        <p:tgtEl>
                                          <p:spTgt spid="56417"/>
                                        </p:tgtEl>
                                        <p:attrNameLst>
                                          <p:attrName>style.visibility</p:attrName>
                                        </p:attrNameLst>
                                      </p:cBhvr>
                                      <p:to>
                                        <p:strVal val="visible"/>
                                      </p:to>
                                    </p:set>
                                    <p:animEffect transition="in" filter="checkerboard(across)">
                                      <p:cBhvr>
                                        <p:cTn id="43" dur="500"/>
                                        <p:tgtEl>
                                          <p:spTgt spid="564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416" grpId="0" animBg="1"/>
      <p:bldP spid="56416" grpId="1" animBg="1"/>
      <p:bldP spid="56417" grpId="0" animBg="1"/>
      <p:bldP spid="56418" grpId="0"/>
      <p:bldP spid="56419" grpId="0"/>
      <p:bldP spid="56420" grpId="0"/>
      <p:bldP spid="5642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6"/>
          <p:cNvSpPr>
            <a:spLocks noChangeArrowheads="1"/>
          </p:cNvSpPr>
          <p:nvPr/>
        </p:nvSpPr>
        <p:spPr bwMode="auto">
          <a:xfrm>
            <a:off x="762000" y="228600"/>
            <a:ext cx="7010400" cy="584200"/>
          </a:xfrm>
          <a:prstGeom prst="rect">
            <a:avLst/>
          </a:prstGeom>
          <a:noFill/>
          <a:ln w="9525">
            <a:noFill/>
            <a:miter lim="800000"/>
            <a:headEnd/>
            <a:tailEnd/>
          </a:ln>
        </p:spPr>
        <p:txBody>
          <a:bodyPr>
            <a:spAutoFit/>
          </a:bodyPr>
          <a:lstStyle/>
          <a:p>
            <a:r>
              <a:rPr lang="en-US" sz="3200" b="1">
                <a:solidFill>
                  <a:schemeClr val="tx2"/>
                </a:solidFill>
                <a:latin typeface="Arial" charset="0"/>
              </a:rPr>
              <a:t>Bước 1</a:t>
            </a:r>
            <a:r>
              <a:rPr lang="en-US" sz="3200">
                <a:solidFill>
                  <a:schemeClr val="tx2"/>
                </a:solidFill>
                <a:latin typeface="Arial" charset="0"/>
              </a:rPr>
              <a:t>: Vạch dấu đường khâu</a:t>
            </a:r>
          </a:p>
        </p:txBody>
      </p:sp>
      <p:grpSp>
        <p:nvGrpSpPr>
          <p:cNvPr id="2" name="Group 7"/>
          <p:cNvGrpSpPr>
            <a:grpSpLocks/>
          </p:cNvGrpSpPr>
          <p:nvPr/>
        </p:nvGrpSpPr>
        <p:grpSpPr bwMode="auto">
          <a:xfrm>
            <a:off x="1752600" y="990600"/>
            <a:ext cx="5410200" cy="2886075"/>
            <a:chOff x="960" y="864"/>
            <a:chExt cx="3408" cy="1818"/>
          </a:xfrm>
        </p:grpSpPr>
        <p:grpSp>
          <p:nvGrpSpPr>
            <p:cNvPr id="10247" name="Group 8"/>
            <p:cNvGrpSpPr>
              <a:grpSpLocks/>
            </p:cNvGrpSpPr>
            <p:nvPr/>
          </p:nvGrpSpPr>
          <p:grpSpPr bwMode="auto">
            <a:xfrm>
              <a:off x="960" y="864"/>
              <a:ext cx="3125" cy="1818"/>
              <a:chOff x="1016" y="6321"/>
              <a:chExt cx="7811" cy="4543"/>
            </a:xfrm>
          </p:grpSpPr>
          <p:grpSp>
            <p:nvGrpSpPr>
              <p:cNvPr id="10249" name="Group 9"/>
              <p:cNvGrpSpPr>
                <a:grpSpLocks/>
              </p:cNvGrpSpPr>
              <p:nvPr/>
            </p:nvGrpSpPr>
            <p:grpSpPr bwMode="auto">
              <a:xfrm>
                <a:off x="1016" y="6324"/>
                <a:ext cx="7240" cy="4540"/>
                <a:chOff x="2271" y="1135"/>
                <a:chExt cx="6248" cy="4540"/>
              </a:xfrm>
            </p:grpSpPr>
            <p:sp>
              <p:nvSpPr>
                <p:cNvPr id="10254" name="Rectangle 10"/>
                <p:cNvSpPr>
                  <a:spLocks noChangeArrowheads="1"/>
                </p:cNvSpPr>
                <p:nvPr/>
              </p:nvSpPr>
              <p:spPr bwMode="auto">
                <a:xfrm>
                  <a:off x="2271" y="1134"/>
                  <a:ext cx="6249" cy="4541"/>
                </a:xfrm>
                <a:prstGeom prst="rect">
                  <a:avLst/>
                </a:prstGeom>
                <a:solidFill>
                  <a:srgbClr val="FFCCFF"/>
                </a:solidFill>
                <a:ln w="9525">
                  <a:solidFill>
                    <a:srgbClr val="FFCCFF"/>
                  </a:solidFill>
                  <a:miter lim="800000"/>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050" smtClean="0">
                    <a:solidFill>
                      <a:srgbClr val="000000"/>
                    </a:solidFill>
                    <a:latin typeface="Arial" panose="020B0604020202020204" pitchFamily="34" charset="0"/>
                  </a:endParaRPr>
                </a:p>
                <a:p>
                  <a:pPr eaLnBrk="1" hangingPunct="1">
                    <a:defRPr/>
                  </a:pPr>
                  <a:r>
                    <a:rPr lang="en-US" sz="1050" smtClean="0">
                      <a:solidFill>
                        <a:srgbClr val="000000"/>
                      </a:solidFill>
                      <a:latin typeface="Arial" panose="020B0604020202020204" pitchFamily="34" charset="0"/>
                    </a:rPr>
                    <a:t>      10        9         8          7        6         5         4         3         2         1</a:t>
                  </a: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600" smtClean="0">
                    <a:latin typeface="Arial" panose="020B0604020202020204" pitchFamily="34" charset="0"/>
                  </a:endParaRPr>
                </a:p>
              </p:txBody>
            </p:sp>
            <p:sp>
              <p:nvSpPr>
                <p:cNvPr id="10255" name="Line 11"/>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10256" name="Group 12"/>
                <p:cNvGrpSpPr>
                  <a:grpSpLocks/>
                </p:cNvGrpSpPr>
                <p:nvPr/>
              </p:nvGrpSpPr>
              <p:grpSpPr bwMode="auto">
                <a:xfrm>
                  <a:off x="2827" y="3531"/>
                  <a:ext cx="5124" cy="113"/>
                  <a:chOff x="2827" y="6134"/>
                  <a:chExt cx="5124" cy="113"/>
                </a:xfrm>
              </p:grpSpPr>
              <p:sp>
                <p:nvSpPr>
                  <p:cNvPr id="10257" name="Line 13"/>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10258" name="Line 14"/>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10259" name="Line 15"/>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10260" name="Line 16"/>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10261" name="Line 17"/>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10262" name="Line 18"/>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10263" name="Line 19"/>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10264" name="Line 20"/>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10265" name="Line 21"/>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10266" name="Line 22"/>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10250" name="Group 23"/>
              <p:cNvGrpSpPr>
                <a:grpSpLocks/>
              </p:cNvGrpSpPr>
              <p:nvPr/>
            </p:nvGrpSpPr>
            <p:grpSpPr bwMode="auto">
              <a:xfrm>
                <a:off x="8256" y="6321"/>
                <a:ext cx="571" cy="2456"/>
                <a:chOff x="8516" y="6514"/>
                <a:chExt cx="571" cy="2456"/>
              </a:xfrm>
            </p:grpSpPr>
            <p:sp>
              <p:nvSpPr>
                <p:cNvPr id="10251" name="Line 24"/>
                <p:cNvSpPr>
                  <a:spLocks noChangeShapeType="1"/>
                </p:cNvSpPr>
                <p:nvPr/>
              </p:nvSpPr>
              <p:spPr bwMode="auto">
                <a:xfrm>
                  <a:off x="8519" y="8969"/>
                  <a:ext cx="568" cy="0"/>
                </a:xfrm>
                <a:prstGeom prst="line">
                  <a:avLst/>
                </a:prstGeom>
                <a:noFill/>
                <a:ln w="9525">
                  <a:solidFill>
                    <a:srgbClr val="000000"/>
                  </a:solidFill>
                  <a:round/>
                  <a:headEnd/>
                  <a:tailEnd/>
                </a:ln>
              </p:spPr>
              <p:txBody>
                <a:bodyPr/>
                <a:lstStyle/>
                <a:p>
                  <a:endParaRPr lang="en-US"/>
                </a:p>
              </p:txBody>
            </p:sp>
            <p:sp>
              <p:nvSpPr>
                <p:cNvPr id="10252" name="Line 25"/>
                <p:cNvSpPr>
                  <a:spLocks noChangeShapeType="1"/>
                </p:cNvSpPr>
                <p:nvPr/>
              </p:nvSpPr>
              <p:spPr bwMode="auto">
                <a:xfrm>
                  <a:off x="8516" y="6514"/>
                  <a:ext cx="568" cy="0"/>
                </a:xfrm>
                <a:prstGeom prst="line">
                  <a:avLst/>
                </a:prstGeom>
                <a:noFill/>
                <a:ln w="9525">
                  <a:solidFill>
                    <a:srgbClr val="000000"/>
                  </a:solidFill>
                  <a:round/>
                  <a:headEnd/>
                  <a:tailEnd/>
                </a:ln>
              </p:spPr>
              <p:txBody>
                <a:bodyPr/>
                <a:lstStyle/>
                <a:p>
                  <a:endParaRPr lang="en-US"/>
                </a:p>
              </p:txBody>
            </p:sp>
            <p:sp>
              <p:nvSpPr>
                <p:cNvPr id="10253" name="Line 26"/>
                <p:cNvSpPr>
                  <a:spLocks noChangeShapeType="1"/>
                </p:cNvSpPr>
                <p:nvPr/>
              </p:nvSpPr>
              <p:spPr bwMode="auto">
                <a:xfrm>
                  <a:off x="8806" y="6517"/>
                  <a:ext cx="18" cy="2453"/>
                </a:xfrm>
                <a:prstGeom prst="line">
                  <a:avLst/>
                </a:prstGeom>
                <a:noFill/>
                <a:ln w="12700">
                  <a:solidFill>
                    <a:srgbClr val="000000"/>
                  </a:solidFill>
                  <a:round/>
                  <a:headEnd type="triangle" w="med" len="med"/>
                  <a:tailEnd type="triangle" w="med" len="med"/>
                </a:ln>
              </p:spPr>
              <p:txBody>
                <a:bodyPr/>
                <a:lstStyle/>
                <a:p>
                  <a:endParaRPr lang="en-US"/>
                </a:p>
              </p:txBody>
            </p:sp>
          </p:grpSp>
        </p:grpSp>
        <p:pic>
          <p:nvPicPr>
            <p:cNvPr id="10248" name="Picture 27" descr="Untitled-1"/>
            <p:cNvPicPr>
              <a:picLocks noChangeAspect="1" noChangeArrowheads="1"/>
            </p:cNvPicPr>
            <p:nvPr/>
          </p:nvPicPr>
          <p:blipFill>
            <a:blip r:embed="rId2"/>
            <a:srcRect/>
            <a:stretch>
              <a:fillRect/>
            </a:stretch>
          </p:blipFill>
          <p:spPr bwMode="auto">
            <a:xfrm>
              <a:off x="4032" y="1104"/>
              <a:ext cx="336" cy="576"/>
            </a:xfrm>
            <a:prstGeom prst="rect">
              <a:avLst/>
            </a:prstGeom>
            <a:noFill/>
            <a:ln w="9525">
              <a:noFill/>
              <a:miter lim="800000"/>
              <a:headEnd/>
              <a:tailEnd/>
            </a:ln>
          </p:spPr>
        </p:pic>
      </p:grpSp>
      <p:sp>
        <p:nvSpPr>
          <p:cNvPr id="61468" name="AutoShape 28"/>
          <p:cNvSpPr>
            <a:spLocks noChangeArrowheads="1"/>
          </p:cNvSpPr>
          <p:nvPr/>
        </p:nvSpPr>
        <p:spPr bwMode="auto">
          <a:xfrm>
            <a:off x="228600" y="4648200"/>
            <a:ext cx="4419600" cy="1981200"/>
          </a:xfrm>
          <a:prstGeom prst="wedgeEllipseCallout">
            <a:avLst>
              <a:gd name="adj1" fmla="val 31755"/>
              <a:gd name="adj2" fmla="val -130130"/>
            </a:avLst>
          </a:prstGeom>
          <a:solidFill>
            <a:schemeClr val="accent1"/>
          </a:solidFill>
          <a:ln w="9525">
            <a:solidFill>
              <a:schemeClr val="tx1"/>
            </a:solidFill>
            <a:miter lim="800000"/>
            <a:headEnd/>
            <a:tailEnd/>
          </a:ln>
        </p:spPr>
        <p:txBody>
          <a:bodyPr/>
          <a:lstStyle/>
          <a:p>
            <a:pPr algn="ctr"/>
            <a:r>
              <a:rPr lang="en-US" sz="2800">
                <a:latin typeface="Arial" charset="0"/>
              </a:rPr>
              <a:t>Cách vạch dấu đường khâu?</a:t>
            </a:r>
          </a:p>
        </p:txBody>
      </p:sp>
      <p:sp>
        <p:nvSpPr>
          <p:cNvPr id="61469" name="AutoShape 29"/>
          <p:cNvSpPr>
            <a:spLocks noChangeArrowheads="1"/>
          </p:cNvSpPr>
          <p:nvPr/>
        </p:nvSpPr>
        <p:spPr bwMode="auto">
          <a:xfrm>
            <a:off x="1676400" y="3581400"/>
            <a:ext cx="7086600" cy="3124200"/>
          </a:xfrm>
          <a:prstGeom prst="wedgeEllipseCallout">
            <a:avLst>
              <a:gd name="adj1" fmla="val 4389"/>
              <a:gd name="adj2" fmla="val -71088"/>
            </a:avLst>
          </a:prstGeom>
          <a:solidFill>
            <a:schemeClr val="accent1"/>
          </a:solidFill>
          <a:ln w="9525">
            <a:solidFill>
              <a:schemeClr val="tx1"/>
            </a:solidFill>
            <a:miter lim="800000"/>
            <a:headEnd/>
            <a:tailEnd/>
          </a:ln>
        </p:spPr>
        <p:txBody>
          <a:bodyPr/>
          <a:lstStyle/>
          <a:p>
            <a:pPr algn="ctr"/>
            <a:r>
              <a:rPr lang="en-US" sz="2800">
                <a:latin typeface="Arial" charset="0"/>
              </a:rPr>
              <a:t>Dùng thước kẻ, viết chì vạch dấu trên mặt phải của vải cách mép vải 2cm và chấm các điểm cách đều nhau 5mm trên đường vạch dấu </a:t>
            </a:r>
          </a:p>
        </p:txBody>
      </p:sp>
      <p:sp>
        <p:nvSpPr>
          <p:cNvPr id="61471" name="Text Box 31"/>
          <p:cNvSpPr txBox="1">
            <a:spLocks noChangeArrowheads="1"/>
          </p:cNvSpPr>
          <p:nvPr/>
        </p:nvSpPr>
        <p:spPr bwMode="auto">
          <a:xfrm>
            <a:off x="381000" y="3965575"/>
            <a:ext cx="8534400" cy="2308225"/>
          </a:xfrm>
          <a:prstGeom prst="rect">
            <a:avLst/>
          </a:prstGeom>
          <a:noFill/>
          <a:ln w="9525">
            <a:solidFill>
              <a:srgbClr val="000080"/>
            </a:solidFill>
            <a:miter lim="800000"/>
            <a:headEnd/>
            <a:tailEnd/>
          </a:ln>
        </p:spPr>
        <p:txBody>
          <a:bodyPr>
            <a:spAutoFit/>
          </a:bodyPr>
          <a:lstStyle/>
          <a:p>
            <a:pPr>
              <a:spcBef>
                <a:spcPct val="50000"/>
              </a:spcBef>
            </a:pPr>
            <a:r>
              <a:rPr lang="en-US" sz="2400">
                <a:solidFill>
                  <a:srgbClr val="000099"/>
                </a:solidFill>
                <a:latin typeface="Arial" charset="0"/>
              </a:rPr>
              <a:t>Giới thiệu vạch dấu đường khâu cách hai: “Dùng mũi kim gẫy một sợi vải cách mép vải 2cm, sau đó rút sợi vải đó ra khỏi mảnh vải để được đường vạch dấu. Dùng bút chì chấm các điểm cách đều nhau 5mm trên đường dấu. Cách vạch dấu này sẽ rất thẳng nhưng chỉ thực hiện được trên loại vải có canh sợi dệt thẳng.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1468"/>
                                        </p:tgtEl>
                                        <p:attrNameLst>
                                          <p:attrName>style.visibility</p:attrName>
                                        </p:attrNameLst>
                                      </p:cBhvr>
                                      <p:to>
                                        <p:strVal val="visible"/>
                                      </p:to>
                                    </p:set>
                                    <p:animEffect transition="in" filter="box(in)">
                                      <p:cBhvr>
                                        <p:cTn id="12" dur="500"/>
                                        <p:tgtEl>
                                          <p:spTgt spid="6146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xit" presetSubtype="16" fill="hold" grpId="1" nodeType="clickEffect">
                                  <p:stCondLst>
                                    <p:cond delay="0"/>
                                  </p:stCondLst>
                                  <p:childTnLst>
                                    <p:animEffect transition="out" filter="box(in)">
                                      <p:cBhvr>
                                        <p:cTn id="16" dur="500"/>
                                        <p:tgtEl>
                                          <p:spTgt spid="61468"/>
                                        </p:tgtEl>
                                      </p:cBhvr>
                                    </p:animEffect>
                                    <p:set>
                                      <p:cBhvr>
                                        <p:cTn id="17" dur="1" fill="hold">
                                          <p:stCondLst>
                                            <p:cond delay="499"/>
                                          </p:stCondLst>
                                        </p:cTn>
                                        <p:tgtEl>
                                          <p:spTgt spid="61468"/>
                                        </p:tgtEl>
                                        <p:attrNameLst>
                                          <p:attrName>style.visibility</p:attrName>
                                        </p:attrNameLst>
                                      </p:cBhvr>
                                      <p:to>
                                        <p:strVal val="hidden"/>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1469"/>
                                        </p:tgtEl>
                                        <p:attrNameLst>
                                          <p:attrName>style.visibility</p:attrName>
                                        </p:attrNameLst>
                                      </p:cBhvr>
                                      <p:to>
                                        <p:strVal val="visible"/>
                                      </p:to>
                                    </p:set>
                                    <p:animEffect transition="in" filter="box(in)">
                                      <p:cBhvr>
                                        <p:cTn id="22" dur="500"/>
                                        <p:tgtEl>
                                          <p:spTgt spid="6146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xit" presetSubtype="16" fill="hold" grpId="1" nodeType="clickEffect">
                                  <p:stCondLst>
                                    <p:cond delay="0"/>
                                  </p:stCondLst>
                                  <p:childTnLst>
                                    <p:animEffect transition="out" filter="box(in)">
                                      <p:cBhvr>
                                        <p:cTn id="26" dur="500"/>
                                        <p:tgtEl>
                                          <p:spTgt spid="61469"/>
                                        </p:tgtEl>
                                      </p:cBhvr>
                                    </p:animEffect>
                                    <p:set>
                                      <p:cBhvr>
                                        <p:cTn id="27" dur="1" fill="hold">
                                          <p:stCondLst>
                                            <p:cond delay="499"/>
                                          </p:stCondLst>
                                        </p:cTn>
                                        <p:tgtEl>
                                          <p:spTgt spid="61469"/>
                                        </p:tgtEl>
                                        <p:attrNameLst>
                                          <p:attrName>style.visibility</p:attrName>
                                        </p:attrNameLst>
                                      </p:cBhvr>
                                      <p:to>
                                        <p:strVal val="hidden"/>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61471"/>
                                        </p:tgtEl>
                                        <p:attrNameLst>
                                          <p:attrName>style.visibility</p:attrName>
                                        </p:attrNameLst>
                                      </p:cBhvr>
                                      <p:to>
                                        <p:strVal val="visible"/>
                                      </p:to>
                                    </p:set>
                                    <p:anim calcmode="lin" valueType="num">
                                      <p:cBhvr additive="base">
                                        <p:cTn id="32" dur="500" fill="hold"/>
                                        <p:tgtEl>
                                          <p:spTgt spid="61471"/>
                                        </p:tgtEl>
                                        <p:attrNameLst>
                                          <p:attrName>ppt_x</p:attrName>
                                        </p:attrNameLst>
                                      </p:cBhvr>
                                      <p:tavLst>
                                        <p:tav tm="0">
                                          <p:val>
                                            <p:strVal val="#ppt_x"/>
                                          </p:val>
                                        </p:tav>
                                        <p:tav tm="100000">
                                          <p:val>
                                            <p:strVal val="#ppt_x"/>
                                          </p:val>
                                        </p:tav>
                                      </p:tavLst>
                                    </p:anim>
                                    <p:anim calcmode="lin" valueType="num">
                                      <p:cBhvr additive="base">
                                        <p:cTn id="33" dur="500" fill="hold"/>
                                        <p:tgtEl>
                                          <p:spTgt spid="6147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8" grpId="0" animBg="1"/>
      <p:bldP spid="61468" grpId="1" animBg="1"/>
      <p:bldP spid="61469" grpId="0" animBg="1"/>
      <p:bldP spid="61469" grpId="1" animBg="1"/>
      <p:bldP spid="6147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4" name="Rectangle 6"/>
          <p:cNvSpPr>
            <a:spLocks noChangeArrowheads="1"/>
          </p:cNvSpPr>
          <p:nvPr/>
        </p:nvSpPr>
        <p:spPr bwMode="auto">
          <a:xfrm>
            <a:off x="609600" y="104775"/>
            <a:ext cx="7848600" cy="1077913"/>
          </a:xfrm>
          <a:prstGeom prst="rect">
            <a:avLst/>
          </a:prstGeom>
          <a:noFill/>
          <a:ln w="9525">
            <a:noFill/>
            <a:miter lim="800000"/>
            <a:headEnd/>
            <a:tailEnd/>
          </a:ln>
        </p:spPr>
        <p:txBody>
          <a:bodyPr>
            <a:spAutoFit/>
          </a:bodyPr>
          <a:lstStyle/>
          <a:p>
            <a:r>
              <a:rPr lang="en-US" sz="3200" b="1">
                <a:solidFill>
                  <a:schemeClr val="tx2"/>
                </a:solidFill>
                <a:latin typeface="Arial" charset="0"/>
              </a:rPr>
              <a:t>Bước 2 </a:t>
            </a:r>
            <a:r>
              <a:rPr lang="en-US" sz="3200">
                <a:solidFill>
                  <a:schemeClr val="tx2"/>
                </a:solidFill>
                <a:latin typeface="Arial" charset="0"/>
              </a:rPr>
              <a:t>: Khâu các mũi khâu thường theo đường vạch dấu</a:t>
            </a:r>
          </a:p>
        </p:txBody>
      </p:sp>
      <p:grpSp>
        <p:nvGrpSpPr>
          <p:cNvPr id="2" name="Group 7"/>
          <p:cNvGrpSpPr>
            <a:grpSpLocks/>
          </p:cNvGrpSpPr>
          <p:nvPr/>
        </p:nvGrpSpPr>
        <p:grpSpPr bwMode="auto">
          <a:xfrm>
            <a:off x="112713" y="1295400"/>
            <a:ext cx="5068887" cy="2882900"/>
            <a:chOff x="1818" y="2539"/>
            <a:chExt cx="7983" cy="4540"/>
          </a:xfrm>
        </p:grpSpPr>
        <p:grpSp>
          <p:nvGrpSpPr>
            <p:cNvPr id="11273" name="Group 8"/>
            <p:cNvGrpSpPr>
              <a:grpSpLocks/>
            </p:cNvGrpSpPr>
            <p:nvPr/>
          </p:nvGrpSpPr>
          <p:grpSpPr bwMode="auto">
            <a:xfrm>
              <a:off x="2561" y="2539"/>
              <a:ext cx="7240" cy="4540"/>
              <a:chOff x="2271" y="1135"/>
              <a:chExt cx="6248" cy="4540"/>
            </a:xfrm>
          </p:grpSpPr>
          <p:sp>
            <p:nvSpPr>
              <p:cNvPr id="11280" name="Rectangle 9"/>
              <p:cNvSpPr>
                <a:spLocks noChangeArrowheads="1"/>
              </p:cNvSpPr>
              <p:nvPr/>
            </p:nvSpPr>
            <p:spPr bwMode="auto">
              <a:xfrm>
                <a:off x="2271" y="1135"/>
                <a:ext cx="6248" cy="4540"/>
              </a:xfrm>
              <a:prstGeom prst="rect">
                <a:avLst/>
              </a:prstGeom>
              <a:solidFill>
                <a:srgbClr val="FFCCFF"/>
              </a:solidFill>
              <a:ln w="9525">
                <a:solidFill>
                  <a:srgbClr val="FFCCFF"/>
                </a:solidFill>
                <a:miter lim="800000"/>
                <a:headEnd/>
                <a:tailEnd/>
              </a:ln>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050" smtClean="0">
                  <a:solidFill>
                    <a:srgbClr val="000000"/>
                  </a:solidFill>
                  <a:latin typeface="Arial" panose="020B0604020202020204" pitchFamily="34" charset="0"/>
                </a:endParaRPr>
              </a:p>
              <a:p>
                <a:pPr eaLnBrk="1" hangingPunct="1">
                  <a:defRPr/>
                </a:pPr>
                <a:r>
                  <a:rPr lang="en-US" sz="1050" smtClean="0">
                    <a:solidFill>
                      <a:srgbClr val="000000"/>
                    </a:solidFill>
                    <a:latin typeface="Arial" panose="020B0604020202020204" pitchFamily="34" charset="0"/>
                  </a:rPr>
                  <a:t>      10         9        8         7         6         5         4        3         2        1</a:t>
                </a: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100" smtClean="0">
                  <a:solidFill>
                    <a:srgbClr val="000000"/>
                  </a:solidFill>
                  <a:latin typeface="Arial" panose="020B0604020202020204" pitchFamily="34" charset="0"/>
                </a:endParaRPr>
              </a:p>
              <a:p>
                <a:pPr eaLnBrk="1" hangingPunct="1">
                  <a:defRPr/>
                </a:pPr>
                <a:endParaRPr lang="en-US" sz="1600" smtClean="0">
                  <a:latin typeface="Arial" panose="020B0604020202020204" pitchFamily="34" charset="0"/>
                </a:endParaRPr>
              </a:p>
            </p:txBody>
          </p:sp>
          <p:sp>
            <p:nvSpPr>
              <p:cNvPr id="11281" name="Line 10"/>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11282" name="Group 11"/>
              <p:cNvGrpSpPr>
                <a:grpSpLocks/>
              </p:cNvGrpSpPr>
              <p:nvPr/>
            </p:nvGrpSpPr>
            <p:grpSpPr bwMode="auto">
              <a:xfrm>
                <a:off x="2827" y="3531"/>
                <a:ext cx="5124" cy="113"/>
                <a:chOff x="2827" y="6134"/>
                <a:chExt cx="5124" cy="113"/>
              </a:xfrm>
            </p:grpSpPr>
            <p:sp>
              <p:nvSpPr>
                <p:cNvPr id="11283" name="Line 12"/>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11284" name="Line 13"/>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11285" name="Line 14"/>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11286" name="Line 15"/>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11287" name="Line 16"/>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11288" name="Line 17"/>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11289" name="Line 18"/>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11290" name="Line 19"/>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11291" name="Line 20"/>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11292" name="Line 21"/>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11274" name="Group 22"/>
            <p:cNvGrpSpPr>
              <a:grpSpLocks/>
            </p:cNvGrpSpPr>
            <p:nvPr/>
          </p:nvGrpSpPr>
          <p:grpSpPr bwMode="auto">
            <a:xfrm>
              <a:off x="1818" y="2847"/>
              <a:ext cx="7609" cy="2145"/>
              <a:chOff x="1818" y="2847"/>
              <a:chExt cx="7609" cy="2145"/>
            </a:xfrm>
          </p:grpSpPr>
          <p:grpSp>
            <p:nvGrpSpPr>
              <p:cNvPr id="11275" name="Group 23"/>
              <p:cNvGrpSpPr>
                <a:grpSpLocks/>
              </p:cNvGrpSpPr>
              <p:nvPr/>
            </p:nvGrpSpPr>
            <p:grpSpPr bwMode="auto">
              <a:xfrm>
                <a:off x="1818" y="3191"/>
                <a:ext cx="4964" cy="1218"/>
                <a:chOff x="-337" y="1019"/>
                <a:chExt cx="10792" cy="5311"/>
              </a:xfrm>
            </p:grpSpPr>
            <p:sp>
              <p:nvSpPr>
                <p:cNvPr id="11278" name="Freeform 24"/>
                <p:cNvSpPr>
                  <a:spLocks/>
                </p:cNvSpPr>
                <p:nvPr/>
              </p:nvSpPr>
              <p:spPr bwMode="auto">
                <a:xfrm>
                  <a:off x="-337" y="1019"/>
                  <a:ext cx="10792" cy="5311"/>
                </a:xfrm>
                <a:custGeom>
                  <a:avLst/>
                  <a:gdLst>
                    <a:gd name="T0" fmla="*/ 10189 w 10792"/>
                    <a:gd name="T1" fmla="*/ 5258 h 5311"/>
                    <a:gd name="T2" fmla="*/ 0 w 10792"/>
                    <a:gd name="T3" fmla="*/ 0 h 5311"/>
                    <a:gd name="T4" fmla="*/ 10439 w 10792"/>
                    <a:gd name="T5" fmla="*/ 4507 h 5311"/>
                    <a:gd name="T6" fmla="*/ 10642 w 10792"/>
                    <a:gd name="T7" fmla="*/ 4621 h 5311"/>
                    <a:gd name="T8" fmla="*/ 10732 w 10792"/>
                    <a:gd name="T9" fmla="*/ 4696 h 5311"/>
                    <a:gd name="T10" fmla="*/ 10762 w 10792"/>
                    <a:gd name="T11" fmla="*/ 4756 h 5311"/>
                    <a:gd name="T12" fmla="*/ 10792 w 10792"/>
                    <a:gd name="T13" fmla="*/ 4861 h 5311"/>
                    <a:gd name="T14" fmla="*/ 10792 w 10792"/>
                    <a:gd name="T15" fmla="*/ 4936 h 5311"/>
                    <a:gd name="T16" fmla="*/ 10777 w 10792"/>
                    <a:gd name="T17" fmla="*/ 5041 h 5311"/>
                    <a:gd name="T18" fmla="*/ 10747 w 10792"/>
                    <a:gd name="T19" fmla="*/ 5146 h 5311"/>
                    <a:gd name="T20" fmla="*/ 10642 w 10792"/>
                    <a:gd name="T21" fmla="*/ 5236 h 5311"/>
                    <a:gd name="T22" fmla="*/ 10465 w 10792"/>
                    <a:gd name="T23" fmla="*/ 5311 h 5311"/>
                    <a:gd name="T24" fmla="*/ 10189 w 10792"/>
                    <a:gd name="T25" fmla="*/ 5258 h 531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0792"/>
                    <a:gd name="T40" fmla="*/ 0 h 5311"/>
                    <a:gd name="T41" fmla="*/ 10792 w 10792"/>
                    <a:gd name="T42" fmla="*/ 5311 h 5311"/>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0792" h="5311">
                      <a:moveTo>
                        <a:pt x="10189" y="5258"/>
                      </a:moveTo>
                      <a:lnTo>
                        <a:pt x="0" y="0"/>
                      </a:lnTo>
                      <a:lnTo>
                        <a:pt x="10439" y="4507"/>
                      </a:lnTo>
                      <a:lnTo>
                        <a:pt x="10642" y="4621"/>
                      </a:lnTo>
                      <a:lnTo>
                        <a:pt x="10732" y="4696"/>
                      </a:lnTo>
                      <a:lnTo>
                        <a:pt x="10762" y="4756"/>
                      </a:lnTo>
                      <a:lnTo>
                        <a:pt x="10792" y="4861"/>
                      </a:lnTo>
                      <a:lnTo>
                        <a:pt x="10792" y="4936"/>
                      </a:lnTo>
                      <a:lnTo>
                        <a:pt x="10777" y="5041"/>
                      </a:lnTo>
                      <a:lnTo>
                        <a:pt x="10747" y="5146"/>
                      </a:lnTo>
                      <a:lnTo>
                        <a:pt x="10642" y="5236"/>
                      </a:lnTo>
                      <a:lnTo>
                        <a:pt x="10465" y="5311"/>
                      </a:lnTo>
                      <a:lnTo>
                        <a:pt x="10189" y="5258"/>
                      </a:lnTo>
                      <a:close/>
                    </a:path>
                  </a:pathLst>
                </a:custGeom>
                <a:solidFill>
                  <a:srgbClr val="C0C0C0"/>
                </a:solidFill>
                <a:ln w="9525">
                  <a:solidFill>
                    <a:srgbClr val="000000"/>
                  </a:solidFill>
                  <a:round/>
                  <a:headEnd/>
                  <a:tailEnd/>
                </a:ln>
              </p:spPr>
              <p:txBody>
                <a:bodyPr/>
                <a:lstStyle/>
                <a:p>
                  <a:endParaRPr lang="en-US"/>
                </a:p>
              </p:txBody>
            </p:sp>
            <p:sp>
              <p:nvSpPr>
                <p:cNvPr id="11279" name="Freeform 25"/>
                <p:cNvSpPr>
                  <a:spLocks/>
                </p:cNvSpPr>
                <p:nvPr/>
              </p:nvSpPr>
              <p:spPr bwMode="auto">
                <a:xfrm>
                  <a:off x="9300" y="5580"/>
                  <a:ext cx="930" cy="555"/>
                </a:xfrm>
                <a:custGeom>
                  <a:avLst/>
                  <a:gdLst>
                    <a:gd name="T0" fmla="*/ 0 w 930"/>
                    <a:gd name="T1" fmla="*/ 0 h 555"/>
                    <a:gd name="T2" fmla="*/ 646 w 930"/>
                    <a:gd name="T3" fmla="*/ 524 h 555"/>
                    <a:gd name="T4" fmla="*/ 825 w 930"/>
                    <a:gd name="T5" fmla="*/ 555 h 555"/>
                    <a:gd name="T6" fmla="*/ 930 w 930"/>
                    <a:gd name="T7" fmla="*/ 420 h 555"/>
                    <a:gd name="T8" fmla="*/ 915 w 930"/>
                    <a:gd name="T9" fmla="*/ 255 h 555"/>
                    <a:gd name="T10" fmla="*/ 759 w 930"/>
                    <a:gd name="T11" fmla="*/ 185 h 555"/>
                    <a:gd name="T12" fmla="*/ 0 w 930"/>
                    <a:gd name="T13" fmla="*/ 0 h 555"/>
                    <a:gd name="T14" fmla="*/ 0 60000 65536"/>
                    <a:gd name="T15" fmla="*/ 0 60000 65536"/>
                    <a:gd name="T16" fmla="*/ 0 60000 65536"/>
                    <a:gd name="T17" fmla="*/ 0 60000 65536"/>
                    <a:gd name="T18" fmla="*/ 0 60000 65536"/>
                    <a:gd name="T19" fmla="*/ 0 60000 65536"/>
                    <a:gd name="T20" fmla="*/ 0 60000 65536"/>
                    <a:gd name="T21" fmla="*/ 0 w 930"/>
                    <a:gd name="T22" fmla="*/ 0 h 555"/>
                    <a:gd name="T23" fmla="*/ 930 w 930"/>
                    <a:gd name="T24" fmla="*/ 555 h 55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30" h="555">
                      <a:moveTo>
                        <a:pt x="0" y="0"/>
                      </a:moveTo>
                      <a:lnTo>
                        <a:pt x="646" y="524"/>
                      </a:lnTo>
                      <a:lnTo>
                        <a:pt x="825" y="555"/>
                      </a:lnTo>
                      <a:lnTo>
                        <a:pt x="930" y="420"/>
                      </a:lnTo>
                      <a:lnTo>
                        <a:pt x="915" y="255"/>
                      </a:lnTo>
                      <a:lnTo>
                        <a:pt x="759" y="185"/>
                      </a:lnTo>
                      <a:lnTo>
                        <a:pt x="0" y="0"/>
                      </a:lnTo>
                      <a:close/>
                    </a:path>
                  </a:pathLst>
                </a:custGeom>
                <a:solidFill>
                  <a:srgbClr val="FFFFFF"/>
                </a:solidFill>
                <a:ln w="9525">
                  <a:solidFill>
                    <a:srgbClr val="000000"/>
                  </a:solidFill>
                  <a:round/>
                  <a:headEnd/>
                  <a:tailEnd/>
                </a:ln>
              </p:spPr>
              <p:txBody>
                <a:bodyPr/>
                <a:lstStyle/>
                <a:p>
                  <a:endParaRPr lang="en-US"/>
                </a:p>
              </p:txBody>
            </p:sp>
          </p:grpSp>
          <p:sp>
            <p:nvSpPr>
              <p:cNvPr id="11276" name="Freeform 26"/>
              <p:cNvSpPr>
                <a:spLocks/>
              </p:cNvSpPr>
              <p:nvPr/>
            </p:nvSpPr>
            <p:spPr bwMode="auto">
              <a:xfrm>
                <a:off x="6782" y="3510"/>
                <a:ext cx="1513" cy="855"/>
              </a:xfrm>
              <a:custGeom>
                <a:avLst/>
                <a:gdLst>
                  <a:gd name="T0" fmla="*/ 0 w 1513"/>
                  <a:gd name="T1" fmla="*/ 854 h 855"/>
                  <a:gd name="T2" fmla="*/ 103 w 1513"/>
                  <a:gd name="T3" fmla="*/ 855 h 855"/>
                  <a:gd name="T4" fmla="*/ 193 w 1513"/>
                  <a:gd name="T5" fmla="*/ 825 h 855"/>
                  <a:gd name="T6" fmla="*/ 328 w 1513"/>
                  <a:gd name="T7" fmla="*/ 780 h 855"/>
                  <a:gd name="T8" fmla="*/ 433 w 1513"/>
                  <a:gd name="T9" fmla="*/ 705 h 855"/>
                  <a:gd name="T10" fmla="*/ 508 w 1513"/>
                  <a:gd name="T11" fmla="*/ 645 h 855"/>
                  <a:gd name="T12" fmla="*/ 583 w 1513"/>
                  <a:gd name="T13" fmla="*/ 525 h 855"/>
                  <a:gd name="T14" fmla="*/ 718 w 1513"/>
                  <a:gd name="T15" fmla="*/ 270 h 855"/>
                  <a:gd name="T16" fmla="*/ 838 w 1513"/>
                  <a:gd name="T17" fmla="*/ 120 h 855"/>
                  <a:gd name="T18" fmla="*/ 898 w 1513"/>
                  <a:gd name="T19" fmla="*/ 60 h 855"/>
                  <a:gd name="T20" fmla="*/ 973 w 1513"/>
                  <a:gd name="T21" fmla="*/ 30 h 855"/>
                  <a:gd name="T22" fmla="*/ 1033 w 1513"/>
                  <a:gd name="T23" fmla="*/ 0 h 855"/>
                  <a:gd name="T24" fmla="*/ 1138 w 1513"/>
                  <a:gd name="T25" fmla="*/ 30 h 855"/>
                  <a:gd name="T26" fmla="*/ 1213 w 1513"/>
                  <a:gd name="T27" fmla="*/ 75 h 855"/>
                  <a:gd name="T28" fmla="*/ 1258 w 1513"/>
                  <a:gd name="T29" fmla="*/ 240 h 855"/>
                  <a:gd name="T30" fmla="*/ 1303 w 1513"/>
                  <a:gd name="T31" fmla="*/ 330 h 855"/>
                  <a:gd name="T32" fmla="*/ 1348 w 1513"/>
                  <a:gd name="T33" fmla="*/ 345 h 855"/>
                  <a:gd name="T34" fmla="*/ 1423 w 1513"/>
                  <a:gd name="T35" fmla="*/ 360 h 855"/>
                  <a:gd name="T36" fmla="*/ 1513 w 1513"/>
                  <a:gd name="T37" fmla="*/ 330 h 85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513"/>
                  <a:gd name="T58" fmla="*/ 0 h 855"/>
                  <a:gd name="T59" fmla="*/ 1513 w 1513"/>
                  <a:gd name="T60" fmla="*/ 855 h 855"/>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513" h="855">
                    <a:moveTo>
                      <a:pt x="0" y="854"/>
                    </a:moveTo>
                    <a:lnTo>
                      <a:pt x="103" y="855"/>
                    </a:lnTo>
                    <a:lnTo>
                      <a:pt x="193" y="825"/>
                    </a:lnTo>
                    <a:lnTo>
                      <a:pt x="328" y="780"/>
                    </a:lnTo>
                    <a:lnTo>
                      <a:pt x="433" y="705"/>
                    </a:lnTo>
                    <a:lnTo>
                      <a:pt x="508" y="645"/>
                    </a:lnTo>
                    <a:lnTo>
                      <a:pt x="583" y="525"/>
                    </a:lnTo>
                    <a:lnTo>
                      <a:pt x="718" y="270"/>
                    </a:lnTo>
                    <a:lnTo>
                      <a:pt x="838" y="120"/>
                    </a:lnTo>
                    <a:lnTo>
                      <a:pt x="898" y="60"/>
                    </a:lnTo>
                    <a:lnTo>
                      <a:pt x="973" y="30"/>
                    </a:lnTo>
                    <a:lnTo>
                      <a:pt x="1033" y="0"/>
                    </a:lnTo>
                    <a:lnTo>
                      <a:pt x="1138" y="30"/>
                    </a:lnTo>
                    <a:lnTo>
                      <a:pt x="1213" y="75"/>
                    </a:lnTo>
                    <a:lnTo>
                      <a:pt x="1258" y="240"/>
                    </a:lnTo>
                    <a:lnTo>
                      <a:pt x="1303" y="330"/>
                    </a:lnTo>
                    <a:lnTo>
                      <a:pt x="1348" y="345"/>
                    </a:lnTo>
                    <a:lnTo>
                      <a:pt x="1423" y="360"/>
                    </a:lnTo>
                    <a:lnTo>
                      <a:pt x="1513" y="330"/>
                    </a:lnTo>
                  </a:path>
                </a:pathLst>
              </a:custGeom>
              <a:noFill/>
              <a:ln w="19050">
                <a:solidFill>
                  <a:srgbClr val="FF0000"/>
                </a:solidFill>
                <a:round/>
                <a:headEnd/>
                <a:tailEnd/>
              </a:ln>
            </p:spPr>
            <p:txBody>
              <a:bodyPr/>
              <a:lstStyle/>
              <a:p>
                <a:endParaRPr lang="en-US"/>
              </a:p>
            </p:txBody>
          </p:sp>
          <p:sp>
            <p:nvSpPr>
              <p:cNvPr id="11277" name="Freeform 27"/>
              <p:cNvSpPr>
                <a:spLocks/>
              </p:cNvSpPr>
              <p:nvPr/>
            </p:nvSpPr>
            <p:spPr bwMode="auto">
              <a:xfrm>
                <a:off x="6556" y="2847"/>
                <a:ext cx="2871" cy="2145"/>
              </a:xfrm>
              <a:custGeom>
                <a:avLst/>
                <a:gdLst>
                  <a:gd name="T0" fmla="*/ 2564 w 2871"/>
                  <a:gd name="T1" fmla="*/ 2145 h 2145"/>
                  <a:gd name="T2" fmla="*/ 2684 w 2871"/>
                  <a:gd name="T3" fmla="*/ 1971 h 2145"/>
                  <a:gd name="T4" fmla="*/ 2729 w 2871"/>
                  <a:gd name="T5" fmla="*/ 1761 h 2145"/>
                  <a:gd name="T6" fmla="*/ 2776 w 2871"/>
                  <a:gd name="T7" fmla="*/ 1665 h 2145"/>
                  <a:gd name="T8" fmla="*/ 2790 w 2871"/>
                  <a:gd name="T9" fmla="*/ 1620 h 2145"/>
                  <a:gd name="T10" fmla="*/ 2818 w 2871"/>
                  <a:gd name="T11" fmla="*/ 1470 h 2145"/>
                  <a:gd name="T12" fmla="*/ 2762 w 2871"/>
                  <a:gd name="T13" fmla="*/ 840 h 2145"/>
                  <a:gd name="T14" fmla="*/ 2663 w 2871"/>
                  <a:gd name="T15" fmla="*/ 630 h 2145"/>
                  <a:gd name="T16" fmla="*/ 2578 w 2871"/>
                  <a:gd name="T17" fmla="*/ 495 h 2145"/>
                  <a:gd name="T18" fmla="*/ 2550 w 2871"/>
                  <a:gd name="T19" fmla="*/ 450 h 2145"/>
                  <a:gd name="T20" fmla="*/ 2408 w 2871"/>
                  <a:gd name="T21" fmla="*/ 375 h 2145"/>
                  <a:gd name="T22" fmla="*/ 2295 w 2871"/>
                  <a:gd name="T23" fmla="*/ 285 h 2145"/>
                  <a:gd name="T24" fmla="*/ 2026 w 2871"/>
                  <a:gd name="T25" fmla="*/ 180 h 2145"/>
                  <a:gd name="T26" fmla="*/ 1829 w 2871"/>
                  <a:gd name="T27" fmla="*/ 105 h 2145"/>
                  <a:gd name="T28" fmla="*/ 1461 w 2871"/>
                  <a:gd name="T29" fmla="*/ 0 h 2145"/>
                  <a:gd name="T30" fmla="*/ 825 w 2871"/>
                  <a:gd name="T31" fmla="*/ 60 h 2145"/>
                  <a:gd name="T32" fmla="*/ 782 w 2871"/>
                  <a:gd name="T33" fmla="*/ 90 h 2145"/>
                  <a:gd name="T34" fmla="*/ 726 w 2871"/>
                  <a:gd name="T35" fmla="*/ 105 h 2145"/>
                  <a:gd name="T36" fmla="*/ 697 w 2871"/>
                  <a:gd name="T37" fmla="*/ 150 h 2145"/>
                  <a:gd name="T38" fmla="*/ 613 w 2871"/>
                  <a:gd name="T39" fmla="*/ 195 h 2145"/>
                  <a:gd name="T40" fmla="*/ 528 w 2871"/>
                  <a:gd name="T41" fmla="*/ 255 h 2145"/>
                  <a:gd name="T42" fmla="*/ 429 w 2871"/>
                  <a:gd name="T43" fmla="*/ 330 h 2145"/>
                  <a:gd name="T44" fmla="*/ 358 w 2871"/>
                  <a:gd name="T45" fmla="*/ 420 h 2145"/>
                  <a:gd name="T46" fmla="*/ 203 w 2871"/>
                  <a:gd name="T47" fmla="*/ 630 h 2145"/>
                  <a:gd name="T48" fmla="*/ 104 w 2871"/>
                  <a:gd name="T49" fmla="*/ 810 h 2145"/>
                  <a:gd name="T50" fmla="*/ 47 w 2871"/>
                  <a:gd name="T51" fmla="*/ 1020 h 2145"/>
                  <a:gd name="T52" fmla="*/ 75 w 2871"/>
                  <a:gd name="T53" fmla="*/ 1485 h 2145"/>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2871"/>
                  <a:gd name="T82" fmla="*/ 0 h 2145"/>
                  <a:gd name="T83" fmla="*/ 2871 w 2871"/>
                  <a:gd name="T84" fmla="*/ 2145 h 2145"/>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2871" h="2145">
                    <a:moveTo>
                      <a:pt x="2564" y="2145"/>
                    </a:moveTo>
                    <a:cubicBezTo>
                      <a:pt x="2625" y="2096"/>
                      <a:pt x="2641" y="2039"/>
                      <a:pt x="2684" y="1971"/>
                    </a:cubicBezTo>
                    <a:cubicBezTo>
                      <a:pt x="2699" y="1906"/>
                      <a:pt x="2709" y="1825"/>
                      <a:pt x="2729" y="1761"/>
                    </a:cubicBezTo>
                    <a:cubicBezTo>
                      <a:pt x="2733" y="1726"/>
                      <a:pt x="2769" y="1700"/>
                      <a:pt x="2776" y="1665"/>
                    </a:cubicBezTo>
                    <a:cubicBezTo>
                      <a:pt x="2779" y="1649"/>
                      <a:pt x="2786" y="1635"/>
                      <a:pt x="2790" y="1620"/>
                    </a:cubicBezTo>
                    <a:cubicBezTo>
                      <a:pt x="2800" y="1570"/>
                      <a:pt x="2818" y="1470"/>
                      <a:pt x="2818" y="1470"/>
                    </a:cubicBezTo>
                    <a:cubicBezTo>
                      <a:pt x="2814" y="1311"/>
                      <a:pt x="2871" y="1013"/>
                      <a:pt x="2762" y="840"/>
                    </a:cubicBezTo>
                    <a:cubicBezTo>
                      <a:pt x="2743" y="761"/>
                      <a:pt x="2706" y="696"/>
                      <a:pt x="2663" y="630"/>
                    </a:cubicBezTo>
                    <a:cubicBezTo>
                      <a:pt x="2663" y="630"/>
                      <a:pt x="2592" y="518"/>
                      <a:pt x="2578" y="495"/>
                    </a:cubicBezTo>
                    <a:cubicBezTo>
                      <a:pt x="2568" y="480"/>
                      <a:pt x="2565" y="458"/>
                      <a:pt x="2550" y="450"/>
                    </a:cubicBezTo>
                    <a:cubicBezTo>
                      <a:pt x="2501" y="424"/>
                      <a:pt x="2459" y="393"/>
                      <a:pt x="2408" y="375"/>
                    </a:cubicBezTo>
                    <a:cubicBezTo>
                      <a:pt x="2371" y="345"/>
                      <a:pt x="2338" y="304"/>
                      <a:pt x="2295" y="285"/>
                    </a:cubicBezTo>
                    <a:cubicBezTo>
                      <a:pt x="2206" y="247"/>
                      <a:pt x="2116" y="218"/>
                      <a:pt x="2026" y="180"/>
                    </a:cubicBezTo>
                    <a:cubicBezTo>
                      <a:pt x="1958" y="151"/>
                      <a:pt x="1902" y="121"/>
                      <a:pt x="1829" y="105"/>
                    </a:cubicBezTo>
                    <a:cubicBezTo>
                      <a:pt x="1710" y="42"/>
                      <a:pt x="1591" y="23"/>
                      <a:pt x="1461" y="0"/>
                    </a:cubicBezTo>
                    <a:cubicBezTo>
                      <a:pt x="1186" y="9"/>
                      <a:pt x="1057" y="11"/>
                      <a:pt x="825" y="60"/>
                    </a:cubicBezTo>
                    <a:cubicBezTo>
                      <a:pt x="811" y="70"/>
                      <a:pt x="798" y="83"/>
                      <a:pt x="782" y="90"/>
                    </a:cubicBezTo>
                    <a:cubicBezTo>
                      <a:pt x="764" y="98"/>
                      <a:pt x="742" y="94"/>
                      <a:pt x="726" y="105"/>
                    </a:cubicBezTo>
                    <a:cubicBezTo>
                      <a:pt x="712" y="115"/>
                      <a:pt x="710" y="137"/>
                      <a:pt x="697" y="150"/>
                    </a:cubicBezTo>
                    <a:cubicBezTo>
                      <a:pt x="670" y="179"/>
                      <a:pt x="648" y="183"/>
                      <a:pt x="613" y="195"/>
                    </a:cubicBezTo>
                    <a:cubicBezTo>
                      <a:pt x="514" y="300"/>
                      <a:pt x="623" y="197"/>
                      <a:pt x="528" y="255"/>
                    </a:cubicBezTo>
                    <a:cubicBezTo>
                      <a:pt x="493" y="276"/>
                      <a:pt x="463" y="306"/>
                      <a:pt x="429" y="330"/>
                    </a:cubicBezTo>
                    <a:cubicBezTo>
                      <a:pt x="328" y="491"/>
                      <a:pt x="485" y="247"/>
                      <a:pt x="358" y="420"/>
                    </a:cubicBezTo>
                    <a:cubicBezTo>
                      <a:pt x="304" y="495"/>
                      <a:pt x="277" y="577"/>
                      <a:pt x="203" y="630"/>
                    </a:cubicBezTo>
                    <a:cubicBezTo>
                      <a:pt x="181" y="698"/>
                      <a:pt x="140" y="751"/>
                      <a:pt x="104" y="810"/>
                    </a:cubicBezTo>
                    <a:cubicBezTo>
                      <a:pt x="73" y="859"/>
                      <a:pt x="58" y="960"/>
                      <a:pt x="47" y="1020"/>
                    </a:cubicBezTo>
                    <a:cubicBezTo>
                      <a:pt x="61" y="1466"/>
                      <a:pt x="0" y="1325"/>
                      <a:pt x="75" y="1485"/>
                    </a:cubicBezTo>
                  </a:path>
                </a:pathLst>
              </a:custGeom>
              <a:noFill/>
              <a:ln w="19050">
                <a:solidFill>
                  <a:srgbClr val="FF0000"/>
                </a:solidFill>
                <a:round/>
                <a:headEnd/>
                <a:tailEnd/>
              </a:ln>
            </p:spPr>
            <p:txBody>
              <a:bodyPr/>
              <a:lstStyle/>
              <a:p>
                <a:endParaRPr lang="en-US"/>
              </a:p>
            </p:txBody>
          </p:sp>
        </p:grpSp>
      </p:grpSp>
      <p:sp>
        <p:nvSpPr>
          <p:cNvPr id="63516" name="AutoShape 28"/>
          <p:cNvSpPr>
            <a:spLocks noChangeArrowheads="1"/>
          </p:cNvSpPr>
          <p:nvPr/>
        </p:nvSpPr>
        <p:spPr bwMode="auto">
          <a:xfrm>
            <a:off x="5334000" y="3048000"/>
            <a:ext cx="3810000" cy="1828800"/>
          </a:xfrm>
          <a:prstGeom prst="wedgeEllipseCallout">
            <a:avLst>
              <a:gd name="adj1" fmla="val -49042"/>
              <a:gd name="adj2" fmla="val -56597"/>
            </a:avLst>
          </a:prstGeom>
          <a:solidFill>
            <a:schemeClr val="accent1"/>
          </a:solidFill>
          <a:ln w="9525">
            <a:solidFill>
              <a:schemeClr val="tx1"/>
            </a:solidFill>
            <a:miter lim="800000"/>
            <a:headEnd/>
            <a:tailEnd/>
          </a:ln>
        </p:spPr>
        <p:txBody>
          <a:bodyPr/>
          <a:lstStyle/>
          <a:p>
            <a:pPr algn="ctr"/>
            <a:r>
              <a:rPr lang="en-US" sz="2400">
                <a:latin typeface="Arial" charset="0"/>
              </a:rPr>
              <a:t>Bắt đầu khâu từ bên nào qua bên nào?</a:t>
            </a:r>
            <a:r>
              <a:rPr lang="en-US" sz="1600">
                <a:latin typeface="Arial" charset="0"/>
              </a:rPr>
              <a:t> </a:t>
            </a:r>
          </a:p>
        </p:txBody>
      </p:sp>
      <p:sp>
        <p:nvSpPr>
          <p:cNvPr id="63517" name="AutoShape 29"/>
          <p:cNvSpPr>
            <a:spLocks noChangeArrowheads="1"/>
          </p:cNvSpPr>
          <p:nvPr/>
        </p:nvSpPr>
        <p:spPr bwMode="auto">
          <a:xfrm>
            <a:off x="5562600" y="838200"/>
            <a:ext cx="3352800" cy="1447800"/>
          </a:xfrm>
          <a:prstGeom prst="wedgeEllipseCallout">
            <a:avLst>
              <a:gd name="adj1" fmla="val -56958"/>
              <a:gd name="adj2" fmla="val 68093"/>
            </a:avLst>
          </a:prstGeom>
          <a:solidFill>
            <a:schemeClr val="accent1"/>
          </a:solidFill>
          <a:ln w="9525">
            <a:solidFill>
              <a:schemeClr val="tx1"/>
            </a:solidFill>
            <a:miter lim="800000"/>
            <a:headEnd/>
            <a:tailEnd/>
          </a:ln>
        </p:spPr>
        <p:txBody>
          <a:bodyPr/>
          <a:lstStyle/>
          <a:p>
            <a:pPr algn="ctr"/>
            <a:r>
              <a:rPr lang="en-US" sz="2800">
                <a:latin typeface="Arial" charset="0"/>
              </a:rPr>
              <a:t>Khâu từ phải qua trái.</a:t>
            </a:r>
          </a:p>
        </p:txBody>
      </p:sp>
      <p:sp>
        <p:nvSpPr>
          <p:cNvPr id="63518" name="AutoShape 30"/>
          <p:cNvSpPr>
            <a:spLocks noChangeArrowheads="1"/>
          </p:cNvSpPr>
          <p:nvPr/>
        </p:nvSpPr>
        <p:spPr bwMode="auto">
          <a:xfrm>
            <a:off x="4191000" y="3962400"/>
            <a:ext cx="4724400" cy="2514600"/>
          </a:xfrm>
          <a:prstGeom prst="wedgeEllipseCallout">
            <a:avLst>
              <a:gd name="adj1" fmla="val -34407"/>
              <a:gd name="adj2" fmla="val -77843"/>
            </a:avLst>
          </a:prstGeom>
          <a:solidFill>
            <a:srgbClr val="CCFFCC"/>
          </a:solidFill>
          <a:ln w="9525">
            <a:solidFill>
              <a:srgbClr val="006600"/>
            </a:solidFill>
            <a:miter lim="800000"/>
            <a:headEnd/>
            <a:tailEnd/>
          </a:ln>
        </p:spPr>
        <p:txBody>
          <a:bodyPr/>
          <a:lstStyle/>
          <a:p>
            <a:pPr algn="ctr"/>
            <a:r>
              <a:rPr lang="en-US" sz="2800">
                <a:solidFill>
                  <a:srgbClr val="000099"/>
                </a:solidFill>
                <a:latin typeface="Arial" charset="0"/>
              </a:rPr>
              <a:t>Bắt đầu khâu, lên kim ở điểm nào? Điểm đó cách vải bao nhiêu cm?</a:t>
            </a:r>
          </a:p>
        </p:txBody>
      </p:sp>
      <p:sp>
        <p:nvSpPr>
          <p:cNvPr id="63519" name="AutoShape 31"/>
          <p:cNvSpPr>
            <a:spLocks noChangeArrowheads="1"/>
          </p:cNvSpPr>
          <p:nvPr/>
        </p:nvSpPr>
        <p:spPr bwMode="auto">
          <a:xfrm>
            <a:off x="228600" y="4800600"/>
            <a:ext cx="5334000" cy="1905000"/>
          </a:xfrm>
          <a:prstGeom prst="wedgeEllipseCallout">
            <a:avLst>
              <a:gd name="adj1" fmla="val 31963"/>
              <a:gd name="adj2" fmla="val -142000"/>
            </a:avLst>
          </a:prstGeom>
          <a:solidFill>
            <a:srgbClr val="CCFFCC"/>
          </a:solidFill>
          <a:ln w="9525">
            <a:solidFill>
              <a:srgbClr val="006600"/>
            </a:solidFill>
            <a:miter lim="800000"/>
            <a:headEnd/>
            <a:tailEnd/>
          </a:ln>
        </p:spPr>
        <p:txBody>
          <a:bodyPr/>
          <a:lstStyle/>
          <a:p>
            <a:pPr algn="ctr"/>
            <a:r>
              <a:rPr lang="en-US" sz="2800">
                <a:solidFill>
                  <a:srgbClr val="000099"/>
                </a:solidFill>
                <a:latin typeface="Arial" charset="0"/>
              </a:rPr>
              <a:t>Bắt đầu khâu lên kim ở </a:t>
            </a:r>
            <a:r>
              <a:rPr lang="en-US" sz="2800" b="1">
                <a:solidFill>
                  <a:srgbClr val="000099"/>
                </a:solidFill>
                <a:latin typeface="Arial" charset="0"/>
              </a:rPr>
              <a:t>điểm 1</a:t>
            </a:r>
            <a:r>
              <a:rPr lang="en-US" sz="2800">
                <a:solidFill>
                  <a:srgbClr val="000099"/>
                </a:solidFill>
                <a:latin typeface="Arial" charset="0"/>
              </a:rPr>
              <a:t>, cách mép vải 1cm.</a:t>
            </a:r>
          </a:p>
        </p:txBody>
      </p:sp>
      <p:sp>
        <p:nvSpPr>
          <p:cNvPr id="63520" name="Rectangle 32"/>
          <p:cNvSpPr>
            <a:spLocks noChangeArrowheads="1"/>
          </p:cNvSpPr>
          <p:nvPr/>
        </p:nvSpPr>
        <p:spPr bwMode="auto">
          <a:xfrm>
            <a:off x="533400" y="304800"/>
            <a:ext cx="4267200" cy="584200"/>
          </a:xfrm>
          <a:prstGeom prst="rect">
            <a:avLst/>
          </a:prstGeom>
          <a:noFill/>
          <a:ln w="9525">
            <a:noFill/>
            <a:miter lim="800000"/>
            <a:headEnd/>
            <a:tailEnd/>
          </a:ln>
        </p:spPr>
        <p:txBody>
          <a:bodyPr>
            <a:spAutoFit/>
          </a:bodyPr>
          <a:lstStyle/>
          <a:p>
            <a:pPr>
              <a:buFont typeface="Wingdings" pitchFamily="2" charset="2"/>
              <a:buChar char="v"/>
            </a:pPr>
            <a:r>
              <a:rPr lang="en-US" sz="3200">
                <a:solidFill>
                  <a:schemeClr val="tx2"/>
                </a:solidFill>
                <a:latin typeface="Arial" charset="0"/>
              </a:rPr>
              <a:t> Bắt đầu khâu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xit" presetSubtype="16" fill="hold" grpId="0" nodeType="clickEffect">
                                  <p:stCondLst>
                                    <p:cond delay="0"/>
                                  </p:stCondLst>
                                  <p:childTnLst>
                                    <p:animEffect transition="out" filter="box(in)">
                                      <p:cBhvr>
                                        <p:cTn id="6" dur="500"/>
                                        <p:tgtEl>
                                          <p:spTgt spid="63494"/>
                                        </p:tgtEl>
                                      </p:cBhvr>
                                    </p:animEffect>
                                    <p:set>
                                      <p:cBhvr>
                                        <p:cTn id="7" dur="1" fill="hold">
                                          <p:stCondLst>
                                            <p:cond delay="499"/>
                                          </p:stCondLst>
                                        </p:cTn>
                                        <p:tgtEl>
                                          <p:spTgt spid="63494"/>
                                        </p:tgtEl>
                                        <p:attrNameLst>
                                          <p:attrName>style.visibility</p:attrName>
                                        </p:attrNameLst>
                                      </p:cBhvr>
                                      <p:to>
                                        <p:strVal val="hidden"/>
                                      </p:to>
                                    </p:se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3520"/>
                                        </p:tgtEl>
                                        <p:attrNameLst>
                                          <p:attrName>style.visibility</p:attrName>
                                        </p:attrNameLst>
                                      </p:cBhvr>
                                      <p:to>
                                        <p:strVal val="visible"/>
                                      </p:to>
                                    </p:set>
                                    <p:anim calcmode="lin" valueType="num">
                                      <p:cBhvr additive="base">
                                        <p:cTn id="12" dur="500" fill="hold"/>
                                        <p:tgtEl>
                                          <p:spTgt spid="63520"/>
                                        </p:tgtEl>
                                        <p:attrNameLst>
                                          <p:attrName>ppt_x</p:attrName>
                                        </p:attrNameLst>
                                      </p:cBhvr>
                                      <p:tavLst>
                                        <p:tav tm="0">
                                          <p:val>
                                            <p:strVal val="#ppt_x"/>
                                          </p:val>
                                        </p:tav>
                                        <p:tav tm="100000">
                                          <p:val>
                                            <p:strVal val="#ppt_x"/>
                                          </p:val>
                                        </p:tav>
                                      </p:tavLst>
                                    </p:anim>
                                    <p:anim calcmode="lin" valueType="num">
                                      <p:cBhvr additive="base">
                                        <p:cTn id="13" dur="500" fill="hold"/>
                                        <p:tgtEl>
                                          <p:spTgt spid="63520"/>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2"/>
                                        </p:tgtEl>
                                        <p:attrNameLst>
                                          <p:attrName>style.visibility</p:attrName>
                                        </p:attrNameLst>
                                      </p:cBhvr>
                                      <p:to>
                                        <p:strVal val="visible"/>
                                      </p:to>
                                    </p:set>
                                    <p:anim calcmode="lin" valueType="num">
                                      <p:cBhvr additive="base">
                                        <p:cTn id="18" dur="500" fill="hold"/>
                                        <p:tgtEl>
                                          <p:spTgt spid="2"/>
                                        </p:tgtEl>
                                        <p:attrNameLst>
                                          <p:attrName>ppt_x</p:attrName>
                                        </p:attrNameLst>
                                      </p:cBhvr>
                                      <p:tavLst>
                                        <p:tav tm="0">
                                          <p:val>
                                            <p:strVal val="#ppt_x"/>
                                          </p:val>
                                        </p:tav>
                                        <p:tav tm="100000">
                                          <p:val>
                                            <p:strVal val="#ppt_x"/>
                                          </p:val>
                                        </p:tav>
                                      </p:tavLst>
                                    </p:anim>
                                    <p:anim calcmode="lin" valueType="num">
                                      <p:cBhvr additive="base">
                                        <p:cTn id="19"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4" presetClass="entr" presetSubtype="16" fill="hold" grpId="0" nodeType="clickEffect">
                                  <p:stCondLst>
                                    <p:cond delay="0"/>
                                  </p:stCondLst>
                                  <p:childTnLst>
                                    <p:set>
                                      <p:cBhvr>
                                        <p:cTn id="23" dur="1" fill="hold">
                                          <p:stCondLst>
                                            <p:cond delay="0"/>
                                          </p:stCondLst>
                                        </p:cTn>
                                        <p:tgtEl>
                                          <p:spTgt spid="63516"/>
                                        </p:tgtEl>
                                        <p:attrNameLst>
                                          <p:attrName>style.visibility</p:attrName>
                                        </p:attrNameLst>
                                      </p:cBhvr>
                                      <p:to>
                                        <p:strVal val="visible"/>
                                      </p:to>
                                    </p:set>
                                    <p:animEffect transition="in" filter="box(in)">
                                      <p:cBhvr>
                                        <p:cTn id="24" dur="500"/>
                                        <p:tgtEl>
                                          <p:spTgt spid="63516"/>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4" presetClass="exit" presetSubtype="16" fill="hold" grpId="1" nodeType="clickEffect">
                                  <p:stCondLst>
                                    <p:cond delay="0"/>
                                  </p:stCondLst>
                                  <p:childTnLst>
                                    <p:animEffect transition="out" filter="box(in)">
                                      <p:cBhvr>
                                        <p:cTn id="28" dur="500"/>
                                        <p:tgtEl>
                                          <p:spTgt spid="63516"/>
                                        </p:tgtEl>
                                      </p:cBhvr>
                                    </p:animEffect>
                                    <p:set>
                                      <p:cBhvr>
                                        <p:cTn id="29" dur="1" fill="hold">
                                          <p:stCondLst>
                                            <p:cond delay="499"/>
                                          </p:stCondLst>
                                        </p:cTn>
                                        <p:tgtEl>
                                          <p:spTgt spid="63516"/>
                                        </p:tgtEl>
                                        <p:attrNameLst>
                                          <p:attrName>style.visibility</p:attrName>
                                        </p:attrNameLst>
                                      </p:cBhvr>
                                      <p:to>
                                        <p:strVal val="hidden"/>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4" presetClass="entr" presetSubtype="16" fill="hold" grpId="0" nodeType="clickEffect">
                                  <p:stCondLst>
                                    <p:cond delay="0"/>
                                  </p:stCondLst>
                                  <p:childTnLst>
                                    <p:set>
                                      <p:cBhvr>
                                        <p:cTn id="33" dur="1" fill="hold">
                                          <p:stCondLst>
                                            <p:cond delay="0"/>
                                          </p:stCondLst>
                                        </p:cTn>
                                        <p:tgtEl>
                                          <p:spTgt spid="63517"/>
                                        </p:tgtEl>
                                        <p:attrNameLst>
                                          <p:attrName>style.visibility</p:attrName>
                                        </p:attrNameLst>
                                      </p:cBhvr>
                                      <p:to>
                                        <p:strVal val="visible"/>
                                      </p:to>
                                    </p:set>
                                    <p:animEffect transition="in" filter="box(in)">
                                      <p:cBhvr>
                                        <p:cTn id="34" dur="500"/>
                                        <p:tgtEl>
                                          <p:spTgt spid="63517"/>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4" presetClass="entr" presetSubtype="16" fill="hold" grpId="0" nodeType="clickEffect">
                                  <p:stCondLst>
                                    <p:cond delay="0"/>
                                  </p:stCondLst>
                                  <p:childTnLst>
                                    <p:set>
                                      <p:cBhvr>
                                        <p:cTn id="38" dur="1" fill="hold">
                                          <p:stCondLst>
                                            <p:cond delay="0"/>
                                          </p:stCondLst>
                                        </p:cTn>
                                        <p:tgtEl>
                                          <p:spTgt spid="63518"/>
                                        </p:tgtEl>
                                        <p:attrNameLst>
                                          <p:attrName>style.visibility</p:attrName>
                                        </p:attrNameLst>
                                      </p:cBhvr>
                                      <p:to>
                                        <p:strVal val="visible"/>
                                      </p:to>
                                    </p:set>
                                    <p:animEffect transition="in" filter="box(in)">
                                      <p:cBhvr>
                                        <p:cTn id="39" dur="500"/>
                                        <p:tgtEl>
                                          <p:spTgt spid="63518"/>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4" presetClass="exit" presetSubtype="16" fill="hold" grpId="1" nodeType="clickEffect">
                                  <p:stCondLst>
                                    <p:cond delay="0"/>
                                  </p:stCondLst>
                                  <p:childTnLst>
                                    <p:animEffect transition="out" filter="box(in)">
                                      <p:cBhvr>
                                        <p:cTn id="43" dur="500"/>
                                        <p:tgtEl>
                                          <p:spTgt spid="63518"/>
                                        </p:tgtEl>
                                      </p:cBhvr>
                                    </p:animEffect>
                                    <p:set>
                                      <p:cBhvr>
                                        <p:cTn id="44" dur="1" fill="hold">
                                          <p:stCondLst>
                                            <p:cond delay="499"/>
                                          </p:stCondLst>
                                        </p:cTn>
                                        <p:tgtEl>
                                          <p:spTgt spid="63518"/>
                                        </p:tgtEl>
                                        <p:attrNameLst>
                                          <p:attrName>style.visibility</p:attrName>
                                        </p:attrNameLst>
                                      </p:cBhvr>
                                      <p:to>
                                        <p:strVal val="hidden"/>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4" presetClass="entr" presetSubtype="16" fill="hold" grpId="0" nodeType="clickEffect">
                                  <p:stCondLst>
                                    <p:cond delay="0"/>
                                  </p:stCondLst>
                                  <p:childTnLst>
                                    <p:set>
                                      <p:cBhvr>
                                        <p:cTn id="48" dur="1" fill="hold">
                                          <p:stCondLst>
                                            <p:cond delay="0"/>
                                          </p:stCondLst>
                                        </p:cTn>
                                        <p:tgtEl>
                                          <p:spTgt spid="63519"/>
                                        </p:tgtEl>
                                        <p:attrNameLst>
                                          <p:attrName>style.visibility</p:attrName>
                                        </p:attrNameLst>
                                      </p:cBhvr>
                                      <p:to>
                                        <p:strVal val="visible"/>
                                      </p:to>
                                    </p:set>
                                    <p:animEffect transition="in" filter="box(in)">
                                      <p:cBhvr>
                                        <p:cTn id="49" dur="500"/>
                                        <p:tgtEl>
                                          <p:spTgt spid="635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4" grpId="0"/>
      <p:bldP spid="63516" grpId="0" animBg="1"/>
      <p:bldP spid="63516" grpId="1" animBg="1"/>
      <p:bldP spid="63517" grpId="0" animBg="1"/>
      <p:bldP spid="63518" grpId="0" animBg="1"/>
      <p:bldP spid="63518" grpId="1" animBg="1"/>
      <p:bldP spid="63519" grpId="0" animBg="1"/>
      <p:bldP spid="63520" grpId="0"/>
    </p:bldLst>
  </p:timing>
</p:sld>
</file>

<file path=ppt/theme/theme1.xml><?xml version="1.0" encoding="utf-8"?>
<a:theme xmlns:a="http://schemas.openxmlformats.org/drawingml/2006/main" name="Balloons">
  <a:themeElements>
    <a:clrScheme name="Balloons 8">
      <a:dk1>
        <a:srgbClr val="006699"/>
      </a:dk1>
      <a:lt1>
        <a:srgbClr val="FFFFFF"/>
      </a:lt1>
      <a:dk2>
        <a:srgbClr val="006666"/>
      </a:dk2>
      <a:lt2>
        <a:srgbClr val="FFFFCC"/>
      </a:lt2>
      <a:accent1>
        <a:srgbClr val="EDFAD2"/>
      </a:accent1>
      <a:accent2>
        <a:srgbClr val="EBF7FF"/>
      </a:accent2>
      <a:accent3>
        <a:srgbClr val="FFFFFF"/>
      </a:accent3>
      <a:accent4>
        <a:srgbClr val="005682"/>
      </a:accent4>
      <a:accent5>
        <a:srgbClr val="F4FCE5"/>
      </a:accent5>
      <a:accent6>
        <a:srgbClr val="D5E0E7"/>
      </a:accent6>
      <a:hlink>
        <a:srgbClr val="CC99FF"/>
      </a:hlink>
      <a:folHlink>
        <a:srgbClr val="F2DFFD"/>
      </a:folHlink>
    </a:clrScheme>
    <a:fontScheme name="Balloons">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alloons 1">
        <a:dk1>
          <a:srgbClr val="9900CC"/>
        </a:dk1>
        <a:lt1>
          <a:srgbClr val="FFFFCC"/>
        </a:lt1>
        <a:dk2>
          <a:srgbClr val="000000"/>
        </a:dk2>
        <a:lt2>
          <a:srgbClr val="FFFFFF"/>
        </a:lt2>
        <a:accent1>
          <a:srgbClr val="666699"/>
        </a:accent1>
        <a:accent2>
          <a:srgbClr val="660066"/>
        </a:accent2>
        <a:accent3>
          <a:srgbClr val="AAAAAA"/>
        </a:accent3>
        <a:accent4>
          <a:srgbClr val="DADAAE"/>
        </a:accent4>
        <a:accent5>
          <a:srgbClr val="B8B8CA"/>
        </a:accent5>
        <a:accent6>
          <a:srgbClr val="5C005C"/>
        </a:accent6>
        <a:hlink>
          <a:srgbClr val="CC0000"/>
        </a:hlink>
        <a:folHlink>
          <a:srgbClr val="A50021"/>
        </a:folHlink>
      </a:clrScheme>
      <a:clrMap bg1="dk2" tx1="lt1" bg2="dk1" tx2="lt2" accent1="accent1" accent2="accent2" accent3="accent3" accent4="accent4" accent5="accent5" accent6="accent6" hlink="hlink" folHlink="folHlink"/>
    </a:extraClrScheme>
    <a:extraClrScheme>
      <a:clrScheme name="Balloons 2">
        <a:dk1>
          <a:srgbClr val="990033"/>
        </a:dk1>
        <a:lt1>
          <a:srgbClr val="FFFFFF"/>
        </a:lt1>
        <a:dk2>
          <a:srgbClr val="000000"/>
        </a:dk2>
        <a:lt2>
          <a:srgbClr val="FFFFFF"/>
        </a:lt2>
        <a:accent1>
          <a:srgbClr val="FF3300"/>
        </a:accent1>
        <a:accent2>
          <a:srgbClr val="FF9900"/>
        </a:accent2>
        <a:accent3>
          <a:srgbClr val="AAAAAA"/>
        </a:accent3>
        <a:accent4>
          <a:srgbClr val="DADADA"/>
        </a:accent4>
        <a:accent5>
          <a:srgbClr val="FFADAA"/>
        </a:accent5>
        <a:accent6>
          <a:srgbClr val="E78A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Balloons 3">
        <a:dk1>
          <a:srgbClr val="CCCCFF"/>
        </a:dk1>
        <a:lt1>
          <a:srgbClr val="FFFFCC"/>
        </a:lt1>
        <a:dk2>
          <a:srgbClr val="000000"/>
        </a:dk2>
        <a:lt2>
          <a:srgbClr val="FFFFFF"/>
        </a:lt2>
        <a:accent1>
          <a:srgbClr val="9999FF"/>
        </a:accent1>
        <a:accent2>
          <a:srgbClr val="33CCCC"/>
        </a:accent2>
        <a:accent3>
          <a:srgbClr val="AAAAAA"/>
        </a:accent3>
        <a:accent4>
          <a:srgbClr val="DADAAE"/>
        </a:accent4>
        <a:accent5>
          <a:srgbClr val="CACAFF"/>
        </a:accent5>
        <a:accent6>
          <a:srgbClr val="2DB9B9"/>
        </a:accent6>
        <a:hlink>
          <a:srgbClr val="66FFFF"/>
        </a:hlink>
        <a:folHlink>
          <a:srgbClr val="660066"/>
        </a:folHlink>
      </a:clrScheme>
      <a:clrMap bg1="dk2" tx1="lt1" bg2="dk1" tx2="lt2" accent1="accent1" accent2="accent2" accent3="accent3" accent4="accent4" accent5="accent5" accent6="accent6" hlink="hlink" folHlink="folHlink"/>
    </a:extraClrScheme>
    <a:extraClrScheme>
      <a:clrScheme name="Balloons 4">
        <a:dk1>
          <a:srgbClr val="000000"/>
        </a:dk1>
        <a:lt1>
          <a:srgbClr val="F8F8F8"/>
        </a:lt1>
        <a:dk2>
          <a:srgbClr val="800000"/>
        </a:dk2>
        <a:lt2>
          <a:srgbClr val="FFFFFF"/>
        </a:lt2>
        <a:accent1>
          <a:srgbClr val="FF3300"/>
        </a:accent1>
        <a:accent2>
          <a:srgbClr val="FF5050"/>
        </a:accent2>
        <a:accent3>
          <a:srgbClr val="C0AAAA"/>
        </a:accent3>
        <a:accent4>
          <a:srgbClr val="D4D4D4"/>
        </a:accent4>
        <a:accent5>
          <a:srgbClr val="FFADAA"/>
        </a:accent5>
        <a:accent6>
          <a:srgbClr val="E74848"/>
        </a:accent6>
        <a:hlink>
          <a:srgbClr val="FF9999"/>
        </a:hlink>
        <a:folHlink>
          <a:srgbClr val="FF9966"/>
        </a:folHlink>
      </a:clrScheme>
      <a:clrMap bg1="dk2" tx1="lt1" bg2="dk1" tx2="lt2" accent1="accent1" accent2="accent2" accent3="accent3" accent4="accent4" accent5="accent5" accent6="accent6" hlink="hlink" folHlink="folHlink"/>
    </a:extraClrScheme>
    <a:extraClrScheme>
      <a:clrScheme name="Balloons 5">
        <a:dk1>
          <a:srgbClr val="666699"/>
        </a:dk1>
        <a:lt1>
          <a:srgbClr val="FFFFFF"/>
        </a:lt1>
        <a:dk2>
          <a:srgbClr val="000066"/>
        </a:dk2>
        <a:lt2>
          <a:srgbClr val="CCECFF"/>
        </a:lt2>
        <a:accent1>
          <a:srgbClr val="009999"/>
        </a:accent1>
        <a:accent2>
          <a:srgbClr val="0099CC"/>
        </a:accent2>
        <a:accent3>
          <a:srgbClr val="AAAAB8"/>
        </a:accent3>
        <a:accent4>
          <a:srgbClr val="DADADA"/>
        </a:accent4>
        <a:accent5>
          <a:srgbClr val="AACACA"/>
        </a:accent5>
        <a:accent6>
          <a:srgbClr val="008AB9"/>
        </a:accent6>
        <a:hlink>
          <a:srgbClr val="CC99FF"/>
        </a:hlink>
        <a:folHlink>
          <a:srgbClr val="3366CC"/>
        </a:folHlink>
      </a:clrScheme>
      <a:clrMap bg1="dk2" tx1="lt1" bg2="dk1" tx2="lt2" accent1="accent1" accent2="accent2" accent3="accent3" accent4="accent4" accent5="accent5" accent6="accent6" hlink="hlink" folHlink="folHlink"/>
    </a:extraClrScheme>
    <a:extraClrScheme>
      <a:clrScheme name="Balloons 6">
        <a:dk1>
          <a:srgbClr val="99CC00"/>
        </a:dk1>
        <a:lt1>
          <a:srgbClr val="FFFFFF"/>
        </a:lt1>
        <a:dk2>
          <a:srgbClr val="009900"/>
        </a:dk2>
        <a:lt2>
          <a:srgbClr val="FFFF99"/>
        </a:lt2>
        <a:accent1>
          <a:srgbClr val="336600"/>
        </a:accent1>
        <a:accent2>
          <a:srgbClr val="008000"/>
        </a:accent2>
        <a:accent3>
          <a:srgbClr val="AACAAA"/>
        </a:accent3>
        <a:accent4>
          <a:srgbClr val="DADADA"/>
        </a:accent4>
        <a:accent5>
          <a:srgbClr val="ADB8AA"/>
        </a:accent5>
        <a:accent6>
          <a:srgbClr val="007300"/>
        </a:accent6>
        <a:hlink>
          <a:srgbClr val="CCCC00"/>
        </a:hlink>
        <a:folHlink>
          <a:srgbClr val="33CC33"/>
        </a:folHlink>
      </a:clrScheme>
      <a:clrMap bg1="dk2" tx1="lt1" bg2="dk1" tx2="lt2" accent1="accent1" accent2="accent2" accent3="accent3" accent4="accent4" accent5="accent5" accent6="accent6" hlink="hlink" folHlink="folHlink"/>
    </a:extraClrScheme>
    <a:extraClrScheme>
      <a:clrScheme name="Balloons 7">
        <a:dk1>
          <a:srgbClr val="000066"/>
        </a:dk1>
        <a:lt1>
          <a:srgbClr val="E1F4FF"/>
        </a:lt1>
        <a:dk2>
          <a:srgbClr val="000066"/>
        </a:dk2>
        <a:lt2>
          <a:srgbClr val="CCCCFF"/>
        </a:lt2>
        <a:accent1>
          <a:srgbClr val="9999FF"/>
        </a:accent1>
        <a:accent2>
          <a:srgbClr val="33CCCC"/>
        </a:accent2>
        <a:accent3>
          <a:srgbClr val="EEF8FF"/>
        </a:accent3>
        <a:accent4>
          <a:srgbClr val="000056"/>
        </a:accent4>
        <a:accent5>
          <a:srgbClr val="CACAFF"/>
        </a:accent5>
        <a:accent6>
          <a:srgbClr val="2DB9B9"/>
        </a:accent6>
        <a:hlink>
          <a:srgbClr val="66FFFF"/>
        </a:hlink>
        <a:folHlink>
          <a:srgbClr val="660066"/>
        </a:folHlink>
      </a:clrScheme>
      <a:clrMap bg1="lt1" tx1="dk1" bg2="lt2" tx2="dk2" accent1="accent1" accent2="accent2" accent3="accent3" accent4="accent4" accent5="accent5" accent6="accent6" hlink="hlink" folHlink="folHlink"/>
    </a:extraClrScheme>
    <a:extraClrScheme>
      <a:clrScheme name="Balloons 8">
        <a:dk1>
          <a:srgbClr val="006699"/>
        </a:dk1>
        <a:lt1>
          <a:srgbClr val="FFFFFF"/>
        </a:lt1>
        <a:dk2>
          <a:srgbClr val="006666"/>
        </a:dk2>
        <a:lt2>
          <a:srgbClr val="FFFFCC"/>
        </a:lt2>
        <a:accent1>
          <a:srgbClr val="EDFAD2"/>
        </a:accent1>
        <a:accent2>
          <a:srgbClr val="EBF7FF"/>
        </a:accent2>
        <a:accent3>
          <a:srgbClr val="FFFFFF"/>
        </a:accent3>
        <a:accent4>
          <a:srgbClr val="005682"/>
        </a:accent4>
        <a:accent5>
          <a:srgbClr val="F4FCE5"/>
        </a:accent5>
        <a:accent6>
          <a:srgbClr val="D5E0E7"/>
        </a:accent6>
        <a:hlink>
          <a:srgbClr val="CC99FF"/>
        </a:hlink>
        <a:folHlink>
          <a:srgbClr val="F2DFFD"/>
        </a:folHlink>
      </a:clrScheme>
      <a:clrMap bg1="lt1" tx1="dk1" bg2="lt2" tx2="dk2" accent1="accent1" accent2="accent2" accent3="accent3" accent4="accent4" accent5="accent5" accent6="accent6" hlink="hlink" folHlink="folHlink"/>
    </a:extraClrScheme>
    <a:extraClrScheme>
      <a:clrScheme name="Balloons 9">
        <a:dk1>
          <a:srgbClr val="000000"/>
        </a:dk1>
        <a:lt1>
          <a:srgbClr val="FFFFFF"/>
        </a:lt1>
        <a:dk2>
          <a:srgbClr val="000000"/>
        </a:dk2>
        <a:lt2>
          <a:srgbClr val="FFCC99"/>
        </a:lt2>
        <a:accent1>
          <a:srgbClr val="FF9900"/>
        </a:accent1>
        <a:accent2>
          <a:srgbClr val="FF99CC"/>
        </a:accent2>
        <a:accent3>
          <a:srgbClr val="FFFFFF"/>
        </a:accent3>
        <a:accent4>
          <a:srgbClr val="000000"/>
        </a:accent4>
        <a:accent5>
          <a:srgbClr val="FFCAAA"/>
        </a:accent5>
        <a:accent6>
          <a:srgbClr val="E78AB9"/>
        </a:accent6>
        <a:hlink>
          <a:srgbClr val="FF9999"/>
        </a:hlink>
        <a:folHlink>
          <a:srgbClr val="FFFF99"/>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704</TotalTime>
  <Words>1354</Words>
  <Application>Microsoft Office PowerPoint</Application>
  <PresentationFormat>On-screen Show (4:3)</PresentationFormat>
  <Paragraphs>241</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Verdana</vt:lpstr>
      <vt:lpstr>Arial</vt:lpstr>
      <vt:lpstr>Calibri</vt:lpstr>
      <vt:lpstr>Wingdings</vt:lpstr>
      <vt:lpstr>Balloons</vt:lpstr>
      <vt:lpstr>KẾ HOẠCH BÀI DẠY</vt:lpstr>
      <vt:lpstr>MỤC TIÊU</vt:lpstr>
      <vt:lpstr>NỘI DUNG</vt:lpstr>
      <vt:lpstr>     Hoạt động 1: Hướng dẫn học sinh quan sát và nhận xét mũi khâu thường </vt:lpstr>
      <vt:lpstr> Hướng dẫn học sinh thực hiện một số thao tác khâu cơ bản.</vt:lpstr>
      <vt:lpstr>Slide 6</vt:lpstr>
      <vt:lpstr>Slide 7</vt:lpstr>
      <vt:lpstr>Slide 8</vt:lpstr>
      <vt:lpstr>Slide 9</vt:lpstr>
      <vt:lpstr>Slide 10</vt:lpstr>
      <vt:lpstr>Slide 11</vt:lpstr>
      <vt:lpstr>Slide 12</vt:lpstr>
      <vt:lpstr>Slide 13</vt:lpstr>
      <vt:lpstr>Slide 14</vt:lpstr>
      <vt:lpstr>Hoạt động 3: Học sinh thực hành.</vt:lpstr>
      <vt:lpstr>Slide 16</vt:lpstr>
    </vt:vector>
  </TitlesOfParts>
  <Company>Tel: 0975 377 617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thuytrang</dc:creator>
  <cp:lastModifiedBy>CSTeam</cp:lastModifiedBy>
  <cp:revision>27</cp:revision>
  <dcterms:created xsi:type="dcterms:W3CDTF">2009-05-20T04:34:25Z</dcterms:created>
  <dcterms:modified xsi:type="dcterms:W3CDTF">2016-06-30T01:13:22Z</dcterms:modified>
</cp:coreProperties>
</file>