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45"/>
  </p:notesMasterIdLst>
  <p:sldIdLst>
    <p:sldId id="275" r:id="rId2"/>
    <p:sldId id="333" r:id="rId3"/>
    <p:sldId id="334" r:id="rId4"/>
    <p:sldId id="335" r:id="rId5"/>
    <p:sldId id="258" r:id="rId6"/>
    <p:sldId id="298" r:id="rId7"/>
    <p:sldId id="291" r:id="rId8"/>
    <p:sldId id="299" r:id="rId9"/>
    <p:sldId id="306" r:id="rId10"/>
    <p:sldId id="307" r:id="rId11"/>
    <p:sldId id="309" r:id="rId12"/>
    <p:sldId id="308" r:id="rId13"/>
    <p:sldId id="327" r:id="rId14"/>
    <p:sldId id="328" r:id="rId15"/>
    <p:sldId id="303" r:id="rId16"/>
    <p:sldId id="322" r:id="rId17"/>
    <p:sldId id="323" r:id="rId18"/>
    <p:sldId id="329" r:id="rId19"/>
    <p:sldId id="295" r:id="rId20"/>
    <p:sldId id="304" r:id="rId21"/>
    <p:sldId id="330" r:id="rId22"/>
    <p:sldId id="316" r:id="rId23"/>
    <p:sldId id="317" r:id="rId24"/>
    <p:sldId id="296" r:id="rId25"/>
    <p:sldId id="314" r:id="rId26"/>
    <p:sldId id="331" r:id="rId27"/>
    <p:sldId id="315" r:id="rId28"/>
    <p:sldId id="264" r:id="rId29"/>
    <p:sldId id="265" r:id="rId30"/>
    <p:sldId id="321" r:id="rId31"/>
    <p:sldId id="320" r:id="rId32"/>
    <p:sldId id="281" r:id="rId33"/>
    <p:sldId id="332" r:id="rId34"/>
    <p:sldId id="283" r:id="rId35"/>
    <p:sldId id="336" r:id="rId36"/>
    <p:sldId id="337" r:id="rId37"/>
    <p:sldId id="338" r:id="rId38"/>
    <p:sldId id="339" r:id="rId39"/>
    <p:sldId id="276" r:id="rId40"/>
    <p:sldId id="279" r:id="rId41"/>
    <p:sldId id="280" r:id="rId42"/>
    <p:sldId id="285" r:id="rId43"/>
    <p:sldId id="343" r:id="rId44"/>
  </p:sldIdLst>
  <p:sldSz cx="123444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FF0000"/>
    <a:srgbClr val="E3BBE1"/>
    <a:srgbClr val="FFFF66"/>
    <a:srgbClr val="FFFF00"/>
    <a:srgbClr val="66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318" y="-66"/>
      </p:cViewPr>
      <p:guideLst>
        <p:guide orient="horz" pos="2160"/>
        <p:guide pos="38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5DEFF-D824-4434-A9D1-CD06DF498178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Nơi giữ chỗ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ơi giữ chỗ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1D669-1A03-40B9-9D77-27E160FF3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6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D669-1A03-40B9-9D77-27E160FF34DF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D669-1A03-40B9-9D77-27E160FF34DF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1D669-1A03-40B9-9D77-27E160FF34DF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30426"/>
            <a:ext cx="1049274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886200"/>
            <a:ext cx="86410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45892-CE36-4273-B2E8-57B800F36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FA3BF-AEB2-4431-850D-D7B519C10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274639"/>
            <a:ext cx="277749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274639"/>
            <a:ext cx="81267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7D1C2-6149-4757-8E28-04E17C382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17220" y="274639"/>
            <a:ext cx="1110996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99589-749D-49C3-94D2-E5D4FE6A5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BD957-629E-441D-86CA-4F3D96CAE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06901"/>
            <a:ext cx="104927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06713"/>
            <a:ext cx="104927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13601-6C58-4988-A58F-288F917FA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D8A98-1B47-441B-9E38-989632768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535113"/>
            <a:ext cx="54542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174875"/>
            <a:ext cx="54542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5" y="1535113"/>
            <a:ext cx="545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5" y="2174875"/>
            <a:ext cx="545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17BFF-9B6E-4A1F-B146-98F75B57D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04118-7023-4D7B-89F8-72D3C70E9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A9434-C9E2-483E-9A20-5B274751A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273050"/>
            <a:ext cx="406122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273051"/>
            <a:ext cx="6900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" y="1435101"/>
            <a:ext cx="406122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DC139-B370-458A-8F81-A92D925DF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4800600"/>
            <a:ext cx="74066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12775"/>
            <a:ext cx="74066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5367338"/>
            <a:ext cx="74066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7E433-814B-4F27-BFB2-96FC3C86A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7220" y="274638"/>
            <a:ext cx="111099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220" y="1600201"/>
            <a:ext cx="111099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7220" y="6245225"/>
            <a:ext cx="288036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17670" y="6245225"/>
            <a:ext cx="390906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46820" y="6245225"/>
            <a:ext cx="288036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00C5EC40-0EF8-4ED6-A048-7A0871969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4.gif"/><Relationship Id="rId7" Type="http://schemas.openxmlformats.org/officeDocument/2006/relationships/image" Target="../media/image4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istrator\Desktop\dong%20mau%20lac%20hong%20ppt.MP3" TargetMode="External"/><Relationship Id="rId6" Type="http://schemas.openxmlformats.org/officeDocument/2006/relationships/slide" Target="slide13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933099" y="1055688"/>
            <a:ext cx="6611541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7523" name="Picture 3" descr="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344400" cy="6858000"/>
          </a:xfrm>
          <a:noFill/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8876825" y="5876925"/>
            <a:ext cx="2334293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0-banhtrrangphoisuon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8602505" y="5913438"/>
            <a:ext cx="2334293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vi-VN" smtClean="0"/>
          </a:p>
        </p:txBody>
      </p:sp>
      <p:pic>
        <p:nvPicPr>
          <p:cNvPr id="108548" name="Picture 4" descr="12785914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8602505" y="225425"/>
            <a:ext cx="2334293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0-banhtrrangphoisuong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6359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6" descr="2252571358_94bd3707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3590" y="0"/>
            <a:ext cx="648081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1" name="Picture 7" descr="010609-0603-bntmkhc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2800"/>
            <a:ext cx="596646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2" name="Picture 8" descr="55215162-1232443272-chuamatngu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6460" y="3486150"/>
            <a:ext cx="637794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2049566644_a3d0fcd99b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5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5761" y="188914"/>
            <a:ext cx="6268640" cy="630078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87" name="Picture 3" descr="4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1"/>
            <a:ext cx="6026468" cy="63277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791189" y="5661025"/>
            <a:ext cx="6804421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rgbClr val="990000"/>
                </a:solidFill>
              </a:rPr>
              <a:t>  </a:t>
            </a:r>
            <a:r>
              <a:rPr lang="en-US" sz="4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4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44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4400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122884" name="Picture 4" descr="tulanh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" y="7938"/>
            <a:ext cx="12318683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950156" y="0"/>
            <a:ext cx="6159341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/>
              <a:t> </a:t>
            </a:r>
            <a:r>
              <a:rPr lang="en-US" sz="4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4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44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4400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23908" name="Picture 4" descr="12434890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" y="5661025"/>
            <a:ext cx="6159341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/>
              <a:t> </a:t>
            </a:r>
            <a:r>
              <a:rPr lang="en-US" sz="4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4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44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4400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tul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664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5" descr="untitled3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9330" y="0"/>
            <a:ext cx="62750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2430305" y="5768975"/>
            <a:ext cx="6159341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/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6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6367225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3189" name="Picture 5" descr="8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6467" y="0"/>
            <a:ext cx="6317933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4907757" y="225425"/>
            <a:ext cx="6159341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 MẶN</a:t>
            </a:r>
          </a:p>
          <a:p>
            <a:pPr>
              <a:spcBef>
                <a:spcPct val="50000"/>
              </a:spcBef>
            </a:pPr>
            <a:endParaRPr lang="en-US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602219" y="179388"/>
            <a:ext cx="11090671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400" b="1" dirty="0">
                <a:solidFill>
                  <a:srgbClr val="0000FF"/>
                </a:solidFill>
              </a:rPr>
              <a:t>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Hình Chữ nhật 4"/>
          <p:cNvSpPr>
            <a:spLocks noChangeArrowheads="1"/>
          </p:cNvSpPr>
          <p:nvPr/>
        </p:nvSpPr>
        <p:spPr bwMode="auto">
          <a:xfrm>
            <a:off x="454342" y="1858963"/>
            <a:ext cx="1138642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post-56262-12480592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75070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5" descr="ws0n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5070" y="0"/>
            <a:ext cx="6069330" cy="59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6359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5" descr="tinan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2800"/>
            <a:ext cx="586359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2" name="Picture 6" descr="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3590" y="0"/>
            <a:ext cx="64808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6740" name="Picture 4" descr="Schweinebraten salzen-1832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645457" y="260350"/>
            <a:ext cx="6159341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 MẶN</a:t>
            </a:r>
          </a:p>
          <a:p>
            <a:pPr>
              <a:spcBef>
                <a:spcPct val="50000"/>
              </a:spcBef>
            </a:pPr>
            <a:endParaRPr lang="en-US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7764" name="Picture 4" descr="capha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068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7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6075760" cy="60928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4213" name="Picture 5" descr="ZRTBQCAPACD3MCARNZJVJCADPNUWDCA2Q5304CA5T0D3VCAFEOFJXCAUSF7P5CA74GJQSCA6JB347CA262QGICAB3H8TPCAKLH5OSCA7L4K1ICAGEYIPGCATWDURZCAKPA5HUCAN8R93ICA20AL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1493" y="0"/>
            <a:ext cx="6122907" cy="60579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uts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0256" y="296863"/>
            <a:ext cx="5687854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 descr="small_kmv12429714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9574" y="3933825"/>
            <a:ext cx="325755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 descr="SenHa1826201010547P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614" y="3860800"/>
            <a:ext cx="578643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7920990" y="1484313"/>
            <a:ext cx="2941831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MỨT  SEN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m%E1%BB%A9t%20g%E1%BB%AB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465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4129802" y="5624513"/>
            <a:ext cx="3377848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MỨT GỪNG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bi%20x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4572" y="3616326"/>
            <a:ext cx="4376261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 descr="small_kmv12429714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2376" y="4181475"/>
            <a:ext cx="3062526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ZRTBQCAPACD3MCARNZJVJCADPNUWDCA2Q5304CA5T0D3VCAFEOFJXCAUSF7P5CA74GJQSCA6JB347CA262QGICAB3H8TPCAKLH5OSCA7L4K1ICAGEYIPGCATWDURZCAKPA5HUCAN8R93ICA20AL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9676" y="260351"/>
            <a:ext cx="585716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4665584" y="3608389"/>
            <a:ext cx="2079737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MỨT BÍ</a:t>
            </a:r>
          </a:p>
          <a:p>
            <a:endParaRPr lang="en-US" sz="4000" b="1" dirty="0">
              <a:solidFill>
                <a:srgbClr val="6633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4" name="Picture 4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490687" y="5876925"/>
            <a:ext cx="2836033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268" name="Picture 4" descr="do h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" y="0"/>
            <a:ext cx="4667726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Hình Chữ nhật 4"/>
          <p:cNvSpPr>
            <a:spLocks noChangeArrowheads="1"/>
          </p:cNvSpPr>
          <p:nvPr/>
        </p:nvSpPr>
        <p:spPr bwMode="auto">
          <a:xfrm>
            <a:off x="799386" y="215900"/>
            <a:ext cx="108442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Vì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hằng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ăn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rau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chín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52926" y="2187575"/>
            <a:ext cx="1129212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">
              <a:spcBef>
                <a:spcPct val="50000"/>
              </a:spcBef>
              <a:buFontTx/>
              <a:buChar char="-"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loại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rau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để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đủ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loại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vi-ta-min,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chất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khoáng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cần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thiết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cơ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thể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. </a:t>
            </a:r>
          </a:p>
          <a:p>
            <a:pPr fontAlgn="b">
              <a:spcBef>
                <a:spcPct val="50000"/>
              </a:spcBef>
              <a:buFontTx/>
              <a:buChar char="-"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chất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xơ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rau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còn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giúp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chống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bón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.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512685" y="325395"/>
            <a:ext cx="1090422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1.Các </a:t>
            </a:r>
            <a:r>
              <a:rPr lang="en-US" sz="5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5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54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sz="54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54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54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54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*  </a:t>
            </a:r>
            <a:r>
              <a:rPr lang="en-US" sz="54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54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sz="54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54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*  </a:t>
            </a:r>
            <a:r>
              <a:rPr lang="en-US" sz="54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54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54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54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*  </a:t>
            </a:r>
            <a:r>
              <a:rPr lang="en-US" sz="54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54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en-US" sz="54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54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*  </a:t>
            </a:r>
            <a:r>
              <a:rPr lang="en-US" sz="54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54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1982391" y="2041507"/>
            <a:ext cx="8743950" cy="715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5400"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5400"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5400"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5400"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5400"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5400">
              <a:cs typeface="Arial" pitchFamily="34" charset="0"/>
            </a:endParaRPr>
          </a:p>
        </p:txBody>
      </p:sp>
      <p:sp>
        <p:nvSpPr>
          <p:cNvPr id="31748" name="AutoShape 8"/>
          <p:cNvSpPr>
            <a:spLocks noChangeArrowheads="1"/>
          </p:cNvSpPr>
          <p:nvPr/>
        </p:nvSpPr>
        <p:spPr bwMode="auto">
          <a:xfrm>
            <a:off x="1169919" y="5875371"/>
            <a:ext cx="822960" cy="174174"/>
          </a:xfrm>
          <a:prstGeom prst="flowChartDecision">
            <a:avLst/>
          </a:prstGeom>
          <a:solidFill>
            <a:srgbClr val="CCCC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5400">
              <a:cs typeface="Arial" pitchFamily="34" charset="0"/>
            </a:endParaRPr>
          </a:p>
        </p:txBody>
      </p:sp>
      <p:sp>
        <p:nvSpPr>
          <p:cNvPr id="31749" name="AutoShape 9"/>
          <p:cNvSpPr>
            <a:spLocks noChangeArrowheads="1"/>
          </p:cNvSpPr>
          <p:nvPr/>
        </p:nvSpPr>
        <p:spPr bwMode="auto">
          <a:xfrm>
            <a:off x="3944907" y="5729319"/>
            <a:ext cx="822960" cy="174174"/>
          </a:xfrm>
          <a:prstGeom prst="flowChartDecision">
            <a:avLst/>
          </a:prstGeom>
          <a:solidFill>
            <a:srgbClr val="CCCC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5400">
              <a:cs typeface="Arial" pitchFamily="34" charset="0"/>
            </a:endParaRPr>
          </a:p>
        </p:txBody>
      </p:sp>
      <p:sp>
        <p:nvSpPr>
          <p:cNvPr id="31750" name="AutoShape 10"/>
          <p:cNvSpPr>
            <a:spLocks noChangeArrowheads="1"/>
          </p:cNvSpPr>
          <p:nvPr/>
        </p:nvSpPr>
        <p:spPr bwMode="auto">
          <a:xfrm>
            <a:off x="9604422" y="5948397"/>
            <a:ext cx="822960" cy="174174"/>
          </a:xfrm>
          <a:prstGeom prst="flowChartDecision">
            <a:avLst/>
          </a:prstGeom>
          <a:solidFill>
            <a:srgbClr val="CCCC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5400">
              <a:cs typeface="Arial" pitchFamily="34" charset="0"/>
            </a:endParaRPr>
          </a:p>
        </p:txBody>
      </p:sp>
      <p:sp>
        <p:nvSpPr>
          <p:cNvPr id="31751" name="AutoShape 11"/>
          <p:cNvSpPr>
            <a:spLocks noChangeArrowheads="1"/>
          </p:cNvSpPr>
          <p:nvPr/>
        </p:nvSpPr>
        <p:spPr bwMode="auto">
          <a:xfrm>
            <a:off x="6537330" y="5656293"/>
            <a:ext cx="822960" cy="174174"/>
          </a:xfrm>
          <a:prstGeom prst="flowChartDecision">
            <a:avLst/>
          </a:prstGeom>
          <a:solidFill>
            <a:srgbClr val="CCCC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5400"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Oval 5"/>
          <p:cNvSpPr>
            <a:spLocks noChangeArrowheads="1"/>
          </p:cNvSpPr>
          <p:nvPr/>
        </p:nvSpPr>
        <p:spPr bwMode="auto">
          <a:xfrm>
            <a:off x="366633" y="690525"/>
            <a:ext cx="5027771" cy="1066800"/>
          </a:xfrm>
          <a:prstGeom prst="ellipse">
            <a:avLst/>
          </a:prstGeom>
          <a:gradFill rotWithShape="1">
            <a:gsLst>
              <a:gs pos="0">
                <a:srgbClr val="FF6600">
                  <a:alpha val="42998"/>
                </a:srgbClr>
              </a:gs>
              <a:gs pos="100000">
                <a:srgbClr val="CC99FF"/>
              </a:gs>
            </a:gsLst>
            <a:lin ang="5400000" scaled="1"/>
          </a:gradFill>
          <a:ln w="3810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4400" b="1" dirty="0"/>
          </a:p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32773" name="Oval 6"/>
          <p:cNvSpPr>
            <a:spLocks noChangeArrowheads="1"/>
          </p:cNvSpPr>
          <p:nvPr/>
        </p:nvSpPr>
        <p:spPr bwMode="auto">
          <a:xfrm>
            <a:off x="212171" y="2924175"/>
            <a:ext cx="4931330" cy="1066800"/>
          </a:xfrm>
          <a:prstGeom prst="ellipse">
            <a:avLst/>
          </a:prstGeom>
          <a:gradFill rotWithShape="1">
            <a:gsLst>
              <a:gs pos="0">
                <a:srgbClr val="FF6600">
                  <a:alpha val="42998"/>
                </a:srgbClr>
              </a:gs>
              <a:gs pos="100000">
                <a:srgbClr val="CC99FF"/>
              </a:gs>
            </a:gsLst>
            <a:lin ang="5400000" scaled="1"/>
          </a:gradFill>
          <a:ln w="3810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4400" b="1" dirty="0"/>
          </a:p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32774" name="Oval 7"/>
          <p:cNvSpPr>
            <a:spLocks noChangeArrowheads="1"/>
          </p:cNvSpPr>
          <p:nvPr/>
        </p:nvSpPr>
        <p:spPr bwMode="auto">
          <a:xfrm>
            <a:off x="244514" y="4343400"/>
            <a:ext cx="4950619" cy="1066800"/>
          </a:xfrm>
          <a:prstGeom prst="ellipse">
            <a:avLst/>
          </a:prstGeom>
          <a:gradFill rotWithShape="1">
            <a:gsLst>
              <a:gs pos="0">
                <a:srgbClr val="FF6600">
                  <a:alpha val="42998"/>
                </a:srgbClr>
              </a:gs>
              <a:gs pos="100000">
                <a:srgbClr val="CC99FF"/>
              </a:gs>
            </a:gsLst>
            <a:lin ang="5400000" scaled="1"/>
          </a:gradFill>
          <a:ln w="3810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4400" b="1" dirty="0"/>
          </a:p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32775" name="Oval 8"/>
          <p:cNvSpPr>
            <a:spLocks noChangeArrowheads="1"/>
          </p:cNvSpPr>
          <p:nvPr/>
        </p:nvSpPr>
        <p:spPr bwMode="auto">
          <a:xfrm>
            <a:off x="122159" y="5676900"/>
            <a:ext cx="5021341" cy="1066800"/>
          </a:xfrm>
          <a:prstGeom prst="ellipse">
            <a:avLst/>
          </a:prstGeom>
          <a:gradFill rotWithShape="1">
            <a:gsLst>
              <a:gs pos="0">
                <a:srgbClr val="FF6600">
                  <a:alpha val="42998"/>
                </a:srgbClr>
              </a:gs>
              <a:gs pos="100000">
                <a:srgbClr val="CC99FF"/>
              </a:gs>
            </a:gsLst>
            <a:lin ang="5400000" scaled="1"/>
          </a:gradFill>
          <a:ln w="3810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6" name="AutoShape 9"/>
          <p:cNvSpPr>
            <a:spLocks noChangeArrowheads="1"/>
          </p:cNvSpPr>
          <p:nvPr/>
        </p:nvSpPr>
        <p:spPr bwMode="auto">
          <a:xfrm>
            <a:off x="6495812" y="684311"/>
            <a:ext cx="5554980" cy="2628936"/>
          </a:xfrm>
          <a:prstGeom prst="flowChartTerminator">
            <a:avLst/>
          </a:prstGeom>
          <a:gradFill rotWithShape="1">
            <a:gsLst>
              <a:gs pos="0">
                <a:srgbClr val="99FFCC">
                  <a:alpha val="64998"/>
                </a:srgbClr>
              </a:gs>
              <a:gs pos="100000">
                <a:srgbClr val="FFFF66"/>
              </a:gs>
            </a:gsLst>
            <a:lin ang="5400000" scaled="1"/>
          </a:gradFill>
          <a:ln w="28575">
            <a:solidFill>
              <a:srgbClr val="CC00FF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 sz="4400"/>
          </a:p>
        </p:txBody>
      </p:sp>
      <p:sp>
        <p:nvSpPr>
          <p:cNvPr id="32777" name="AutoShape 10"/>
          <p:cNvSpPr>
            <a:spLocks noChangeArrowheads="1"/>
          </p:cNvSpPr>
          <p:nvPr/>
        </p:nvSpPr>
        <p:spPr bwMode="auto">
          <a:xfrm>
            <a:off x="6583680" y="3502026"/>
            <a:ext cx="5554980" cy="3282948"/>
          </a:xfrm>
          <a:prstGeom prst="flowChartTerminator">
            <a:avLst/>
          </a:prstGeom>
          <a:gradFill rotWithShape="1">
            <a:gsLst>
              <a:gs pos="0">
                <a:srgbClr val="99FFCC">
                  <a:alpha val="64998"/>
                </a:srgbClr>
              </a:gs>
              <a:gs pos="100000">
                <a:srgbClr val="FFFF66"/>
              </a:gs>
            </a:gsLst>
            <a:lin ang="5400000" scaled="1"/>
          </a:gradFill>
          <a:ln w="38100">
            <a:solidFill>
              <a:srgbClr val="CC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sz="4400"/>
          </a:p>
        </p:txBody>
      </p:sp>
      <p:sp>
        <p:nvSpPr>
          <p:cNvPr id="32778" name="Text Box 11"/>
          <p:cNvSpPr txBox="1">
            <a:spLocks noChangeArrowheads="1"/>
          </p:cNvSpPr>
          <p:nvPr/>
        </p:nvSpPr>
        <p:spPr bwMode="auto">
          <a:xfrm>
            <a:off x="6646868" y="873090"/>
            <a:ext cx="5697531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/>
              <a:t>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2779" name="Text Box 12"/>
          <p:cNvSpPr txBox="1">
            <a:spLocks noChangeArrowheads="1"/>
          </p:cNvSpPr>
          <p:nvPr/>
        </p:nvSpPr>
        <p:spPr bwMode="auto">
          <a:xfrm>
            <a:off x="6892289" y="3429000"/>
            <a:ext cx="5158503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/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2780" name="Text Box 13"/>
          <p:cNvSpPr txBox="1">
            <a:spLocks noChangeArrowheads="1"/>
          </p:cNvSpPr>
          <p:nvPr/>
        </p:nvSpPr>
        <p:spPr bwMode="auto">
          <a:xfrm>
            <a:off x="2630439" y="1"/>
            <a:ext cx="514350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2781" name="Text Box 14"/>
          <p:cNvSpPr txBox="1">
            <a:spLocks noChangeArrowheads="1"/>
          </p:cNvSpPr>
          <p:nvPr/>
        </p:nvSpPr>
        <p:spPr bwMode="auto">
          <a:xfrm>
            <a:off x="8034363" y="215856"/>
            <a:ext cx="514350" cy="7694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>
            <a:off x="5229778" y="1300125"/>
            <a:ext cx="1234440" cy="4572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4400"/>
          </a:p>
        </p:txBody>
      </p:sp>
      <p:sp>
        <p:nvSpPr>
          <p:cNvPr id="120848" name="Line 16"/>
          <p:cNvSpPr>
            <a:spLocks noChangeShapeType="1"/>
          </p:cNvSpPr>
          <p:nvPr/>
        </p:nvSpPr>
        <p:spPr bwMode="auto">
          <a:xfrm flipV="1">
            <a:off x="5234030" y="2685961"/>
            <a:ext cx="1261782" cy="57086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4400"/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 flipV="1">
            <a:off x="5066447" y="3295560"/>
            <a:ext cx="1645920" cy="25908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4400"/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 flipV="1">
            <a:off x="5143500" y="4800600"/>
            <a:ext cx="144018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44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20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20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7" grpId="0" animBg="1"/>
      <p:bldP spid="120848" grpId="0" animBg="1"/>
      <p:bldP spid="120849" grpId="0" animBg="1"/>
      <p:bldP spid="1208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321470" y="1154113"/>
            <a:ext cx="12005786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2 </a:t>
            </a:r>
          </a:p>
        </p:txBody>
      </p:sp>
      <p:sp>
        <p:nvSpPr>
          <p:cNvPr id="33795" name="Text Box 42"/>
          <p:cNvSpPr txBox="1">
            <a:spLocks noChangeArrowheads="1"/>
          </p:cNvSpPr>
          <p:nvPr/>
        </p:nvSpPr>
        <p:spPr bwMode="auto">
          <a:xfrm>
            <a:off x="1821656" y="2384425"/>
            <a:ext cx="9866948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cs typeface="Arial" pitchFamily="34" charset="0"/>
              </a:rPr>
              <a:t>  </a:t>
            </a:r>
            <a:endParaRPr lang="en-US" sz="54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796" name="Rectangle 1"/>
          <p:cNvSpPr>
            <a:spLocks noChangeArrowheads="1"/>
          </p:cNvSpPr>
          <p:nvPr/>
        </p:nvSpPr>
        <p:spPr bwMode="auto">
          <a:xfrm>
            <a:off x="812245" y="2333626"/>
            <a:ext cx="110585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Oval 4"/>
          <p:cNvSpPr>
            <a:spLocks noChangeArrowheads="1"/>
          </p:cNvSpPr>
          <p:nvPr/>
        </p:nvSpPr>
        <p:spPr bwMode="auto">
          <a:xfrm>
            <a:off x="632223" y="404813"/>
            <a:ext cx="10887075" cy="1295400"/>
          </a:xfrm>
          <a:prstGeom prst="ellipse">
            <a:avLst/>
          </a:prstGeom>
          <a:solidFill>
            <a:schemeClr val="bg1"/>
          </a:solidFill>
          <a:ln w="3810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r>
              <a:rPr lang="en-US" sz="54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54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149" name="AutoShape 5"/>
          <p:cNvSpPr>
            <a:spLocks noChangeArrowheads="1"/>
          </p:cNvSpPr>
          <p:nvPr/>
        </p:nvSpPr>
        <p:spPr bwMode="auto">
          <a:xfrm>
            <a:off x="0" y="2133600"/>
            <a:ext cx="12344400" cy="3779838"/>
          </a:xfrm>
          <a:prstGeom prst="flowChartTerminator">
            <a:avLst/>
          </a:prstGeom>
          <a:solidFill>
            <a:srgbClr val="FFFF00"/>
          </a:solidFill>
          <a:ln w="38100" cap="rnd">
            <a:solidFill>
              <a:srgbClr val="CC00FF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sz="5400"/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0" y="2420938"/>
            <a:ext cx="12344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5400" dirty="0">
                <a:solidFill>
                  <a:srgbClr val="000000"/>
                </a:solidFill>
              </a:rPr>
              <a:t>     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5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/>
            <a:endParaRPr lang="en-US" sz="5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  <p:bldP spid="1341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51" name="Text Box 55"/>
          <p:cNvSpPr txBox="1">
            <a:spLocks noChangeArrowheads="1"/>
          </p:cNvSpPr>
          <p:nvPr/>
        </p:nvSpPr>
        <p:spPr bwMode="auto">
          <a:xfrm>
            <a:off x="306468" y="727076"/>
            <a:ext cx="12037932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56" name="Text Box 60"/>
          <p:cNvSpPr txBox="1">
            <a:spLocks noChangeArrowheads="1"/>
          </p:cNvSpPr>
          <p:nvPr/>
        </p:nvSpPr>
        <p:spPr bwMode="auto">
          <a:xfrm>
            <a:off x="503636" y="3100388"/>
            <a:ext cx="11189255" cy="25853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0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5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5"/>
          <p:cNvSpPr txBox="1">
            <a:spLocks noChangeArrowheads="1"/>
          </p:cNvSpPr>
          <p:nvPr/>
        </p:nvSpPr>
        <p:spPr bwMode="auto">
          <a:xfrm>
            <a:off x="549198" y="800064"/>
            <a:ext cx="11534299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nhĩ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476172" y="2516175"/>
            <a:ext cx="11868228" cy="5493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5400" b="1" dirty="0"/>
              <a:t>-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5400" dirty="0"/>
          </a:p>
        </p:txBody>
      </p:sp>
      <p:sp>
        <p:nvSpPr>
          <p:cNvPr id="37892" name="Text Box 51"/>
          <p:cNvSpPr txBox="1">
            <a:spLocks noChangeArrowheads="1"/>
          </p:cNvSpPr>
          <p:nvPr/>
        </p:nvSpPr>
        <p:spPr bwMode="auto">
          <a:xfrm>
            <a:off x="3559731" y="33291"/>
            <a:ext cx="5204892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5"/>
          <p:cNvSpPr txBox="1">
            <a:spLocks noChangeArrowheads="1"/>
          </p:cNvSpPr>
          <p:nvPr/>
        </p:nvSpPr>
        <p:spPr bwMode="auto">
          <a:xfrm>
            <a:off x="810102" y="1676401"/>
            <a:ext cx="11534299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651510" y="3392487"/>
            <a:ext cx="11692890" cy="3000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/>
              <a:t>.</a:t>
            </a:r>
          </a:p>
          <a:p>
            <a:pPr>
              <a:spcBef>
                <a:spcPct val="50000"/>
              </a:spcBef>
            </a:pPr>
            <a:endParaRPr lang="en-US" sz="5400" dirty="0"/>
          </a:p>
        </p:txBody>
      </p:sp>
      <p:sp>
        <p:nvSpPr>
          <p:cNvPr id="38916" name="Text Box 52"/>
          <p:cNvSpPr txBox="1">
            <a:spLocks noChangeArrowheads="1"/>
          </p:cNvSpPr>
          <p:nvPr/>
        </p:nvSpPr>
        <p:spPr bwMode="auto">
          <a:xfrm>
            <a:off x="3707606" y="654050"/>
            <a:ext cx="473202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5"/>
          <p:cNvSpPr txBox="1">
            <a:spLocks noChangeArrowheads="1"/>
          </p:cNvSpPr>
          <p:nvPr/>
        </p:nvSpPr>
        <p:spPr bwMode="auto">
          <a:xfrm>
            <a:off x="810102" y="1785938"/>
            <a:ext cx="11534299" cy="2169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sz="5400" dirty="0"/>
          </a:p>
        </p:txBody>
      </p:sp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651510" y="3246438"/>
            <a:ext cx="11692890" cy="3000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sz="5400" dirty="0"/>
          </a:p>
        </p:txBody>
      </p:sp>
      <p:sp>
        <p:nvSpPr>
          <p:cNvPr id="39940" name="Text Box 53"/>
          <p:cNvSpPr txBox="1">
            <a:spLocks noChangeArrowheads="1"/>
          </p:cNvSpPr>
          <p:nvPr/>
        </p:nvSpPr>
        <p:spPr bwMode="auto">
          <a:xfrm>
            <a:off x="2721769" y="581025"/>
            <a:ext cx="432697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5"/>
          <p:cNvSpPr txBox="1">
            <a:spLocks noChangeArrowheads="1"/>
          </p:cNvSpPr>
          <p:nvPr/>
        </p:nvSpPr>
        <p:spPr bwMode="auto">
          <a:xfrm>
            <a:off x="810101" y="1566837"/>
            <a:ext cx="11534299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651510" y="3502026"/>
            <a:ext cx="11692890" cy="3000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5400" b="1" dirty="0" err="1"/>
              <a:t>Chọn</a:t>
            </a:r>
            <a:r>
              <a:rPr lang="en-US" sz="5400" b="1" dirty="0"/>
              <a:t> </a:t>
            </a:r>
            <a:r>
              <a:rPr lang="en-US" sz="5400" b="1" dirty="0" err="1"/>
              <a:t>quả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sz="5400" dirty="0"/>
          </a:p>
        </p:txBody>
      </p:sp>
      <p:sp>
        <p:nvSpPr>
          <p:cNvPr id="40964" name="Text Box 54"/>
          <p:cNvSpPr txBox="1">
            <a:spLocks noChangeArrowheads="1"/>
          </p:cNvSpPr>
          <p:nvPr/>
        </p:nvSpPr>
        <p:spPr bwMode="auto">
          <a:xfrm>
            <a:off x="947262" y="398463"/>
            <a:ext cx="9864805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622224" y="1639863"/>
            <a:ext cx="10499169" cy="2952750"/>
          </a:xfrm>
          <a:prstGeom prst="wedgeRoundRectCallout">
            <a:avLst>
              <a:gd name="adj1" fmla="val -48042"/>
              <a:gd name="adj2" fmla="val 112259"/>
              <a:gd name="adj3" fmla="val 16667"/>
            </a:avLst>
          </a:prstGeom>
          <a:solidFill>
            <a:srgbClr val="E3BBE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5400"/>
          </a:p>
        </p:txBody>
      </p:sp>
      <p:sp>
        <p:nvSpPr>
          <p:cNvPr id="41987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" y="1"/>
            <a:ext cx="1701641" cy="1376363"/>
          </a:xfrm>
          <a:prstGeom prst="actionButtonHelp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5400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728663" y="1989138"/>
            <a:ext cx="10353438" cy="3000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5400" b="1" dirty="0">
                <a:solidFill>
                  <a:srgbClr val="0000FF"/>
                </a:solidFill>
              </a:rPr>
              <a:t>    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</a:pPr>
            <a:endParaRPr lang="en-US" sz="54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727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1383668" y="1148190"/>
            <a:ext cx="104703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Hộp_Văn_Bản 3"/>
          <p:cNvSpPr txBox="1">
            <a:spLocks noChangeArrowheads="1"/>
          </p:cNvSpPr>
          <p:nvPr/>
        </p:nvSpPr>
        <p:spPr bwMode="auto">
          <a:xfrm>
            <a:off x="0" y="214313"/>
            <a:ext cx="12344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 smtClean="0"/>
              <a:t> </a:t>
            </a:r>
            <a:r>
              <a:rPr lang="en-US" sz="4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Hình Chữ nhật 3"/>
          <p:cNvSpPr>
            <a:spLocks noChangeArrowheads="1"/>
          </p:cNvSpPr>
          <p:nvPr/>
        </p:nvSpPr>
        <p:spPr bwMode="auto">
          <a:xfrm>
            <a:off x="987624" y="2564904"/>
            <a:ext cx="6080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1.Cách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25" name="Hình Chữ nhật 4"/>
          <p:cNvSpPr>
            <a:spLocks noChangeArrowheads="1"/>
          </p:cNvSpPr>
          <p:nvPr/>
        </p:nvSpPr>
        <p:spPr bwMode="auto">
          <a:xfrm>
            <a:off x="987624" y="3488234"/>
            <a:ext cx="101541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/>
          <p:cNvSpPr>
            <a:spLocks noChangeArrowheads="1"/>
          </p:cNvSpPr>
          <p:nvPr/>
        </p:nvSpPr>
        <p:spPr bwMode="auto">
          <a:xfrm>
            <a:off x="632222" y="1592263"/>
            <a:ext cx="10499169" cy="2952750"/>
          </a:xfrm>
          <a:prstGeom prst="wedgeRoundRectCallout">
            <a:avLst>
              <a:gd name="adj1" fmla="val -48042"/>
              <a:gd name="adj2" fmla="val 112259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5400"/>
          </a:p>
        </p:txBody>
      </p:sp>
      <p:sp>
        <p:nvSpPr>
          <p:cNvPr id="43011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" y="1"/>
            <a:ext cx="1701641" cy="1376363"/>
          </a:xfrm>
          <a:prstGeom prst="actionButtonHelp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540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728663" y="1989138"/>
            <a:ext cx="10353438" cy="3000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5400" b="1" dirty="0">
                <a:solidFill>
                  <a:srgbClr val="0000FF"/>
                </a:solidFill>
              </a:rPr>
              <a:t>    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spcBef>
                <a:spcPct val="50000"/>
              </a:spcBef>
            </a:pPr>
            <a:endParaRPr lang="en-US" sz="54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/>
      <p:bldP spid="7578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2"/>
          <p:cNvSpPr>
            <a:spLocks noChangeArrowheads="1"/>
          </p:cNvSpPr>
          <p:nvPr/>
        </p:nvSpPr>
        <p:spPr bwMode="auto">
          <a:xfrm>
            <a:off x="632222" y="1592263"/>
            <a:ext cx="10499169" cy="2952750"/>
          </a:xfrm>
          <a:prstGeom prst="wedgeRoundRectCallout">
            <a:avLst>
              <a:gd name="adj1" fmla="val -48042"/>
              <a:gd name="adj2" fmla="val 112259"/>
              <a:gd name="adj3" fmla="val 16667"/>
            </a:avLst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5400"/>
          </a:p>
        </p:txBody>
      </p:sp>
      <p:sp>
        <p:nvSpPr>
          <p:cNvPr id="44035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" y="1"/>
            <a:ext cx="1701641" cy="1376363"/>
          </a:xfrm>
          <a:prstGeom prst="actionButtonHelp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5400"/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728663" y="1989138"/>
            <a:ext cx="10353438" cy="30008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5400" b="1" dirty="0">
                <a:solidFill>
                  <a:srgbClr val="0000FF"/>
                </a:solidFill>
              </a:rPr>
              <a:t>  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spcBef>
                <a:spcPct val="50000"/>
              </a:spcBef>
            </a:pPr>
            <a:endParaRPr lang="en-US" sz="54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nimBg="1"/>
      <p:bldP spid="7680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/>
          <p:cNvSpPr>
            <a:spLocks noChangeArrowheads="1"/>
          </p:cNvSpPr>
          <p:nvPr/>
        </p:nvSpPr>
        <p:spPr bwMode="auto">
          <a:xfrm>
            <a:off x="0" y="-149274"/>
            <a:ext cx="11969352" cy="6089633"/>
          </a:xfrm>
          <a:prstGeom prst="horizontalScroll">
            <a:avLst>
              <a:gd name="adj" fmla="val 12500"/>
            </a:avLst>
          </a:prstGeom>
          <a:solidFill>
            <a:srgbClr val="E3BBE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5400"/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910830" y="763551"/>
            <a:ext cx="11422856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/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lower-rose-013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0560">
            <a:off x="4938713" y="4673600"/>
            <a:ext cx="167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dong mau lac hong pp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8305800" y="6400801"/>
            <a:ext cx="22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869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93150" y="-768350"/>
            <a:ext cx="444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538164"/>
            <a:ext cx="53975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200400" y="-685800"/>
            <a:ext cx="38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29800" y="533400"/>
            <a:ext cx="53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03551" y="5002214"/>
            <a:ext cx="550863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28814" y="3810000"/>
            <a:ext cx="5095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6599" flipV="1">
            <a:off x="8913020" y="5179220"/>
            <a:ext cx="534987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748838" y="3657600"/>
            <a:ext cx="6143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2" descr="flower-rose-013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72000"/>
            <a:ext cx="167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" descr="flower-rose-013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955">
            <a:off x="6389688" y="4687888"/>
            <a:ext cx="152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7" descr="Obst100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196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24" descr="3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486400"/>
            <a:ext cx="9159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1" name="WordArt 17"/>
          <p:cNvSpPr>
            <a:spLocks noChangeArrowheads="1" noChangeShapeType="1" noTextEdit="1"/>
          </p:cNvSpPr>
          <p:nvPr/>
        </p:nvSpPr>
        <p:spPr bwMode="auto">
          <a:xfrm>
            <a:off x="2209800" y="1295400"/>
            <a:ext cx="7086600" cy="4343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CÁC EM !</a:t>
            </a:r>
          </a:p>
        </p:txBody>
      </p:sp>
    </p:spTree>
    <p:extLst>
      <p:ext uri="{BB962C8B-B14F-4D97-AF65-F5344CB8AC3E}">
        <p14:creationId xmlns:p14="http://schemas.microsoft.com/office/powerpoint/2010/main" val="73704790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701"/>
                </p:tgtEl>
              </p:cMediaNode>
            </p:audio>
          </p:childTnLst>
        </p:cTn>
      </p:par>
    </p:tnLst>
    <p:bldLst>
      <p:bldP spid="1577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3548" y="656692"/>
            <a:ext cx="11907203" cy="3421063"/>
          </a:xfrm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endParaRPr lang="en-US" sz="5400" b="1" u="sng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 algn="just" eaLnBrk="1" hangingPunct="1">
              <a:lnSpc>
                <a:spcPct val="90000"/>
              </a:lnSpc>
              <a:buFontTx/>
              <a:buNone/>
            </a:pP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CÁCH BẢO QUẢN THỨC ĂN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sz="5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6190" y="228601"/>
            <a:ext cx="4320540" cy="387667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7172" name="Picture 4" descr="5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60" y="3276600"/>
            <a:ext cx="3690461" cy="356235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7173" name="Picture 5" descr="2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82" y="233364"/>
            <a:ext cx="3407569" cy="305117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7174" name="Picture 6" descr="4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35340" y="304800"/>
            <a:ext cx="3703320" cy="3786188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7175" name="Picture 7" descr="6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7670" y="4267200"/>
            <a:ext cx="2571750" cy="25908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7176" name="Picture 8" descr="8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78390" y="4343400"/>
            <a:ext cx="2366010" cy="25146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95752" y="2481264"/>
            <a:ext cx="630079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677139" y="3471864"/>
            <a:ext cx="72009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9959103" y="3633789"/>
            <a:ext cx="73937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1703785" y="6353175"/>
            <a:ext cx="82296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5297805" y="6424614"/>
            <a:ext cx="97726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8133161" y="6367464"/>
            <a:ext cx="81653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9991250" y="6281739"/>
            <a:ext cx="707231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7184" name="Picture 16" descr="7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95161" y="4343400"/>
            <a:ext cx="2867501" cy="25146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8109585" y="6369050"/>
            <a:ext cx="82296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8165306" y="5913438"/>
            <a:ext cx="3936921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J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3567247220_6cef46a3e6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344400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970283" y="5661025"/>
            <a:ext cx="2334293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6499" name="Picture 3" descr="3567245278_f49c482c44_o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344400" cy="6858000"/>
          </a:xfrm>
          <a:noFill/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8165307" y="5553075"/>
            <a:ext cx="2334293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</TotalTime>
  <Words>573</Words>
  <Application>Microsoft Office PowerPoint</Application>
  <PresentationFormat>Custom</PresentationFormat>
  <Paragraphs>89</Paragraphs>
  <Slides>43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Wingdings 2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ngày tháng 10 năm 2010</dc:title>
  <dc:creator>User</dc:creator>
  <cp:lastModifiedBy>Admin</cp:lastModifiedBy>
  <cp:revision>98</cp:revision>
  <dcterms:created xsi:type="dcterms:W3CDTF">2010-09-11T13:07:19Z</dcterms:created>
  <dcterms:modified xsi:type="dcterms:W3CDTF">2020-09-29T14:03:03Z</dcterms:modified>
</cp:coreProperties>
</file>