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301" r:id="rId3"/>
    <p:sldId id="281" r:id="rId4"/>
    <p:sldId id="282" r:id="rId5"/>
    <p:sldId id="283" r:id="rId6"/>
    <p:sldId id="284"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285" r:id="rId22"/>
    <p:sldId id="300" r:id="rId23"/>
    <p:sldId id="302"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EFACB-32FF-42FA-8416-EAB2136447C7}" type="datetimeFigureOut">
              <a:rPr lang="en-US" smtClean="0"/>
              <a:t>05/11/2021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FDE43-D738-4C02-98EB-533E1AA92AB9}" type="slidenum">
              <a:rPr lang="en-US" smtClean="0"/>
              <a:t>‹#›</a:t>
            </a:fld>
            <a:endParaRPr lang="en-US"/>
          </a:p>
        </p:txBody>
      </p:sp>
    </p:spTree>
    <p:extLst>
      <p:ext uri="{BB962C8B-B14F-4D97-AF65-F5344CB8AC3E}">
        <p14:creationId xmlns:p14="http://schemas.microsoft.com/office/powerpoint/2010/main" val="240494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404008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156525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126494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77380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0B24F-8ED1-4DDD-B32F-9B0E408587F1}" type="datetimeFigureOut">
              <a:rPr lang="en-US" smtClean="0"/>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63958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0B24F-8ED1-4DDD-B32F-9B0E408587F1}" type="datetimeFigureOut">
              <a:rPr lang="en-US" smtClean="0"/>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205611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0B24F-8ED1-4DDD-B32F-9B0E408587F1}" type="datetimeFigureOut">
              <a:rPr lang="en-US" smtClean="0"/>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233625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89964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0B24F-8ED1-4DDD-B32F-9B0E408587F1}" type="datetimeFigureOut">
              <a:rPr lang="en-US" smtClean="0"/>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287472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00B24F-8ED1-4DDD-B32F-9B0E408587F1}" type="datetimeFigureOut">
              <a:rPr lang="en-US" smtClean="0"/>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15171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0B24F-8ED1-4DDD-B32F-9B0E408587F1}" type="datetimeFigureOut">
              <a:rPr lang="en-US" smtClean="0"/>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374101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0B24F-8ED1-4DDD-B32F-9B0E408587F1}" type="datetimeFigureOut">
              <a:rPr lang="en-US" smtClean="0"/>
              <a:t>05/11/2021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59581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0B24F-8ED1-4DDD-B32F-9B0E408587F1}" type="datetimeFigureOut">
              <a:rPr lang="en-US" smtClean="0"/>
              <a:t>05/11/2021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42766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0B24F-8ED1-4DDD-B32F-9B0E408587F1}" type="datetimeFigureOut">
              <a:rPr lang="en-US" smtClean="0"/>
              <a:t>05/11/2021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32405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00B24F-8ED1-4DDD-B32F-9B0E408587F1}" type="datetimeFigureOut">
              <a:rPr lang="en-US" smtClean="0"/>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55461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00B24F-8ED1-4DDD-B32F-9B0E408587F1}" type="datetimeFigureOut">
              <a:rPr lang="en-US" smtClean="0"/>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D12C-B54C-4256-9DD4-19894E8CD414}" type="slidenum">
              <a:rPr lang="en-US" smtClean="0"/>
              <a:t>‹#›</a:t>
            </a:fld>
            <a:endParaRPr lang="en-US"/>
          </a:p>
        </p:txBody>
      </p:sp>
    </p:spTree>
    <p:extLst>
      <p:ext uri="{BB962C8B-B14F-4D97-AF65-F5344CB8AC3E}">
        <p14:creationId xmlns:p14="http://schemas.microsoft.com/office/powerpoint/2010/main" val="312693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8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0B24F-8ED1-4DDD-B32F-9B0E408587F1}" type="datetimeFigureOut">
              <a:rPr lang="en-US" smtClean="0"/>
              <a:t>05/11/2021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2D12C-B54C-4256-9DD4-19894E8CD414}" type="slidenum">
              <a:rPr lang="en-US" smtClean="0"/>
              <a:t>‹#›</a:t>
            </a:fld>
            <a:endParaRPr lang="en-US"/>
          </a:p>
        </p:txBody>
      </p:sp>
    </p:spTree>
    <p:extLst>
      <p:ext uri="{BB962C8B-B14F-4D97-AF65-F5344CB8AC3E}">
        <p14:creationId xmlns:p14="http://schemas.microsoft.com/office/powerpoint/2010/main" val="314609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2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4.xml"/><Relationship Id="rId18" Type="http://schemas.openxmlformats.org/officeDocument/2006/relationships/slide" Target="slide18.xml"/><Relationship Id="rId26" Type="http://schemas.openxmlformats.org/officeDocument/2006/relationships/slide" Target="slide12.xml"/><Relationship Id="rId3" Type="http://schemas.openxmlformats.org/officeDocument/2006/relationships/image" Target="../media/image12.png"/><Relationship Id="rId21" Type="http://schemas.openxmlformats.org/officeDocument/2006/relationships/slide" Target="slide8.xml"/><Relationship Id="rId7" Type="http://schemas.openxmlformats.org/officeDocument/2006/relationships/image" Target="../media/image15.png"/><Relationship Id="rId12" Type="http://schemas.openxmlformats.org/officeDocument/2006/relationships/slide" Target="slide3.xml"/><Relationship Id="rId17" Type="http://schemas.openxmlformats.org/officeDocument/2006/relationships/slide" Target="slide14.xml"/><Relationship Id="rId25" Type="http://schemas.openxmlformats.org/officeDocument/2006/relationships/slide" Target="slide16.xml"/><Relationship Id="rId33" Type="http://schemas.openxmlformats.org/officeDocument/2006/relationships/image" Target="../media/image20.gif"/><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slide" Target="slide9.xml"/><Relationship Id="rId29"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8.png"/><Relationship Id="rId24" Type="http://schemas.openxmlformats.org/officeDocument/2006/relationships/slide" Target="slide15.xml"/><Relationship Id="rId32"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slide" Target="slide6.xml"/><Relationship Id="rId23" Type="http://schemas.openxmlformats.org/officeDocument/2006/relationships/slide" Target="slide11.xml"/><Relationship Id="rId28" Type="http://schemas.openxmlformats.org/officeDocument/2006/relationships/slide" Target="slide19.xml"/><Relationship Id="rId10" Type="http://schemas.openxmlformats.org/officeDocument/2006/relationships/image" Target="../media/image17.png"/><Relationship Id="rId19" Type="http://schemas.openxmlformats.org/officeDocument/2006/relationships/slide" Target="slide13.xml"/><Relationship Id="rId31" Type="http://schemas.openxmlformats.org/officeDocument/2006/relationships/image" Target="../media/image6.gif"/><Relationship Id="rId4" Type="http://schemas.openxmlformats.org/officeDocument/2006/relationships/image" Target="../media/image2.png"/><Relationship Id="rId9" Type="http://schemas.openxmlformats.org/officeDocument/2006/relationships/slide" Target="slide23.xml"/><Relationship Id="rId14" Type="http://schemas.openxmlformats.org/officeDocument/2006/relationships/slide" Target="slide5.xml"/><Relationship Id="rId22" Type="http://schemas.openxmlformats.org/officeDocument/2006/relationships/slide" Target="slide7.xml"/><Relationship Id="rId27" Type="http://schemas.openxmlformats.org/officeDocument/2006/relationships/slide" Target="slide22.xml"/><Relationship Id="rId30" Type="http://schemas.openxmlformats.org/officeDocument/2006/relationships/slide" Target="slide20.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0.gif"/><Relationship Id="rId11" Type="http://schemas.openxmlformats.org/officeDocument/2006/relationships/image" Target="../media/image6.gif"/><Relationship Id="rId5" Type="http://schemas.openxmlformats.org/officeDocument/2006/relationships/image" Target="../media/image24.png"/><Relationship Id="rId10" Type="http://schemas.openxmlformats.org/officeDocument/2006/relationships/image" Target="../media/image26.wmf"/><Relationship Id="rId4" Type="http://schemas.openxmlformats.org/officeDocument/2006/relationships/image" Target="../media/image3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6.wmf"/><Relationship Id="rId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6.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gif"/><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6.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gif"/><Relationship Id="rId11" Type="http://schemas.openxmlformats.org/officeDocument/2006/relationships/image" Target="../media/image25.pn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2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wmf"/><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97000"/>
          </a:schemeClr>
        </a:solidFill>
        <a:effectLst/>
      </p:bgPr>
    </p:bg>
    <p:spTree>
      <p:nvGrpSpPr>
        <p:cNvPr id="1" name=""/>
        <p:cNvGrpSpPr/>
        <p:nvPr/>
      </p:nvGrpSpPr>
      <p:grpSpPr>
        <a:xfrm>
          <a:off x="0" y="0"/>
          <a:ext cx="0" cy="0"/>
          <a:chOff x="0" y="0"/>
          <a:chExt cx="0" cy="0"/>
        </a:xfrm>
      </p:grpSpPr>
      <p:pic>
        <p:nvPicPr>
          <p:cNvPr id="14"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l="3350" t="11406"/>
          <a:stretch>
            <a:fillRect/>
          </a:stretch>
        </p:blipFill>
        <p:spPr bwMode="auto">
          <a:xfrm>
            <a:off x="1833549" y="0"/>
            <a:ext cx="9047480" cy="42748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2438273" y="1500013"/>
            <a:ext cx="7933637" cy="1231106"/>
          </a:xfrm>
          <a:prstGeom prst="rect">
            <a:avLst/>
          </a:prstGeom>
          <a:noFill/>
        </p:spPr>
        <p:txBody>
          <a:bodyPr wrap="square" lIns="121920" tIns="60960" rIns="121920" bIns="60960">
            <a:spAutoFit/>
          </a:bodyPr>
          <a:lstStyle/>
          <a:p>
            <a:pPr algn="ct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Rung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chuông</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vàng</a:t>
            </a:r>
            <a:endParaRPr lang="en-US" sz="72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3B669DAD-9E37-764F-BE5F-3B86FFD2776C}"/>
              </a:ext>
            </a:extLst>
          </p:cNvPr>
          <p:cNvPicPr>
            <a:picLocks noChangeAspect="1"/>
          </p:cNvPicPr>
          <p:nvPr/>
        </p:nvPicPr>
        <p:blipFill>
          <a:blip r:embed="rId4"/>
          <a:stretch>
            <a:fillRect/>
          </a:stretch>
        </p:blipFill>
        <p:spPr>
          <a:xfrm>
            <a:off x="3189749" y="3516473"/>
            <a:ext cx="6047631" cy="834859"/>
          </a:xfrm>
          <a:prstGeom prst="rect">
            <a:avLst/>
          </a:prstGeom>
        </p:spPr>
      </p:pic>
      <p:pic>
        <p:nvPicPr>
          <p:cNvPr id="8" name="Picture 9" descr="Picture1d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13365" y="-528836"/>
            <a:ext cx="3200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329">
            <a:extLst>
              <a:ext uri="{FF2B5EF4-FFF2-40B4-BE49-F238E27FC236}">
                <a16:creationId xmlns:a16="http://schemas.microsoft.com/office/drawing/2014/main" id="{7E344B9E-4235-4D99-9C68-220C40C5D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802" y="3778458"/>
            <a:ext cx="3842216" cy="3079542"/>
          </a:xfrm>
          <a:prstGeom prst="rect">
            <a:avLst/>
          </a:prstGeom>
        </p:spPr>
      </p:pic>
      <p:pic>
        <p:nvPicPr>
          <p:cNvPr id="12" name="图片 331">
            <a:extLst>
              <a:ext uri="{FF2B5EF4-FFF2-40B4-BE49-F238E27FC236}">
                <a16:creationId xmlns:a16="http://schemas.microsoft.com/office/drawing/2014/main" id="{EB2DF17D-C5CC-49B2-8406-C457717141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18" name="图片 333">
            <a:extLst>
              <a:ext uri="{FF2B5EF4-FFF2-40B4-BE49-F238E27FC236}">
                <a16:creationId xmlns:a16="http://schemas.microsoft.com/office/drawing/2014/main" id="{C9CD878C-58EC-4B7C-8E16-E1C2A3C441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19" name="图片 335">
            <a:extLst>
              <a:ext uri="{FF2B5EF4-FFF2-40B4-BE49-F238E27FC236}">
                <a16:creationId xmlns:a16="http://schemas.microsoft.com/office/drawing/2014/main" id="{420F89D8-45EE-4E1E-9611-CC2B34129C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8690" y="6070082"/>
            <a:ext cx="4673599" cy="730871"/>
          </a:xfrm>
          <a:prstGeom prst="rect">
            <a:avLst/>
          </a:prstGeom>
        </p:spPr>
      </p:pic>
      <p:pic>
        <p:nvPicPr>
          <p:cNvPr id="20" name="图片 341">
            <a:extLst>
              <a:ext uri="{FF2B5EF4-FFF2-40B4-BE49-F238E27FC236}">
                <a16:creationId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5274" y="5058566"/>
            <a:ext cx="4825912" cy="1658646"/>
          </a:xfrm>
          <a:prstGeom prst="rect">
            <a:avLst/>
          </a:prstGeom>
        </p:spPr>
      </p:pic>
      <p:sp>
        <p:nvSpPr>
          <p:cNvPr id="3" name="TextBox 2"/>
          <p:cNvSpPr txBox="1"/>
          <p:nvPr/>
        </p:nvSpPr>
        <p:spPr>
          <a:xfrm>
            <a:off x="3354914" y="2708298"/>
            <a:ext cx="6100354" cy="830997"/>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ứng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gày</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t>
            </a:r>
            <a:r>
              <a:rPr lang="en-US" sz="2400" b="1" dirty="0" err="1" smtClean="0">
                <a:latin typeface="Times New Roman" panose="02020603050405020304" pitchFamily="18" charset="0"/>
                <a:cs typeface="Times New Roman" panose="02020603050405020304" pitchFamily="18" charset="0"/>
              </a:rPr>
              <a:t>háp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p>
          <a:p>
            <a:pPr algn="ctr"/>
            <a:r>
              <a:rPr lang="en-US" sz="2400" b="1" dirty="0" err="1" smtClean="0">
                <a:latin typeface="Times New Roman" panose="02020603050405020304" pitchFamily="18" charset="0"/>
                <a:cs typeface="Times New Roman" panose="02020603050405020304" pitchFamily="18" charset="0"/>
              </a:rPr>
              <a:t>Cộng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hòa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hội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chủ</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Việt</a:t>
            </a:r>
            <a:r>
              <a:rPr lang="en-US" sz="2400" b="1" dirty="0" smtClean="0">
                <a:latin typeface="Times New Roman" panose="02020603050405020304" pitchFamily="18" charset="0"/>
                <a:cs typeface="Times New Roman" panose="02020603050405020304" pitchFamily="18" charset="0"/>
              </a:rPr>
              <a:t> Nam 9/11</a:t>
            </a:r>
            <a:endParaRPr lang="en-US" sz="2400" b="1" dirty="0">
              <a:latin typeface="Times New Roman" panose="02020603050405020304" pitchFamily="18" charset="0"/>
              <a:cs typeface="Times New Roman" panose="02020603050405020304" pitchFamily="18" charset="0"/>
            </a:endParaRPr>
          </a:p>
        </p:txBody>
      </p:sp>
      <p:pic>
        <p:nvPicPr>
          <p:cNvPr id="21" name="图片 335">
            <a:extLst>
              <a:ext uri="{FF2B5EF4-FFF2-40B4-BE49-F238E27FC236}">
                <a16:creationId xmlns:a16="http://schemas.microsoft.com/office/drawing/2014/main" id="{420F89D8-45EE-4E1E-9611-CC2B34129C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8054" y="6072803"/>
            <a:ext cx="4673599" cy="730871"/>
          </a:xfrm>
          <a:prstGeom prst="rect">
            <a:avLst/>
          </a:prstGeom>
        </p:spPr>
      </p:pic>
    </p:spTree>
    <p:extLst>
      <p:ext uri="{BB962C8B-B14F-4D97-AF65-F5344CB8AC3E}">
        <p14:creationId xmlns:p14="http://schemas.microsoft.com/office/powerpoint/2010/main" val="2625123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15"/>
                                        </p:tgtEl>
                                        <p:attrNameLst>
                                          <p:attrName>ppt_x</p:attrName>
                                          <p:attrName>ppt_y</p:attrName>
                                        </p:attrNameLst>
                                      </p:cBhvr>
                                    </p:animMotion>
                                    <p:animRot by="1500000">
                                      <p:cBhvr>
                                        <p:cTn id="24" dur="125" fill="hold">
                                          <p:stCondLst>
                                            <p:cond delay="0"/>
                                          </p:stCondLst>
                                        </p:cTn>
                                        <p:tgtEl>
                                          <p:spTgt spid="15"/>
                                        </p:tgtEl>
                                        <p:attrNameLst>
                                          <p:attrName>r</p:attrName>
                                        </p:attrNameLst>
                                      </p:cBhvr>
                                    </p:animRot>
                                    <p:animRot by="-1500000">
                                      <p:cBhvr>
                                        <p:cTn id="25" dur="125" fill="hold">
                                          <p:stCondLst>
                                            <p:cond delay="125"/>
                                          </p:stCondLst>
                                        </p:cTn>
                                        <p:tgtEl>
                                          <p:spTgt spid="15"/>
                                        </p:tgtEl>
                                        <p:attrNameLst>
                                          <p:attrName>r</p:attrName>
                                        </p:attrNameLst>
                                      </p:cBhvr>
                                    </p:animRot>
                                    <p:animRot by="-1500000">
                                      <p:cBhvr>
                                        <p:cTn id="26" dur="125" fill="hold">
                                          <p:stCondLst>
                                            <p:cond delay="250"/>
                                          </p:stCondLst>
                                        </p:cTn>
                                        <p:tgtEl>
                                          <p:spTgt spid="15"/>
                                        </p:tgtEl>
                                        <p:attrNameLst>
                                          <p:attrName>r</p:attrName>
                                        </p:attrNameLst>
                                      </p:cBhvr>
                                    </p:animRot>
                                    <p:animRot by="1500000">
                                      <p:cBhvr>
                                        <p:cTn id="27" dur="125" fill="hold">
                                          <p:stCondLst>
                                            <p:cond delay="375"/>
                                          </p:stCondLst>
                                        </p:cTn>
                                        <p:tgtEl>
                                          <p:spTgt spid="15"/>
                                        </p:tgtEl>
                                        <p:attrNameLst>
                                          <p:attrName>r</p:attrName>
                                        </p:attrNameLst>
                                      </p:cBhvr>
                                    </p:animRot>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6">
            <a:extLst>
              <a:ext uri="{FF2B5EF4-FFF2-40B4-BE49-F238E27FC236}">
                <a16:creationId xmlns:a16="http://schemas.microsoft.com/office/drawing/2014/main" id="{615B079B-72D4-40CE-9EAE-26818A8746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13029" y="3038534"/>
            <a:ext cx="2743288" cy="2743288"/>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46396" y="1399101"/>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8:</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863926" y="1399101"/>
            <a:ext cx="6096000" cy="1224951"/>
          </a:xfrm>
          <a:prstGeom prst="rect">
            <a:avLst/>
          </a:prstGeom>
        </p:spPr>
        <p:txBody>
          <a:bodyPr>
            <a:spAutoFit/>
          </a:bodyPr>
          <a:lstStyle/>
          <a:p>
            <a:pPr indent="450215" algn="just">
              <a:lnSpc>
                <a:spcPct val="115000"/>
              </a:lnSpc>
              <a:spcBef>
                <a:spcPts val="600"/>
              </a:spcBef>
              <a:spcAft>
                <a:spcPts val="600"/>
              </a:spcAft>
            </a:pPr>
            <a:r>
              <a:rPr lang="en-US" sz="3200" b="1" dirty="0" err="1">
                <a:solidFill>
                  <a:schemeClr val="accent1">
                    <a:lumMod val="75000"/>
                  </a:schemeClr>
                </a:solidFill>
                <a:latin typeface="Times New Roman" panose="02020603050405020304" pitchFamily="18" charset="0"/>
                <a:ea typeface="Calibri" panose="020F0502020204030204" pitchFamily="34" charset="0"/>
              </a:rPr>
              <a:t>Hiện</a:t>
            </a:r>
            <a:r>
              <a:rPr lang="en-US" sz="3200" b="1" dirty="0">
                <a:solidFill>
                  <a:schemeClr val="accent1">
                    <a:lumMod val="75000"/>
                  </a:schemeClr>
                </a:solidFill>
                <a:latin typeface="Times New Roman" panose="02020603050405020304" pitchFamily="18" charset="0"/>
                <a:ea typeface="Calibri" panose="020F0502020204030204" pitchFamily="34" charset="0"/>
              </a:rPr>
              <a:t> nay, </a:t>
            </a:r>
            <a:r>
              <a:rPr lang="en-US" sz="3200" b="1" dirty="0" err="1">
                <a:solidFill>
                  <a:schemeClr val="accent1">
                    <a:lumMod val="75000"/>
                  </a:schemeClr>
                </a:solidFill>
                <a:latin typeface="Times New Roman" panose="02020603050405020304" pitchFamily="18" charset="0"/>
                <a:ea typeface="Calibri" panose="020F0502020204030204" pitchFamily="34" charset="0"/>
              </a:rPr>
              <a:t>huyện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đảo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Trường</a:t>
            </a:r>
            <a:r>
              <a:rPr lang="en-US" sz="3200" b="1" dirty="0">
                <a:solidFill>
                  <a:schemeClr val="accent1">
                    <a:lumMod val="75000"/>
                  </a:schemeClr>
                </a:solidFill>
                <a:latin typeface="Times New Roman" panose="02020603050405020304" pitchFamily="18" charset="0"/>
                <a:ea typeface="Calibri" panose="020F0502020204030204" pitchFamily="34" charset="0"/>
              </a:rPr>
              <a:t> Sa </a:t>
            </a:r>
            <a:r>
              <a:rPr lang="en-US" sz="3200" b="1" dirty="0" err="1">
                <a:solidFill>
                  <a:schemeClr val="accent1">
                    <a:lumMod val="75000"/>
                  </a:schemeClr>
                </a:solidFill>
                <a:latin typeface="Times New Roman" panose="02020603050405020304" pitchFamily="18" charset="0"/>
                <a:ea typeface="Calibri" panose="020F0502020204030204" pitchFamily="34" charset="0"/>
              </a:rPr>
              <a:t>của</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nước</a:t>
            </a:r>
            <a:r>
              <a:rPr lang="en-US" sz="3200" b="1" dirty="0">
                <a:solidFill>
                  <a:schemeClr val="accent1">
                    <a:lumMod val="75000"/>
                  </a:schemeClr>
                </a:solidFill>
                <a:latin typeface="Times New Roman" panose="02020603050405020304" pitchFamily="18" charset="0"/>
                <a:ea typeface="Calibri" panose="020F0502020204030204" pitchFamily="34" charset="0"/>
              </a:rPr>
              <a:t> ta </a:t>
            </a:r>
            <a:r>
              <a:rPr lang="en-US" sz="3200" b="1" dirty="0" err="1">
                <a:solidFill>
                  <a:schemeClr val="accent1">
                    <a:lumMod val="75000"/>
                  </a:schemeClr>
                </a:solidFill>
                <a:latin typeface="Times New Roman" panose="02020603050405020304" pitchFamily="18" charset="0"/>
                <a:ea typeface="Calibri" panose="020F0502020204030204" pitchFamily="34" charset="0"/>
              </a:rPr>
              <a:t>thuộc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tỉnh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4171988" y="2776924"/>
            <a:ext cx="3709338"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altLang="en-US" b="1" dirty="0" err="1" smtClean="0">
                <a:latin typeface="Times New Roman" panose="02020603050405020304" pitchFamily="18" charset="0"/>
                <a:cs typeface="Times New Roman" panose="02020603050405020304" pitchFamily="18" charset="0"/>
              </a:rPr>
              <a:t>Khánh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Hòa</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4171988" y="3712783"/>
            <a:ext cx="3709338"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 </a:t>
            </a:r>
            <a:r>
              <a:rPr lang="en-US" altLang="en-US" b="1" dirty="0" err="1" smtClean="0">
                <a:latin typeface="Times New Roman" panose="02020603050405020304" pitchFamily="18" charset="0"/>
                <a:cs typeface="Times New Roman" panose="02020603050405020304" pitchFamily="18" charset="0"/>
              </a:rPr>
              <a:t>Bình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Định</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4171988" y="4648642"/>
            <a:ext cx="3709339"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a:t>
            </a:r>
            <a:r>
              <a:rPr lang="en-US" altLang="en-US" b="1" dirty="0" err="1" smtClean="0">
                <a:latin typeface="Times New Roman" panose="02020603050405020304" pitchFamily="18" charset="0"/>
                <a:cs typeface="Times New Roman" panose="02020603050405020304" pitchFamily="18" charset="0"/>
              </a:rPr>
              <a:t>Hải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Phòng</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1"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0" y="-153298"/>
            <a:ext cx="2316890" cy="2316890"/>
          </a:xfrm>
          <a:prstGeom prst="rect">
            <a:avLst/>
          </a:prstGeom>
        </p:spPr>
      </p:pic>
      <p:pic>
        <p:nvPicPr>
          <p:cNvPr id="13"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4"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5"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6"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7"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8"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19"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0"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56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7"/>
                                        </p:tgtEl>
                                      </p:cBhvr>
                                    </p:animEffect>
                                    <p:set>
                                      <p:cBhvr>
                                        <p:cTn id="56" dur="1" fill="hold">
                                          <p:stCondLst>
                                            <p:cond delay="999"/>
                                          </p:stCondLst>
                                        </p:cTn>
                                        <p:tgtEl>
                                          <p:spTgt spid="17"/>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18"/>
                                        </p:tgtEl>
                                      </p:cBhvr>
                                    </p:animEffect>
                                    <p:set>
                                      <p:cBhvr>
                                        <p:cTn id="63" dur="1" fill="hold">
                                          <p:stCondLst>
                                            <p:cond delay="999"/>
                                          </p:stCondLst>
                                        </p:cTn>
                                        <p:tgtEl>
                                          <p:spTgt spid="18"/>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19"/>
                                        </p:tgtEl>
                                      </p:cBhvr>
                                    </p:animEffect>
                                    <p:set>
                                      <p:cBhvr>
                                        <p:cTn id="70" dur="1" fill="hold">
                                          <p:stCondLst>
                                            <p:cond delay="999"/>
                                          </p:stCondLst>
                                        </p:cTn>
                                        <p:tgtEl>
                                          <p:spTgt spid="19"/>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ox(out)">
                                      <p:cBhvr>
                                        <p:cTn id="74" dur="500"/>
                                        <p:tgtEl>
                                          <p:spTgt spid="14"/>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234" y="138254"/>
            <a:ext cx="1642446" cy="5864634"/>
          </a:xfrm>
          <a:prstGeom prst="rect">
            <a:avLst/>
          </a:prstGeom>
        </p:spPr>
      </p:pic>
      <p:sp>
        <p:nvSpPr>
          <p:cNvPr id="3" name="Rectangle 2"/>
          <p:cNvSpPr/>
          <p:nvPr/>
        </p:nvSpPr>
        <p:spPr>
          <a:xfrm>
            <a:off x="3056179" y="1275745"/>
            <a:ext cx="6780626" cy="1791260"/>
          </a:xfrm>
          <a:prstGeom prst="rect">
            <a:avLst/>
          </a:prstGeom>
        </p:spPr>
        <p:txBody>
          <a:bodyPr wrap="square">
            <a:spAutoFit/>
          </a:bodyPr>
          <a:lstStyle/>
          <a:p>
            <a:pPr indent="450215" algn="just">
              <a:lnSpc>
                <a:spcPct val="115000"/>
              </a:lnSpc>
              <a:spcBef>
                <a:spcPts val="600"/>
              </a:spcBef>
              <a:spcAft>
                <a:spcPts val="600"/>
              </a:spcAft>
            </a:pPr>
            <a:r>
              <a:rPr lang="pt-BR" sz="3200" b="1" dirty="0">
                <a:solidFill>
                  <a:schemeClr val="accent1">
                    <a:lumMod val="75000"/>
                  </a:schemeClr>
                </a:solidFill>
                <a:latin typeface="Times New Roman" panose="02020603050405020304" pitchFamily="18" charset="0"/>
                <a:ea typeface="Calibri" panose="020F0502020204030204" pitchFamily="34" charset="0"/>
              </a:rPr>
              <a:t>Khi tham gia giao thông, trường hợp nào dưới đây là không an toàn, gây nguy hiểm ?</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4"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3270285" y="447218"/>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9:</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424455" y="3243991"/>
            <a:ext cx="6069292"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Đi qua đường cùng người lớn.</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424455" y="4017119"/>
            <a:ext cx="6069292"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B. </a:t>
            </a:r>
            <a:r>
              <a:rPr lang="pt-BR" b="1" dirty="0">
                <a:latin typeface="Times New Roman" panose="02020603050405020304" pitchFamily="18" charset="0"/>
                <a:cs typeface="Times New Roman" panose="02020603050405020304" pitchFamily="18" charset="0"/>
              </a:rPr>
              <a:t>Không đội mũ bảo hiểm khi ngồi trên xe mô tô, xe máy.</a:t>
            </a:r>
            <a:endParaRPr lang="en-US"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424455" y="5134957"/>
            <a:ext cx="5591964"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C. </a:t>
            </a:r>
            <a:r>
              <a:rPr lang="pt-BR" b="1" dirty="0">
                <a:latin typeface="Times New Roman" panose="02020603050405020304" pitchFamily="18" charset="0"/>
                <a:cs typeface="Times New Roman" panose="02020603050405020304" pitchFamily="18" charset="0"/>
              </a:rPr>
              <a:t>Đi xe đạp chở 1 người ngồi sau.</a:t>
            </a:r>
            <a:endParaRPr lang="en-US"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0525" y="-30764"/>
            <a:ext cx="1885950" cy="18859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6934" y="1060049"/>
            <a:ext cx="1176527" cy="67275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1"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0525" y="5528934"/>
            <a:ext cx="2341475" cy="1329066"/>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0859" y="-147264"/>
            <a:ext cx="2316890" cy="2316890"/>
          </a:xfrm>
          <a:prstGeom prst="rect">
            <a:avLst/>
          </a:prstGeom>
        </p:spPr>
      </p:pic>
      <p:pic>
        <p:nvPicPr>
          <p:cNvPr id="13"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4"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5"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6"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7"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8"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19"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0"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98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7"/>
                                        </p:tgtEl>
                                      </p:cBhvr>
                                    </p:animEffect>
                                    <p:set>
                                      <p:cBhvr>
                                        <p:cTn id="56" dur="1" fill="hold">
                                          <p:stCondLst>
                                            <p:cond delay="999"/>
                                          </p:stCondLst>
                                        </p:cTn>
                                        <p:tgtEl>
                                          <p:spTgt spid="17"/>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18"/>
                                        </p:tgtEl>
                                      </p:cBhvr>
                                    </p:animEffect>
                                    <p:set>
                                      <p:cBhvr>
                                        <p:cTn id="63" dur="1" fill="hold">
                                          <p:stCondLst>
                                            <p:cond delay="999"/>
                                          </p:stCondLst>
                                        </p:cTn>
                                        <p:tgtEl>
                                          <p:spTgt spid="18"/>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19"/>
                                        </p:tgtEl>
                                      </p:cBhvr>
                                    </p:animEffect>
                                    <p:set>
                                      <p:cBhvr>
                                        <p:cTn id="70" dur="1" fill="hold">
                                          <p:stCondLst>
                                            <p:cond delay="999"/>
                                          </p:stCondLst>
                                        </p:cTn>
                                        <p:tgtEl>
                                          <p:spTgt spid="19"/>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ox(out)">
                                      <p:cBhvr>
                                        <p:cTn id="74" dur="500"/>
                                        <p:tgtEl>
                                          <p:spTgt spid="14"/>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6" grpId="1" animBg="1"/>
      <p:bldP spid="7"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rotWithShape="1">
          <a:blip r:embed="rId4" cstate="print">
            <a:extLst>
              <a:ext uri="{28A0092B-C50C-407E-A947-70E740481C1C}">
                <a14:useLocalDpi xmlns:a14="http://schemas.microsoft.com/office/drawing/2010/main" val="0"/>
              </a:ext>
            </a:extLst>
          </a:blip>
          <a:srcRect l="36535" t="26885" r="44644" b="15191"/>
          <a:stretch>
            <a:fillRect/>
          </a:stretch>
        </p:blipFill>
        <p:spPr>
          <a:xfrm>
            <a:off x="1303002" y="2109212"/>
            <a:ext cx="2355507" cy="4327038"/>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3270285" y="447218"/>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10:</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5" name="Rectangle 4"/>
          <p:cNvSpPr/>
          <p:nvPr/>
        </p:nvSpPr>
        <p:spPr>
          <a:xfrm>
            <a:off x="3371557" y="1278215"/>
            <a:ext cx="6911926" cy="2062103"/>
          </a:xfrm>
          <a:prstGeom prst="rect">
            <a:avLst/>
          </a:prstGeom>
        </p:spPr>
        <p:txBody>
          <a:bodyPr wrap="square">
            <a:spAutoFit/>
          </a:bodyPr>
          <a:lstStyle/>
          <a:p>
            <a:r>
              <a:rPr lang="pt-BR" sz="32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Em và bạn em muốn qua đường nhưng quãng đường ấy có nhiều xe cộ đi lại, em sẽ làm thế nào để qua đường an toàn ?</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259016" y="3435141"/>
            <a:ext cx="7576480"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Đứng chờ lúc nào vắng xe sẽ chạy nhanh qua.</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371557" y="4229492"/>
            <a:ext cx="7463939"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B. </a:t>
            </a:r>
            <a:r>
              <a:rPr lang="pt-BR" b="1" dirty="0">
                <a:latin typeface="Times New Roman" panose="02020603050405020304" pitchFamily="18" charset="0"/>
                <a:cs typeface="Times New Roman" panose="02020603050405020304" pitchFamily="18" charset="0"/>
              </a:rPr>
              <a:t>Nắm tay cùng nhau cùng xin đường để qua.</a:t>
            </a:r>
            <a:endParaRPr lang="en-US" b="1"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3424454" y="4949688"/>
            <a:ext cx="5591964"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C. </a:t>
            </a:r>
            <a:r>
              <a:rPr lang="pt-BR" b="1" dirty="0">
                <a:latin typeface="Times New Roman" panose="02020603050405020304" pitchFamily="18" charset="0"/>
                <a:cs typeface="Times New Roman" panose="02020603050405020304" pitchFamily="18" charset="0"/>
              </a:rPr>
              <a:t>Nhờ người lớn dắt qua.</a:t>
            </a:r>
            <a:endParaRPr lang="en-US"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17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6"/>
                                        </p:tgtEl>
                                      </p:cBhvr>
                                    </p:animEffect>
                                    <p:set>
                                      <p:cBhvr>
                                        <p:cTn id="42" dur="1" fill="hold">
                                          <p:stCondLst>
                                            <p:cond delay="999"/>
                                          </p:stCondLst>
                                        </p:cTn>
                                        <p:tgtEl>
                                          <p:spTgt spid="16"/>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19"/>
                                        </p:tgtEl>
                                      </p:cBhvr>
                                    </p:animEffect>
                                    <p:set>
                                      <p:cBhvr>
                                        <p:cTn id="63" dur="1" fill="hold">
                                          <p:stCondLst>
                                            <p:cond delay="999"/>
                                          </p:stCondLst>
                                        </p:cTn>
                                        <p:tgtEl>
                                          <p:spTgt spid="19"/>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ox(out)">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8"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61371" y="1601423"/>
            <a:ext cx="5086553" cy="5086553"/>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659963" y="4014159"/>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11:</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629083" y="1126170"/>
            <a:ext cx="6532098" cy="2062103"/>
          </a:xfrm>
          <a:prstGeom prst="rect">
            <a:avLst/>
          </a:prstGeom>
        </p:spPr>
        <p:txBody>
          <a:bodyPr wrap="square">
            <a:spAutoFit/>
          </a:bodyPr>
          <a:lstStyle/>
          <a:p>
            <a:r>
              <a:rPr lang="en-US" sz="3200" b="1" dirty="0" err="1">
                <a:solidFill>
                  <a:schemeClr val="accent1">
                    <a:lumMod val="75000"/>
                  </a:schemeClr>
                </a:solidFill>
                <a:latin typeface="Times New Roman" panose="02020603050405020304" pitchFamily="18" charset="0"/>
                <a:ea typeface="Calibri" panose="020F0502020204030204" pitchFamily="34" charset="0"/>
              </a:rPr>
              <a:t>Một</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nhóm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bạn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muốn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đi</a:t>
            </a:r>
            <a:r>
              <a:rPr lang="en-US" sz="3200" b="1" dirty="0">
                <a:solidFill>
                  <a:schemeClr val="accent1">
                    <a:lumMod val="75000"/>
                  </a:schemeClr>
                </a:solidFill>
                <a:latin typeface="Times New Roman" panose="02020603050405020304" pitchFamily="18" charset="0"/>
                <a:ea typeface="Calibri" panose="020F0502020204030204" pitchFamily="34" charset="0"/>
              </a:rPr>
              <a:t> qua </a:t>
            </a:r>
            <a:r>
              <a:rPr lang="en-US" sz="3200" b="1" dirty="0" err="1">
                <a:solidFill>
                  <a:schemeClr val="accent1">
                    <a:lumMod val="75000"/>
                  </a:schemeClr>
                </a:solidFill>
                <a:latin typeface="Times New Roman" panose="02020603050405020304" pitchFamily="18" charset="0"/>
                <a:ea typeface="Calibri" panose="020F0502020204030204" pitchFamily="34" charset="0"/>
              </a:rPr>
              <a:t>đường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nhưng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không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có</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đèn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tín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hiệu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trên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đường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rất</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đông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xe</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cộ</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lại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nếu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sẽ</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thế</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845975" y="3292026"/>
            <a:ext cx="6620388" cy="954107"/>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Đứng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nhanh</a:t>
            </a:r>
            <a:r>
              <a:rPr lang="en-US" b="1" dirty="0">
                <a:latin typeface="Times New Roman" panose="02020603050405020304" pitchFamily="18" charset="0"/>
                <a:cs typeface="Times New Roman" panose="02020603050405020304" pitchFamily="18" charset="0"/>
              </a:rPr>
              <a:t> qua.</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845975" y="4444478"/>
            <a:ext cx="6620388"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Nắm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dắt</a:t>
            </a:r>
            <a:r>
              <a:rPr lang="en-US" b="1" dirty="0">
                <a:latin typeface="Times New Roman" panose="02020603050405020304" pitchFamily="18" charset="0"/>
                <a:cs typeface="Times New Roman" panose="02020603050405020304" pitchFamily="18" charset="0"/>
              </a:rPr>
              <a:t> qua.</a:t>
            </a:r>
          </a:p>
        </p:txBody>
      </p:sp>
      <p:sp>
        <p:nvSpPr>
          <p:cNvPr id="7" name="Rectangle 4">
            <a:extLst>
              <a:ext uri="{FF2B5EF4-FFF2-40B4-BE49-F238E27FC236}">
                <a16:creationId xmlns:a16="http://schemas.microsoft.com/office/drawing/2014/main" id="{A9927237-9416-4E6C-9133-B98E76CB8535}"/>
              </a:ext>
            </a:extLst>
          </p:cNvPr>
          <p:cNvSpPr/>
          <p:nvPr/>
        </p:nvSpPr>
        <p:spPr>
          <a:xfrm>
            <a:off x="3845975" y="5492145"/>
            <a:ext cx="4679047"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Cứ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qua.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2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6"/>
                                        </p:tgtEl>
                                      </p:cBhvr>
                                    </p:animEffect>
                                    <p:set>
                                      <p:cBhvr>
                                        <p:cTn id="42" dur="1" fill="hold">
                                          <p:stCondLst>
                                            <p:cond delay="999"/>
                                          </p:stCondLst>
                                        </p:cTn>
                                        <p:tgtEl>
                                          <p:spTgt spid="16"/>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19"/>
                                        </p:tgtEl>
                                      </p:cBhvr>
                                    </p:animEffect>
                                    <p:set>
                                      <p:cBhvr>
                                        <p:cTn id="63" dur="1" fill="hold">
                                          <p:stCondLst>
                                            <p:cond delay="999"/>
                                          </p:stCondLst>
                                        </p:cTn>
                                        <p:tgtEl>
                                          <p:spTgt spid="19"/>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ox(out)">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6" grpId="1" animBg="1"/>
      <p:bldP spid="7"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166" y="1741936"/>
            <a:ext cx="4957168" cy="4434325"/>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1139715" y="3362671"/>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12:</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031589" y="1167434"/>
            <a:ext cx="7118253" cy="1569660"/>
          </a:xfrm>
          <a:prstGeom prst="rect">
            <a:avLst/>
          </a:prstGeom>
        </p:spPr>
        <p:txBody>
          <a:bodyPr wrap="square">
            <a:spAutoFit/>
          </a:bodyPr>
          <a:lstStyle/>
          <a:p>
            <a:pPr algn="ctr"/>
            <a:r>
              <a:rPr lang="pt-BR" sz="3200" b="1" dirty="0">
                <a:solidFill>
                  <a:schemeClr val="accent1">
                    <a:lumMod val="75000"/>
                  </a:schemeClr>
                </a:solidFill>
                <a:latin typeface="Times New Roman" panose="02020603050405020304" pitchFamily="18" charset="0"/>
                <a:ea typeface="Calibri" panose="020F0502020204030204" pitchFamily="34" charset="0"/>
              </a:rPr>
              <a:t>Trước tình hình diễn biến phức tạp của dịch covid -19 hiện nay, em đã thực hiện như thế nào?</a:t>
            </a:r>
            <a:endParaRPr lang="en-US" sz="3200" dirty="0">
              <a:solidFill>
                <a:schemeClr val="accent1">
                  <a:lumMod val="75000"/>
                </a:schemeClr>
              </a:solidFill>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663095" y="2889084"/>
            <a:ext cx="6620388"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Rửa tay với nước sạch và xà phòng hoặc dung dịch rửa tay khô.</a:t>
            </a:r>
            <a:endParaRPr lang="en-US" b="1"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663095" y="3953602"/>
            <a:ext cx="6620388"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B. </a:t>
            </a:r>
            <a:r>
              <a:rPr lang="pt-BR" b="1" dirty="0">
                <a:latin typeface="Times New Roman" panose="02020603050405020304" pitchFamily="18" charset="0"/>
                <a:cs typeface="Times New Roman" panose="02020603050405020304" pitchFamily="18" charset="0"/>
              </a:rPr>
              <a:t>Đeo khẩu trang khi ra nơi công cộng.</a:t>
            </a:r>
            <a:endParaRPr lang="en-US"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663095" y="4558097"/>
            <a:ext cx="6620388"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C. </a:t>
            </a:r>
            <a:r>
              <a:rPr lang="pt-BR" b="1" dirty="0">
                <a:latin typeface="Times New Roman" panose="02020603050405020304" pitchFamily="18" charset="0"/>
                <a:cs typeface="Times New Roman" panose="02020603050405020304" pitchFamily="18" charset="0"/>
              </a:rPr>
              <a:t>Không khạc nhổ bừa bãi, bỏ rác đúng nơi qui định.</a:t>
            </a:r>
            <a:endParaRPr lang="en-US" b="1"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3663095" y="5696130"/>
            <a:ext cx="4679047"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D. </a:t>
            </a:r>
            <a:r>
              <a:rPr lang="pt-BR" b="1" dirty="0">
                <a:latin typeface="Times New Roman" panose="02020603050405020304" pitchFamily="18" charset="0"/>
                <a:cs typeface="Times New Roman" panose="02020603050405020304" pitchFamily="18" charset="0"/>
              </a:rPr>
              <a:t>Tất cả các nội dung trên</a:t>
            </a:r>
            <a:endParaRPr lang="en-US"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2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500"/>
                            </p:stCondLst>
                            <p:childTnLst>
                              <p:par>
                                <p:cTn id="46" presetID="10" presetClass="exit" presetSubtype="0" fill="hold" grpId="1" nodeType="afterEffect">
                                  <p:stCondLst>
                                    <p:cond delay="500"/>
                                  </p:stCondLst>
                                  <p:childTnLst>
                                    <p:animEffect transition="out" filter="fade">
                                      <p:cBhvr>
                                        <p:cTn id="47" dur="1000"/>
                                        <p:tgtEl>
                                          <p:spTgt spid="16"/>
                                        </p:tgtEl>
                                      </p:cBhvr>
                                    </p:animEffect>
                                    <p:set>
                                      <p:cBhvr>
                                        <p:cTn id="48" dur="1" fill="hold">
                                          <p:stCondLst>
                                            <p:cond delay="999"/>
                                          </p:stCondLst>
                                        </p:cTn>
                                        <p:tgtEl>
                                          <p:spTgt spid="16"/>
                                        </p:tgtEl>
                                        <p:attrNameLst>
                                          <p:attrName>style.visibility</p:attrName>
                                        </p:attrNameLst>
                                      </p:cBhvr>
                                      <p:to>
                                        <p:strVal val="hidden"/>
                                      </p:to>
                                    </p:set>
                                  </p:childTnLst>
                                </p:cTn>
                              </p:par>
                            </p:childTnLst>
                          </p:cTn>
                        </p:par>
                        <p:par>
                          <p:cTn id="49" fill="hold">
                            <p:stCondLst>
                              <p:cond delay="2000"/>
                            </p:stCondLst>
                            <p:childTnLst>
                              <p:par>
                                <p:cTn id="50" presetID="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2000"/>
                            </p:stCondLst>
                            <p:childTnLst>
                              <p:par>
                                <p:cTn id="53" presetID="10" presetClass="exit" presetSubtype="0" fill="hold" grpId="1" nodeType="afterEffect">
                                  <p:stCondLst>
                                    <p:cond delay="50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par>
                          <p:cTn id="56" fill="hold">
                            <p:stCondLst>
                              <p:cond delay="3500"/>
                            </p:stCondLst>
                            <p:childTnLst>
                              <p:par>
                                <p:cTn id="57" presetID="3"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3500"/>
                            </p:stCondLst>
                            <p:childTnLst>
                              <p:par>
                                <p:cTn id="60" presetID="10" presetClass="exit" presetSubtype="0" fill="hold" grpId="1" nodeType="afterEffect">
                                  <p:stCondLst>
                                    <p:cond delay="500"/>
                                  </p:stCondLst>
                                  <p:childTnLst>
                                    <p:animEffect transition="out" filter="fade">
                                      <p:cBhvr>
                                        <p:cTn id="61" dur="1000"/>
                                        <p:tgtEl>
                                          <p:spTgt spid="18"/>
                                        </p:tgtEl>
                                      </p:cBhvr>
                                    </p:animEffect>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5000"/>
                            </p:stCondLst>
                            <p:childTnLst>
                              <p:par>
                                <p:cTn id="64" presetID="3"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5000"/>
                            </p:stCondLst>
                            <p:childTnLst>
                              <p:par>
                                <p:cTn id="67" presetID="10" presetClass="exit" presetSubtype="0" fill="hold" grpId="1" nodeType="afterEffect">
                                  <p:stCondLst>
                                    <p:cond delay="500"/>
                                  </p:stCondLst>
                                  <p:childTnLst>
                                    <p:animEffect transition="out" filter="fade">
                                      <p:cBhvr>
                                        <p:cTn id="68" dur="1000"/>
                                        <p:tgtEl>
                                          <p:spTgt spid="19"/>
                                        </p:tgtEl>
                                      </p:cBhvr>
                                    </p:animEffect>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6500"/>
                            </p:stCondLst>
                            <p:childTnLst>
                              <p:par>
                                <p:cTn id="71" presetID="3"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ding.wav"/>
                                        </p:tgtEl>
                                      </p:cMediaNode>
                                    </p:audio>
                                  </p:subTnLst>
                                </p:cTn>
                              </p:par>
                            </p:childTnLst>
                          </p:cTn>
                        </p:par>
                        <p:par>
                          <p:cTn id="73" fill="hold">
                            <p:stCondLst>
                              <p:cond delay="6500"/>
                            </p:stCondLst>
                            <p:childTnLst>
                              <p:par>
                                <p:cTn id="74" presetID="10" presetClass="exit" presetSubtype="0" fill="hold" grpId="1" nodeType="afterEffect">
                                  <p:stCondLst>
                                    <p:cond delay="500"/>
                                  </p:stCondLst>
                                  <p:childTnLst>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par>
                          <p:cTn id="77" fill="hold">
                            <p:stCondLst>
                              <p:cond delay="8000"/>
                            </p:stCondLst>
                            <p:childTnLst>
                              <p:par>
                                <p:cTn id="78" presetID="4" presetClass="entr" presetSubtype="3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ox(out)">
                                      <p:cBhvr>
                                        <p:cTn id="80" dur="500"/>
                                        <p:tgtEl>
                                          <p:spTgt spid="15"/>
                                        </p:tgtEl>
                                      </p:cBhvr>
                                    </p:animEffect>
                                  </p:childTnLst>
                                  <p:subTnLst>
                                    <p:audio>
                                      <p:cMediaNode>
                                        <p:cTn display="0" masterRel="sameClick">
                                          <p:stCondLst>
                                            <p:cond evt="begin" delay="0">
                                              <p:tn val="78"/>
                                            </p:cond>
                                          </p:stCondLst>
                                          <p:endCondLst>
                                            <p:cond evt="onStopAudio" delay="0">
                                              <p:tgtEl>
                                                <p:sldTgt/>
                                              </p:tgtEl>
                                            </p:cond>
                                          </p:endCondLst>
                                        </p:cTn>
                                        <p:tgtEl>
                                          <p:sndTgt r:embed="rId3" name="BELL.WAV"/>
                                        </p:tgtEl>
                                      </p:cMediaNode>
                                    </p:audio>
                                  </p:sub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1" nodeType="clickEffect">
                                  <p:stCondLst>
                                    <p:cond delay="0"/>
                                  </p:stCondLst>
                                  <p:childTnLst>
                                    <p:animClr clrSpc="rgb" dir="cw">
                                      <p:cBhvr override="childStyle">
                                        <p:cTn id="8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8"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009" y="138254"/>
            <a:ext cx="1642446" cy="5864634"/>
          </a:xfrm>
          <a:prstGeom prst="rect">
            <a:avLst/>
          </a:prstGeom>
        </p:spPr>
      </p:pic>
      <p:sp>
        <p:nvSpPr>
          <p:cNvPr id="3" name="Rectangle 2"/>
          <p:cNvSpPr/>
          <p:nvPr/>
        </p:nvSpPr>
        <p:spPr>
          <a:xfrm>
            <a:off x="2603232" y="1296285"/>
            <a:ext cx="7483864" cy="1224951"/>
          </a:xfrm>
          <a:prstGeom prst="rect">
            <a:avLst/>
          </a:prstGeom>
        </p:spPr>
        <p:txBody>
          <a:bodyPr wrap="square">
            <a:spAutoFit/>
          </a:bodyPr>
          <a:lstStyle/>
          <a:p>
            <a:pPr indent="457200" algn="ctr">
              <a:lnSpc>
                <a:spcPct val="115000"/>
              </a:lnSpc>
              <a:spcAft>
                <a:spcPts val="600"/>
              </a:spcAft>
            </a:pPr>
            <a:r>
              <a:rPr lang="pt-BR" sz="3200" b="1" dirty="0">
                <a:solidFill>
                  <a:schemeClr val="accent1">
                    <a:lumMod val="75000"/>
                  </a:schemeClr>
                </a:solidFill>
                <a:latin typeface="Times New Roman" panose="02020603050405020304" pitchFamily="18" charset="0"/>
                <a:ea typeface="Calibri" panose="020F0502020204030204" pitchFamily="34" charset="0"/>
              </a:rPr>
              <a:t>Nếu có biểu hiện sốt, ho, khó thở thì em phải làm gì?</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4" name="Rectangle 4">
            <a:extLst>
              <a:ext uri="{FF2B5EF4-FFF2-40B4-BE49-F238E27FC236}">
                <a16:creationId xmlns:a16="http://schemas.microsoft.com/office/drawing/2014/main" id="{A9927237-9416-4E6C-9133-B98E76CB8535}"/>
              </a:ext>
            </a:extLst>
          </p:cNvPr>
          <p:cNvSpPr/>
          <p:nvPr/>
        </p:nvSpPr>
        <p:spPr>
          <a:xfrm>
            <a:off x="3663095" y="2706204"/>
            <a:ext cx="5354296"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Súc miệng bằng nước muối</a:t>
            </a:r>
            <a:endParaRPr lang="en-US"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663095" y="3470052"/>
            <a:ext cx="5354296"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B. </a:t>
            </a:r>
            <a:r>
              <a:rPr lang="pt-BR" b="1" dirty="0">
                <a:latin typeface="Times New Roman" panose="02020603050405020304" pitchFamily="18" charset="0"/>
                <a:cs typeface="Times New Roman" panose="02020603050405020304" pitchFamily="18" charset="0"/>
              </a:rPr>
              <a:t>Tự điều trị tại nhà</a:t>
            </a:r>
            <a:endParaRPr lang="en-US" b="1"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663095" y="4233900"/>
            <a:ext cx="5354296"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C. </a:t>
            </a:r>
            <a:r>
              <a:rPr lang="pt-BR" b="1" dirty="0">
                <a:latin typeface="Times New Roman" panose="02020603050405020304" pitchFamily="18" charset="0"/>
                <a:cs typeface="Times New Roman" panose="02020603050405020304" pitchFamily="18" charset="0"/>
              </a:rPr>
              <a:t>Tự cách ly tại nhà</a:t>
            </a:r>
            <a:endParaRPr lang="en-US"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663095" y="4997748"/>
            <a:ext cx="5354296"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D. </a:t>
            </a:r>
            <a:r>
              <a:rPr lang="pt-BR" b="1" dirty="0">
                <a:latin typeface="Times New Roman" panose="02020603050405020304" pitchFamily="18" charset="0"/>
                <a:cs typeface="Times New Roman" panose="02020603050405020304" pitchFamily="18" charset="0"/>
              </a:rPr>
              <a:t>Báo ngay cơ sở y tế và xét nghiệm, theo dõi điều trị. </a:t>
            </a:r>
            <a:endParaRPr lang="en-US" b="1" dirty="0">
              <a:latin typeface="Times New Roman" panose="02020603050405020304" pitchFamily="18" charset="0"/>
              <a:cs typeface="Times New Roman" panose="02020603050405020304" pitchFamily="18" charset="0"/>
            </a:endParaRPr>
          </a:p>
        </p:txBody>
      </p:sp>
      <p:sp>
        <p:nvSpPr>
          <p:cNvPr id="8"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3270285" y="447218"/>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13:</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640" y="-98396"/>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8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500"/>
                            </p:stCondLst>
                            <p:childTnLst>
                              <p:par>
                                <p:cTn id="46" presetID="10" presetClass="exit" presetSubtype="0" fill="hold" grpId="1" nodeType="afterEffect">
                                  <p:stCondLst>
                                    <p:cond delay="500"/>
                                  </p:stCondLst>
                                  <p:childTnLst>
                                    <p:animEffect transition="out" filter="fade">
                                      <p:cBhvr>
                                        <p:cTn id="47" dur="1000"/>
                                        <p:tgtEl>
                                          <p:spTgt spid="16"/>
                                        </p:tgtEl>
                                      </p:cBhvr>
                                    </p:animEffect>
                                    <p:set>
                                      <p:cBhvr>
                                        <p:cTn id="48" dur="1" fill="hold">
                                          <p:stCondLst>
                                            <p:cond delay="999"/>
                                          </p:stCondLst>
                                        </p:cTn>
                                        <p:tgtEl>
                                          <p:spTgt spid="16"/>
                                        </p:tgtEl>
                                        <p:attrNameLst>
                                          <p:attrName>style.visibility</p:attrName>
                                        </p:attrNameLst>
                                      </p:cBhvr>
                                      <p:to>
                                        <p:strVal val="hidden"/>
                                      </p:to>
                                    </p:set>
                                  </p:childTnLst>
                                </p:cTn>
                              </p:par>
                            </p:childTnLst>
                          </p:cTn>
                        </p:par>
                        <p:par>
                          <p:cTn id="49" fill="hold">
                            <p:stCondLst>
                              <p:cond delay="2000"/>
                            </p:stCondLst>
                            <p:childTnLst>
                              <p:par>
                                <p:cTn id="50" presetID="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2000"/>
                            </p:stCondLst>
                            <p:childTnLst>
                              <p:par>
                                <p:cTn id="53" presetID="10" presetClass="exit" presetSubtype="0" fill="hold" grpId="1" nodeType="afterEffect">
                                  <p:stCondLst>
                                    <p:cond delay="50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par>
                          <p:cTn id="56" fill="hold">
                            <p:stCondLst>
                              <p:cond delay="3500"/>
                            </p:stCondLst>
                            <p:childTnLst>
                              <p:par>
                                <p:cTn id="57" presetID="3"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3500"/>
                            </p:stCondLst>
                            <p:childTnLst>
                              <p:par>
                                <p:cTn id="60" presetID="10" presetClass="exit" presetSubtype="0" fill="hold" grpId="1" nodeType="afterEffect">
                                  <p:stCondLst>
                                    <p:cond delay="500"/>
                                  </p:stCondLst>
                                  <p:childTnLst>
                                    <p:animEffect transition="out" filter="fade">
                                      <p:cBhvr>
                                        <p:cTn id="61" dur="1000"/>
                                        <p:tgtEl>
                                          <p:spTgt spid="18"/>
                                        </p:tgtEl>
                                      </p:cBhvr>
                                    </p:animEffect>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5000"/>
                            </p:stCondLst>
                            <p:childTnLst>
                              <p:par>
                                <p:cTn id="64" presetID="3"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5000"/>
                            </p:stCondLst>
                            <p:childTnLst>
                              <p:par>
                                <p:cTn id="67" presetID="10" presetClass="exit" presetSubtype="0" fill="hold" grpId="1" nodeType="afterEffect">
                                  <p:stCondLst>
                                    <p:cond delay="500"/>
                                  </p:stCondLst>
                                  <p:childTnLst>
                                    <p:animEffect transition="out" filter="fade">
                                      <p:cBhvr>
                                        <p:cTn id="68" dur="1000"/>
                                        <p:tgtEl>
                                          <p:spTgt spid="19"/>
                                        </p:tgtEl>
                                      </p:cBhvr>
                                    </p:animEffect>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6500"/>
                            </p:stCondLst>
                            <p:childTnLst>
                              <p:par>
                                <p:cTn id="71" presetID="3"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ding.wav"/>
                                        </p:tgtEl>
                                      </p:cMediaNode>
                                    </p:audio>
                                  </p:subTnLst>
                                </p:cTn>
                              </p:par>
                            </p:childTnLst>
                          </p:cTn>
                        </p:par>
                        <p:par>
                          <p:cTn id="73" fill="hold">
                            <p:stCondLst>
                              <p:cond delay="6500"/>
                            </p:stCondLst>
                            <p:childTnLst>
                              <p:par>
                                <p:cTn id="74" presetID="10" presetClass="exit" presetSubtype="0" fill="hold" grpId="1" nodeType="afterEffect">
                                  <p:stCondLst>
                                    <p:cond delay="500"/>
                                  </p:stCondLst>
                                  <p:childTnLst>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par>
                          <p:cTn id="77" fill="hold">
                            <p:stCondLst>
                              <p:cond delay="8000"/>
                            </p:stCondLst>
                            <p:childTnLst>
                              <p:par>
                                <p:cTn id="78" presetID="4" presetClass="entr" presetSubtype="3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ox(out)">
                                      <p:cBhvr>
                                        <p:cTn id="80" dur="500"/>
                                        <p:tgtEl>
                                          <p:spTgt spid="15"/>
                                        </p:tgtEl>
                                      </p:cBhvr>
                                    </p:animEffect>
                                  </p:childTnLst>
                                  <p:subTnLst>
                                    <p:audio>
                                      <p:cMediaNode>
                                        <p:cTn display="0" masterRel="sameClick">
                                          <p:stCondLst>
                                            <p:cond evt="begin" delay="0">
                                              <p:tn val="78"/>
                                            </p:cond>
                                          </p:stCondLst>
                                          <p:endCondLst>
                                            <p:cond evt="onStopAudio" delay="0">
                                              <p:tgtEl>
                                                <p:sldTgt/>
                                              </p:tgtEl>
                                            </p:cond>
                                          </p:endCondLst>
                                        </p:cTn>
                                        <p:tgtEl>
                                          <p:sndTgt r:embed="rId3" name="BELL.WAV"/>
                                        </p:tgtEl>
                                      </p:cMediaNode>
                                    </p:audio>
                                  </p:sub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1" nodeType="clickEffect">
                                  <p:stCondLst>
                                    <p:cond delay="0"/>
                                  </p:stCondLst>
                                  <p:childTnLst>
                                    <p:animClr clrSpc="rgb" dir="cw">
                                      <p:cBhvr override="childStyle">
                                        <p:cTn id="84"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7" grpId="1" animBg="1"/>
      <p:bldP spid="8" grpId="0"/>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99580" y="2827607"/>
            <a:ext cx="1925311" cy="2783376"/>
            <a:chOff x="5120967" y="2579817"/>
            <a:chExt cx="2518974" cy="2980786"/>
          </a:xfrm>
        </p:grpSpPr>
        <p:pic>
          <p:nvPicPr>
            <p:cNvPr id="3" name="Picture 4" descr="con voi từ vựng tiếng anh - Ocnhoi.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769931" y="424598"/>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14:</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6" name="Rectangle 5"/>
          <p:cNvSpPr/>
          <p:nvPr/>
        </p:nvSpPr>
        <p:spPr>
          <a:xfrm>
            <a:off x="2236763" y="1153005"/>
            <a:ext cx="7976381" cy="1791260"/>
          </a:xfrm>
          <a:prstGeom prst="rect">
            <a:avLst/>
          </a:prstGeom>
        </p:spPr>
        <p:txBody>
          <a:bodyPr wrap="square">
            <a:spAutoFit/>
          </a:bodyPr>
          <a:lstStyle/>
          <a:p>
            <a:pPr indent="450215" algn="just">
              <a:lnSpc>
                <a:spcPct val="115000"/>
              </a:lnSpc>
              <a:spcBef>
                <a:spcPts val="600"/>
              </a:spcBef>
              <a:spcAft>
                <a:spcPts val="600"/>
              </a:spcAft>
            </a:pPr>
            <a:r>
              <a:rPr lang="pt-BR" sz="3200" b="1" dirty="0">
                <a:solidFill>
                  <a:schemeClr val="accent1">
                    <a:lumMod val="75000"/>
                  </a:schemeClr>
                </a:solidFill>
                <a:latin typeface="Times New Roman" panose="02020603050405020304" pitchFamily="18" charset="0"/>
                <a:ea typeface="Calibri" panose="020F0502020204030204" pitchFamily="34" charset="0"/>
              </a:rPr>
              <a:t>Nghe thấy tiếng kẻng gọi đổ rác, mẹ sai em xách  túi rác ra đổ. Khi em mang ra đến nơi thì xe rác đi rồi. Khi ấy em sẽ làm gì?</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663094" y="3086032"/>
            <a:ext cx="6550049"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en-US" b="1" dirty="0" smtClean="0">
                <a:latin typeface="Times New Roman" panose="02020603050405020304" pitchFamily="18" charset="0"/>
                <a:cs typeface="Times New Roman" panose="02020603050405020304" pitchFamily="18" charset="0"/>
              </a:rPr>
              <a:t>A. </a:t>
            </a:r>
            <a:r>
              <a:rPr lang="pt-BR" b="1" dirty="0">
                <a:latin typeface="Times New Roman" panose="02020603050405020304" pitchFamily="18" charset="0"/>
                <a:cs typeface="Times New Roman" panose="02020603050405020304" pitchFamily="18" charset="0"/>
              </a:rPr>
              <a:t>Mang về nhà, hôm sau sẽ đổ rác khi nghe thấy tiếng kẻng.</a:t>
            </a:r>
            <a:endParaRPr lang="en-US" b="1"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3663094" y="4182281"/>
            <a:ext cx="6550048"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en-US" b="1" dirty="0" smtClean="0">
                <a:latin typeface="Times New Roman" panose="02020603050405020304" pitchFamily="18" charset="0"/>
                <a:cs typeface="Times New Roman" panose="02020603050405020304" pitchFamily="18" charset="0"/>
              </a:rPr>
              <a:t>B. </a:t>
            </a:r>
            <a:r>
              <a:rPr lang="pt-BR" b="1" dirty="0">
                <a:latin typeface="Times New Roman" panose="02020603050405020304" pitchFamily="18" charset="0"/>
                <a:cs typeface="Times New Roman" panose="02020603050405020304" pitchFamily="18" charset="0"/>
              </a:rPr>
              <a:t>Để rác ở cạnh cột điện ngay đường rồi đi về.</a:t>
            </a:r>
            <a:endParaRPr lang="en-US" b="1" dirty="0">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9927237-9416-4E6C-9133-B98E76CB8535}"/>
              </a:ext>
            </a:extLst>
          </p:cNvPr>
          <p:cNvSpPr/>
          <p:nvPr/>
        </p:nvSpPr>
        <p:spPr>
          <a:xfrm>
            <a:off x="3563117" y="5249409"/>
            <a:ext cx="6550048"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en-US" b="1" dirty="0" smtClean="0">
                <a:latin typeface="Times New Roman" panose="02020603050405020304" pitchFamily="18" charset="0"/>
                <a:cs typeface="Times New Roman" panose="02020603050405020304" pitchFamily="18" charset="0"/>
              </a:rPr>
              <a:t>C. </a:t>
            </a:r>
            <a:r>
              <a:rPr lang="pt-BR" b="1" dirty="0">
                <a:latin typeface="Times New Roman" panose="02020603050405020304" pitchFamily="18" charset="0"/>
                <a:cs typeface="Times New Roman" panose="02020603050405020304" pitchFamily="18" charset="0"/>
              </a:rPr>
              <a:t>Giấu ở một chỗ trên đường rồi đi về.</a:t>
            </a:r>
            <a:endParaRPr lang="en-US"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3"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46002" y="-237641"/>
            <a:ext cx="2316890" cy="2316890"/>
          </a:xfrm>
          <a:prstGeom prst="rect">
            <a:avLst/>
          </a:prstGeom>
        </p:spPr>
      </p:pic>
      <p:pic>
        <p:nvPicPr>
          <p:cNvPr id="15"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6"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7"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8"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9"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0"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1"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2"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55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9"/>
                                        </p:tgtEl>
                                      </p:cBhvr>
                                    </p:animEffect>
                                    <p:set>
                                      <p:cBhvr>
                                        <p:cTn id="56" dur="1" fill="hold">
                                          <p:stCondLst>
                                            <p:cond delay="999"/>
                                          </p:stCondLst>
                                        </p:cTn>
                                        <p:tgtEl>
                                          <p:spTgt spid="19"/>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20"/>
                                        </p:tgtEl>
                                      </p:cBhvr>
                                    </p:animEffect>
                                    <p:set>
                                      <p:cBhvr>
                                        <p:cTn id="63" dur="1" fill="hold">
                                          <p:stCondLst>
                                            <p:cond delay="999"/>
                                          </p:stCondLst>
                                        </p:cTn>
                                        <p:tgtEl>
                                          <p:spTgt spid="20"/>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ox(out)">
                                      <p:cBhvr>
                                        <p:cTn id="74" dur="500"/>
                                        <p:tgtEl>
                                          <p:spTgt spid="16"/>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9"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2254730" y="-292983"/>
            <a:ext cx="2767876" cy="2767876"/>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54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54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15:</a:t>
            </a:r>
            <a:endPar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4623581" y="987167"/>
            <a:ext cx="5237871" cy="1791260"/>
          </a:xfrm>
          <a:prstGeom prst="rect">
            <a:avLst/>
          </a:prstGeom>
        </p:spPr>
        <p:txBody>
          <a:bodyPr wrap="square">
            <a:spAutoFit/>
          </a:bodyPr>
          <a:lstStyle/>
          <a:p>
            <a:pPr indent="450215" algn="just">
              <a:lnSpc>
                <a:spcPct val="115000"/>
              </a:lnSpc>
              <a:spcBef>
                <a:spcPts val="600"/>
              </a:spcBef>
              <a:spcAft>
                <a:spcPts val="600"/>
              </a:spcAft>
            </a:pPr>
            <a:r>
              <a:rPr lang="pt-BR" sz="3200" b="1" dirty="0">
                <a:solidFill>
                  <a:schemeClr val="accent1">
                    <a:lumMod val="75000"/>
                  </a:schemeClr>
                </a:solidFill>
                <a:latin typeface="Times New Roman" panose="02020603050405020304" pitchFamily="18" charset="0"/>
                <a:ea typeface="Calibri" panose="020F0502020204030204" pitchFamily="34" charset="0"/>
              </a:rPr>
              <a:t>Khi em thấy một bạn vẽ lên tường của nhà trường, em sẽ làm gì?</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2254730" y="2790612"/>
            <a:ext cx="6720457"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a:t>
            </a:r>
          </a:p>
        </p:txBody>
      </p:sp>
      <p:sp>
        <p:nvSpPr>
          <p:cNvPr id="6" name="Rectangle 4">
            <a:extLst>
              <a:ext uri="{FF2B5EF4-FFF2-40B4-BE49-F238E27FC236}">
                <a16:creationId xmlns:a16="http://schemas.microsoft.com/office/drawing/2014/main" id="{A9927237-9416-4E6C-9133-B98E76CB8535}"/>
              </a:ext>
            </a:extLst>
          </p:cNvPr>
          <p:cNvSpPr/>
          <p:nvPr/>
        </p:nvSpPr>
        <p:spPr>
          <a:xfrm>
            <a:off x="2254729" y="3466286"/>
            <a:ext cx="8380446" cy="7571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Khuyên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a:t>
            </a:r>
          </a:p>
        </p:txBody>
      </p:sp>
      <p:sp>
        <p:nvSpPr>
          <p:cNvPr id="7" name="Rectangle 4">
            <a:extLst>
              <a:ext uri="{FF2B5EF4-FFF2-40B4-BE49-F238E27FC236}">
                <a16:creationId xmlns:a16="http://schemas.microsoft.com/office/drawing/2014/main" id="{A9927237-9416-4E6C-9133-B98E76CB8535}"/>
              </a:ext>
            </a:extLst>
          </p:cNvPr>
          <p:cNvSpPr/>
          <p:nvPr/>
        </p:nvSpPr>
        <p:spPr>
          <a:xfrm>
            <a:off x="2254730" y="4473995"/>
            <a:ext cx="6720457"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vui</a:t>
            </a:r>
            <a:r>
              <a:rPr lang="en-US" sz="2400" b="1" dirty="0">
                <a:latin typeface="Times New Roman" panose="02020603050405020304" pitchFamily="18" charset="0"/>
                <a:cs typeface="Times New Roman" panose="02020603050405020304" pitchFamily="18" charset="0"/>
              </a:rPr>
              <a:t>. </a:t>
            </a:r>
          </a:p>
        </p:txBody>
      </p:sp>
      <p:sp>
        <p:nvSpPr>
          <p:cNvPr id="8" name="Rectangle 4">
            <a:extLst>
              <a:ext uri="{FF2B5EF4-FFF2-40B4-BE49-F238E27FC236}">
                <a16:creationId xmlns:a16="http://schemas.microsoft.com/office/drawing/2014/main" id="{A9927237-9416-4E6C-9133-B98E76CB8535}"/>
              </a:ext>
            </a:extLst>
          </p:cNvPr>
          <p:cNvSpPr/>
          <p:nvPr/>
        </p:nvSpPr>
        <p:spPr>
          <a:xfrm>
            <a:off x="2254729" y="5093905"/>
            <a:ext cx="6720458"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1452"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7861"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1452"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0" y="-246234"/>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7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6"/>
                                        </p:tgtEl>
                                      </p:cBhvr>
                                    </p:animEffect>
                                    <p:set>
                                      <p:cBhvr>
                                        <p:cTn id="42" dur="1" fill="hold">
                                          <p:stCondLst>
                                            <p:cond delay="999"/>
                                          </p:stCondLst>
                                        </p:cTn>
                                        <p:tgtEl>
                                          <p:spTgt spid="16"/>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19"/>
                                        </p:tgtEl>
                                      </p:cBhvr>
                                    </p:animEffect>
                                    <p:set>
                                      <p:cBhvr>
                                        <p:cTn id="63" dur="1" fill="hold">
                                          <p:stCondLst>
                                            <p:cond delay="999"/>
                                          </p:stCondLst>
                                        </p:cTn>
                                        <p:tgtEl>
                                          <p:spTgt spid="19"/>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ox(out)">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D269966B-89BF-4E91-B71C-337E0A9F66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4756" y="1450698"/>
            <a:ext cx="4829630" cy="4829630"/>
          </a:xfrm>
          <a:prstGeom prst="rect">
            <a:avLst/>
          </a:prstGeom>
          <a:noFill/>
          <a:ln>
            <a:noFill/>
          </a:ln>
          <a:effectLst/>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349909" y="3899571"/>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16:</a:t>
            </a:r>
            <a:endPar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277773" y="989586"/>
            <a:ext cx="6006906" cy="1224951"/>
          </a:xfrm>
          <a:prstGeom prst="rect">
            <a:avLst/>
          </a:prstGeom>
        </p:spPr>
        <p:txBody>
          <a:bodyPr wrap="square">
            <a:spAutoFit/>
          </a:bodyPr>
          <a:lstStyle/>
          <a:p>
            <a:pPr indent="457200" algn="ctr">
              <a:lnSpc>
                <a:spcPct val="115000"/>
              </a:lnSpc>
              <a:spcBef>
                <a:spcPts val="600"/>
              </a:spcBef>
              <a:spcAft>
                <a:spcPts val="600"/>
              </a:spcAft>
            </a:pPr>
            <a:r>
              <a:rPr lang="en-US" sz="3200" b="1" dirty="0" err="1">
                <a:solidFill>
                  <a:schemeClr val="accent1">
                    <a:lumMod val="75000"/>
                  </a:schemeClr>
                </a:solidFill>
                <a:latin typeface="Times New Roman" panose="02020603050405020304" pitchFamily="18" charset="0"/>
                <a:ea typeface="Calibri" panose="020F0502020204030204" pitchFamily="34" charset="0"/>
              </a:rPr>
              <a:t>Hành</a:t>
            </a:r>
            <a:r>
              <a:rPr lang="en-US" sz="3200" b="1" dirty="0">
                <a:solidFill>
                  <a:schemeClr val="accent1">
                    <a:lumMod val="75000"/>
                  </a:schemeClr>
                </a:solidFill>
                <a:latin typeface="Times New Roman" panose="02020603050405020304" pitchFamily="18" charset="0"/>
                <a:ea typeface="Calibri" panose="020F0502020204030204" pitchFamily="34" charset="0"/>
              </a:rPr>
              <a:t> vi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sau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đây</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được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coi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xâm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hại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trẻ</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042517" y="2285037"/>
            <a:ext cx="7072153" cy="1200329"/>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sz="2000" b="1" dirty="0" smtClean="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r>
              <a:rPr lang="en-US" sz="2000" b="1" dirty="0">
                <a:latin typeface="Times New Roman" panose="02020603050405020304" pitchFamily="18" charset="0"/>
                <a:cs typeface="Times New Roman" panose="02020603050405020304" pitchFamily="18" charset="0"/>
              </a:rPr>
              <a:t>.</a:t>
            </a:r>
          </a:p>
        </p:txBody>
      </p:sp>
      <p:sp>
        <p:nvSpPr>
          <p:cNvPr id="6" name="Rectangle 4">
            <a:extLst>
              <a:ext uri="{FF2B5EF4-FFF2-40B4-BE49-F238E27FC236}">
                <a16:creationId xmlns:a16="http://schemas.microsoft.com/office/drawing/2014/main" id="{A9927237-9416-4E6C-9133-B98E76CB8535}"/>
              </a:ext>
            </a:extLst>
          </p:cNvPr>
          <p:cNvSpPr/>
          <p:nvPr/>
        </p:nvSpPr>
        <p:spPr>
          <a:xfrm>
            <a:off x="3042517" y="3865513"/>
            <a:ext cx="6874926" cy="3693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000" b="1" dirty="0" smtClean="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a:t>
            </a:r>
          </a:p>
        </p:txBody>
      </p:sp>
      <p:sp>
        <p:nvSpPr>
          <p:cNvPr id="7" name="Rectangle 4">
            <a:extLst>
              <a:ext uri="{FF2B5EF4-FFF2-40B4-BE49-F238E27FC236}">
                <a16:creationId xmlns:a16="http://schemas.microsoft.com/office/drawing/2014/main" id="{A9927237-9416-4E6C-9133-B98E76CB8535}"/>
              </a:ext>
            </a:extLst>
          </p:cNvPr>
          <p:cNvSpPr/>
          <p:nvPr/>
        </p:nvSpPr>
        <p:spPr>
          <a:xfrm>
            <a:off x="3042517" y="4578649"/>
            <a:ext cx="7100289" cy="3693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000" b="1" dirty="0" smtClean="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a:t>
            </a:r>
            <a:r>
              <a:rPr lang="en-US" sz="2000" b="1" dirty="0">
                <a:latin typeface="Times New Roman" panose="02020603050405020304" pitchFamily="18" charset="0"/>
                <a:cs typeface="Times New Roman" panose="02020603050405020304" pitchFamily="18" charset="0"/>
              </a:rPr>
              <a:t>.</a:t>
            </a:r>
          </a:p>
        </p:txBody>
      </p:sp>
      <p:sp>
        <p:nvSpPr>
          <p:cNvPr id="8" name="Rectangle 4">
            <a:extLst>
              <a:ext uri="{FF2B5EF4-FFF2-40B4-BE49-F238E27FC236}">
                <a16:creationId xmlns:a16="http://schemas.microsoft.com/office/drawing/2014/main" id="{A9927237-9416-4E6C-9133-B98E76CB8535}"/>
              </a:ext>
            </a:extLst>
          </p:cNvPr>
          <p:cNvSpPr/>
          <p:nvPr/>
        </p:nvSpPr>
        <p:spPr>
          <a:xfrm>
            <a:off x="3042517" y="5289156"/>
            <a:ext cx="4347937" cy="3693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000" b="1" dirty="0" smtClean="0">
                <a:latin typeface="Times New Roman" panose="02020603050405020304" pitchFamily="18" charset="0"/>
                <a:cs typeface="Times New Roman" panose="02020603050405020304" pitchFamily="18" charset="0"/>
              </a:rPr>
              <a:t>D.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a:t>
            </a:r>
            <a:r>
              <a:rPr lang="en-US" sz="2000" b="1"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7443" y="547081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99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3"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ding.wav"/>
                                        </p:tgtEl>
                                      </p:cMediaNode>
                                    </p:audio>
                                  </p:subTnLst>
                                </p:cTn>
                              </p:par>
                            </p:childTnLst>
                          </p:cTn>
                        </p:par>
                        <p:par>
                          <p:cTn id="48" fill="hold">
                            <p:stCondLst>
                              <p:cond delay="500"/>
                            </p:stCondLst>
                            <p:childTnLst>
                              <p:par>
                                <p:cTn id="49" presetID="10" presetClass="exit" presetSubtype="0" fill="hold" grpId="1" nodeType="afterEffect">
                                  <p:stCondLst>
                                    <p:cond delay="500"/>
                                  </p:stCondLst>
                                  <p:childTnLst>
                                    <p:animEffect transition="out" filter="fade">
                                      <p:cBhvr>
                                        <p:cTn id="50" dur="1000"/>
                                        <p:tgtEl>
                                          <p:spTgt spid="16"/>
                                        </p:tgtEl>
                                      </p:cBhvr>
                                    </p:animEffect>
                                    <p:set>
                                      <p:cBhvr>
                                        <p:cTn id="51" dur="1" fill="hold">
                                          <p:stCondLst>
                                            <p:cond delay="999"/>
                                          </p:stCondLst>
                                        </p:cTn>
                                        <p:tgtEl>
                                          <p:spTgt spid="16"/>
                                        </p:tgtEl>
                                        <p:attrNameLst>
                                          <p:attrName>style.visibility</p:attrName>
                                        </p:attrNameLst>
                                      </p:cBhvr>
                                      <p:to>
                                        <p:strVal val="hidden"/>
                                      </p:to>
                                    </p:set>
                                  </p:childTnLst>
                                </p:cTn>
                              </p:par>
                            </p:childTnLst>
                          </p:cTn>
                        </p:par>
                        <p:par>
                          <p:cTn id="52" fill="hold">
                            <p:stCondLst>
                              <p:cond delay="2000"/>
                            </p:stCondLst>
                            <p:childTnLst>
                              <p:par>
                                <p:cTn id="53" presetID="3"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p:stCondLst>
                              <p:cond delay="2000"/>
                            </p:stCondLst>
                            <p:childTnLst>
                              <p:par>
                                <p:cTn id="56" presetID="10" presetClass="exit" presetSubtype="0" fill="hold" grpId="1" nodeType="afterEffect">
                                  <p:stCondLst>
                                    <p:cond delay="500"/>
                                  </p:stCondLst>
                                  <p:childTnLst>
                                    <p:animEffect transition="out" filter="fad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childTnLst>
                          </p:cTn>
                        </p:par>
                        <p:par>
                          <p:cTn id="59" fill="hold">
                            <p:stCondLst>
                              <p:cond delay="3500"/>
                            </p:stCondLst>
                            <p:childTnLst>
                              <p:par>
                                <p:cTn id="60" presetID="3"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ding.wav"/>
                                        </p:tgtEl>
                                      </p:cMediaNode>
                                    </p:audio>
                                  </p:subTnLst>
                                </p:cTn>
                              </p:par>
                            </p:childTnLst>
                          </p:cTn>
                        </p:par>
                        <p:par>
                          <p:cTn id="62" fill="hold">
                            <p:stCondLst>
                              <p:cond delay="3500"/>
                            </p:stCondLst>
                            <p:childTnLst>
                              <p:par>
                                <p:cTn id="63" presetID="10" presetClass="exit" presetSubtype="0" fill="hold" grpId="1" nodeType="afterEffect">
                                  <p:stCondLst>
                                    <p:cond delay="500"/>
                                  </p:stCondLst>
                                  <p:childTnLst>
                                    <p:animEffect transition="out" filter="fade">
                                      <p:cBhvr>
                                        <p:cTn id="64" dur="1000"/>
                                        <p:tgtEl>
                                          <p:spTgt spid="18"/>
                                        </p:tgtEl>
                                      </p:cBhvr>
                                    </p:animEffect>
                                    <p:set>
                                      <p:cBhvr>
                                        <p:cTn id="65" dur="1" fill="hold">
                                          <p:stCondLst>
                                            <p:cond delay="999"/>
                                          </p:stCondLst>
                                        </p:cTn>
                                        <p:tgtEl>
                                          <p:spTgt spid="18"/>
                                        </p:tgtEl>
                                        <p:attrNameLst>
                                          <p:attrName>style.visibility</p:attrName>
                                        </p:attrNameLst>
                                      </p:cBhvr>
                                      <p:to>
                                        <p:strVal val="hidden"/>
                                      </p:to>
                                    </p:set>
                                  </p:childTnLst>
                                </p:cTn>
                              </p:par>
                            </p:childTnLst>
                          </p:cTn>
                        </p:par>
                        <p:par>
                          <p:cTn id="66" fill="hold">
                            <p:stCondLst>
                              <p:cond delay="5000"/>
                            </p:stCondLst>
                            <p:childTnLst>
                              <p:par>
                                <p:cTn id="67" presetID="3"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ding.wav"/>
                                        </p:tgtEl>
                                      </p:cMediaNode>
                                    </p:audio>
                                  </p:subTnLst>
                                </p:cTn>
                              </p:par>
                            </p:childTnLst>
                          </p:cTn>
                        </p:par>
                        <p:par>
                          <p:cTn id="69" fill="hold">
                            <p:stCondLst>
                              <p:cond delay="5000"/>
                            </p:stCondLst>
                            <p:childTnLst>
                              <p:par>
                                <p:cTn id="70" presetID="10" presetClass="exit" presetSubtype="0" fill="hold" grpId="1" nodeType="afterEffect">
                                  <p:stCondLst>
                                    <p:cond delay="500"/>
                                  </p:stCondLst>
                                  <p:childTnLst>
                                    <p:animEffect transition="out" filter="fade">
                                      <p:cBhvr>
                                        <p:cTn id="71" dur="1000"/>
                                        <p:tgtEl>
                                          <p:spTgt spid="19"/>
                                        </p:tgtEl>
                                      </p:cBhvr>
                                    </p:animEffect>
                                    <p:set>
                                      <p:cBhvr>
                                        <p:cTn id="72" dur="1" fill="hold">
                                          <p:stCondLst>
                                            <p:cond delay="999"/>
                                          </p:stCondLst>
                                        </p:cTn>
                                        <p:tgtEl>
                                          <p:spTgt spid="19"/>
                                        </p:tgtEl>
                                        <p:attrNameLst>
                                          <p:attrName>style.visibility</p:attrName>
                                        </p:attrNameLst>
                                      </p:cBhvr>
                                      <p:to>
                                        <p:strVal val="hidden"/>
                                      </p:to>
                                    </p:set>
                                  </p:childTnLst>
                                </p:cTn>
                              </p:par>
                            </p:childTnLst>
                          </p:cTn>
                        </p:par>
                        <p:par>
                          <p:cTn id="73" fill="hold">
                            <p:stCondLst>
                              <p:cond delay="6500"/>
                            </p:stCondLst>
                            <p:childTnLst>
                              <p:par>
                                <p:cTn id="74" presetID="3"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ding.wav"/>
                                        </p:tgtEl>
                                      </p:cMediaNode>
                                    </p:audio>
                                  </p:subTnLst>
                                </p:cTn>
                              </p:par>
                            </p:childTnLst>
                          </p:cTn>
                        </p:par>
                        <p:par>
                          <p:cTn id="76" fill="hold">
                            <p:stCondLst>
                              <p:cond delay="6500"/>
                            </p:stCondLst>
                            <p:childTnLst>
                              <p:par>
                                <p:cTn id="77" presetID="10" presetClass="exit" presetSubtype="0" fill="hold" grpId="1" nodeType="afterEffect">
                                  <p:stCondLst>
                                    <p:cond delay="500"/>
                                  </p:stCondLst>
                                  <p:childTnLst>
                                    <p:animEffect transition="out" filter="fade">
                                      <p:cBhvr>
                                        <p:cTn id="78" dur="1000"/>
                                        <p:tgtEl>
                                          <p:spTgt spid="20"/>
                                        </p:tgtEl>
                                      </p:cBhvr>
                                    </p:animEffect>
                                    <p:set>
                                      <p:cBhvr>
                                        <p:cTn id="79" dur="1" fill="hold">
                                          <p:stCondLst>
                                            <p:cond delay="999"/>
                                          </p:stCondLst>
                                        </p:cTn>
                                        <p:tgtEl>
                                          <p:spTgt spid="20"/>
                                        </p:tgtEl>
                                        <p:attrNameLst>
                                          <p:attrName>style.visibility</p:attrName>
                                        </p:attrNameLst>
                                      </p:cBhvr>
                                      <p:to>
                                        <p:strVal val="hidden"/>
                                      </p:to>
                                    </p:set>
                                  </p:childTnLst>
                                </p:cTn>
                              </p:par>
                            </p:childTnLst>
                          </p:cTn>
                        </p:par>
                        <p:par>
                          <p:cTn id="80" fill="hold">
                            <p:stCondLst>
                              <p:cond delay="8000"/>
                            </p:stCondLst>
                            <p:childTnLst>
                              <p:par>
                                <p:cTn id="81" presetID="4" presetClass="entr" presetSubtype="3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ox(out)">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3" name="BELL.WAV"/>
                                        </p:tgtEl>
                                      </p:cMediaNode>
                                    </p:audio>
                                  </p:sub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1" nodeType="clickEffect">
                                  <p:stCondLst>
                                    <p:cond delay="0"/>
                                  </p:stCondLst>
                                  <p:childTnLst>
                                    <p:animClr clrSpc="rgb" dir="cw">
                                      <p:cBhvr override="childStyle">
                                        <p:cTn id="87"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animBg="1"/>
      <p:bldP spid="8"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027D1CC1-6603-4CAE-AFDC-8F76EAD0BE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0" y="2133934"/>
            <a:ext cx="3997224" cy="3997224"/>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799703" y="481653"/>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17:</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287152" y="1302937"/>
            <a:ext cx="6475826" cy="1224951"/>
          </a:xfrm>
          <a:prstGeom prst="rect">
            <a:avLst/>
          </a:prstGeom>
        </p:spPr>
        <p:txBody>
          <a:bodyPr wrap="square">
            <a:spAutoFit/>
          </a:bodyPr>
          <a:lstStyle/>
          <a:p>
            <a:pPr indent="457200" algn="ctr">
              <a:lnSpc>
                <a:spcPct val="115000"/>
              </a:lnSpc>
              <a:spcBef>
                <a:spcPts val="600"/>
              </a:spcBef>
              <a:spcAft>
                <a:spcPts val="600"/>
              </a:spcAft>
            </a:pPr>
            <a:r>
              <a:rPr lang="en-US" sz="3200" b="1" dirty="0">
                <a:solidFill>
                  <a:schemeClr val="accent1">
                    <a:lumMod val="75000"/>
                  </a:schemeClr>
                </a:solidFill>
                <a:latin typeface="Times New Roman" panose="02020603050405020304" pitchFamily="18" charset="0"/>
                <a:ea typeface="Calibri" panose="020F0502020204030204" pitchFamily="34" charset="0"/>
              </a:rPr>
              <a:t>Theo </a:t>
            </a:r>
            <a:r>
              <a:rPr lang="en-US" sz="3200" b="1" dirty="0" err="1">
                <a:solidFill>
                  <a:schemeClr val="accent1">
                    <a:lumMod val="75000"/>
                  </a:schemeClr>
                </a:solidFill>
                <a:latin typeface="Times New Roman" panose="02020603050405020304" pitchFamily="18" charset="0"/>
                <a:ea typeface="Calibri" panose="020F0502020204030204" pitchFamily="34" charset="0"/>
              </a:rPr>
              <a:t>bạn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khi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trẻ</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bị</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xâm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hại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tình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dục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việc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đầu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tiên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nên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gì</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663095" y="2706204"/>
            <a:ext cx="5354296"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Khóc</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lóc</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663095" y="3470052"/>
            <a:ext cx="5354296"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trốn</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663095" y="4233900"/>
            <a:ext cx="5354296"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b="1" dirty="0" smtClean="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thân</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1"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3"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4"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5"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6"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7"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8"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19"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0"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52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3"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ding.wav"/>
                                        </p:tgtEl>
                                      </p:cMediaNode>
                                    </p:audio>
                                  </p:subTnLst>
                                </p:cTn>
                              </p:par>
                            </p:childTnLst>
                          </p:cTn>
                        </p:par>
                        <p:par>
                          <p:cTn id="38" fill="hold">
                            <p:stCondLst>
                              <p:cond delay="500"/>
                            </p:stCondLst>
                            <p:childTnLst>
                              <p:par>
                                <p:cTn id="39" presetID="10" presetClass="exit" presetSubtype="0" fill="hold" grpId="1" nodeType="afterEffect">
                                  <p:stCondLst>
                                    <p:cond delay="500"/>
                                  </p:stCondLst>
                                  <p:childTnLst>
                                    <p:animEffect transition="out" filter="fade">
                                      <p:cBhvr>
                                        <p:cTn id="40" dur="1000"/>
                                        <p:tgtEl>
                                          <p:spTgt spid="15"/>
                                        </p:tgtEl>
                                      </p:cBhvr>
                                    </p:animEffect>
                                    <p:set>
                                      <p:cBhvr>
                                        <p:cTn id="41" dur="1" fill="hold">
                                          <p:stCondLst>
                                            <p:cond delay="999"/>
                                          </p:stCondLst>
                                        </p:cTn>
                                        <p:tgtEl>
                                          <p:spTgt spid="15"/>
                                        </p:tgtEl>
                                        <p:attrNameLst>
                                          <p:attrName>style.visibility</p:attrName>
                                        </p:attrNameLst>
                                      </p:cBhvr>
                                      <p:to>
                                        <p:strVal val="hidden"/>
                                      </p:to>
                                    </p:set>
                                  </p:childTnLst>
                                </p:cTn>
                              </p:par>
                            </p:childTnLst>
                          </p:cTn>
                        </p:par>
                        <p:par>
                          <p:cTn id="42" fill="hold">
                            <p:stCondLst>
                              <p:cond delay="2000"/>
                            </p:stCondLst>
                            <p:childTnLst>
                              <p:par>
                                <p:cTn id="43" presetID="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2000"/>
                            </p:stCondLst>
                            <p:childTnLst>
                              <p:par>
                                <p:cTn id="46" presetID="10" presetClass="exit" presetSubtype="0" fill="hold" grpId="1" nodeType="afterEffect">
                                  <p:stCondLst>
                                    <p:cond delay="500"/>
                                  </p:stCondLst>
                                  <p:childTnLst>
                                    <p:animEffect transition="out" filter="fade">
                                      <p:cBhvr>
                                        <p:cTn id="47" dur="1000"/>
                                        <p:tgtEl>
                                          <p:spTgt spid="16"/>
                                        </p:tgtEl>
                                      </p:cBhvr>
                                    </p:animEffect>
                                    <p:set>
                                      <p:cBhvr>
                                        <p:cTn id="48" dur="1" fill="hold">
                                          <p:stCondLst>
                                            <p:cond delay="999"/>
                                          </p:stCondLst>
                                        </p:cTn>
                                        <p:tgtEl>
                                          <p:spTgt spid="16"/>
                                        </p:tgtEl>
                                        <p:attrNameLst>
                                          <p:attrName>style.visibility</p:attrName>
                                        </p:attrNameLst>
                                      </p:cBhvr>
                                      <p:to>
                                        <p:strVal val="hidden"/>
                                      </p:to>
                                    </p:set>
                                  </p:childTnLst>
                                </p:cTn>
                              </p:par>
                            </p:childTnLst>
                          </p:cTn>
                        </p:par>
                        <p:par>
                          <p:cTn id="49" fill="hold">
                            <p:stCondLst>
                              <p:cond delay="3500"/>
                            </p:stCondLst>
                            <p:childTnLst>
                              <p:par>
                                <p:cTn id="50" presetID="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3500"/>
                            </p:stCondLst>
                            <p:childTnLst>
                              <p:par>
                                <p:cTn id="53" presetID="10" presetClass="exit" presetSubtype="0" fill="hold" grpId="1" nodeType="afterEffect">
                                  <p:stCondLst>
                                    <p:cond delay="50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par>
                          <p:cTn id="56" fill="hold">
                            <p:stCondLst>
                              <p:cond delay="5000"/>
                            </p:stCondLst>
                            <p:childTnLst>
                              <p:par>
                                <p:cTn id="57" presetID="3"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5000"/>
                            </p:stCondLst>
                            <p:childTnLst>
                              <p:par>
                                <p:cTn id="60" presetID="10" presetClass="exit" presetSubtype="0" fill="hold" grpId="1" nodeType="afterEffect">
                                  <p:stCondLst>
                                    <p:cond delay="500"/>
                                  </p:stCondLst>
                                  <p:childTnLst>
                                    <p:animEffect transition="out" filter="fade">
                                      <p:cBhvr>
                                        <p:cTn id="61" dur="1000"/>
                                        <p:tgtEl>
                                          <p:spTgt spid="18"/>
                                        </p:tgtEl>
                                      </p:cBhvr>
                                    </p:animEffect>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6500"/>
                            </p:stCondLst>
                            <p:childTnLst>
                              <p:par>
                                <p:cTn id="64" presetID="3"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6500"/>
                            </p:stCondLst>
                            <p:childTnLst>
                              <p:par>
                                <p:cTn id="67" presetID="10" presetClass="exit" presetSubtype="0" fill="hold" grpId="1" nodeType="afterEffect">
                                  <p:stCondLst>
                                    <p:cond delay="500"/>
                                  </p:stCondLst>
                                  <p:childTnLst>
                                    <p:animEffect transition="out" filter="fade">
                                      <p:cBhvr>
                                        <p:cTn id="68" dur="1000"/>
                                        <p:tgtEl>
                                          <p:spTgt spid="19"/>
                                        </p:tgtEl>
                                      </p:cBhvr>
                                    </p:animEffect>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8000"/>
                            </p:stCondLst>
                            <p:childTnLst>
                              <p:par>
                                <p:cTn id="71" presetID="4" presetClass="entr" presetSubtype="32"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ox(out)">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3" name="BELL.WAV"/>
                                        </p:tgtEl>
                                      </p:cMediaNode>
                                    </p:audio>
                                  </p:sub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7" grpId="1"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52B41A72-BC3E-4A11-88AA-7471D38CFA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3757935" y="4191993"/>
            <a:ext cx="4563799" cy="2139538"/>
          </a:xfrm>
          <a:prstGeom prst="rect">
            <a:avLst/>
          </a:prstGeom>
        </p:spPr>
      </p:pic>
      <p:grpSp>
        <p:nvGrpSpPr>
          <p:cNvPr id="37" name="组合 36">
            <a:extLst>
              <a:ext uri="{FF2B5EF4-FFF2-40B4-BE49-F238E27FC236}">
                <a16:creationId xmlns:a16="http://schemas.microsoft.com/office/drawing/2014/main" id="{63550EC9-5DCA-4704-BAA9-761CEA914443}"/>
              </a:ext>
            </a:extLst>
          </p:cNvPr>
          <p:cNvGrpSpPr/>
          <p:nvPr/>
        </p:nvGrpSpPr>
        <p:grpSpPr>
          <a:xfrm>
            <a:off x="0" y="4855566"/>
            <a:ext cx="12188212" cy="2163708"/>
            <a:chOff x="-69575" y="4694291"/>
            <a:chExt cx="12188212" cy="2163708"/>
          </a:xfrm>
        </p:grpSpPr>
        <p:pic>
          <p:nvPicPr>
            <p:cNvPr id="38" name="图片 37">
              <a:extLst>
                <a:ext uri="{FF2B5EF4-FFF2-40B4-BE49-F238E27FC236}">
                  <a16:creationId xmlns:a16="http://schemas.microsoft.com/office/drawing/2014/main" id="{C58AE85C-4D2E-4179-9CDA-035617D7DA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39" name="图片 38">
              <a:extLst>
                <a:ext uri="{FF2B5EF4-FFF2-40B4-BE49-F238E27FC236}">
                  <a16:creationId xmlns:a16="http://schemas.microsoft.com/office/drawing/2014/main" id="{8F8E7C32-39A2-4D48-9118-97506FB359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40" name="图片 39">
              <a:extLst>
                <a:ext uri="{FF2B5EF4-FFF2-40B4-BE49-F238E27FC236}">
                  <a16:creationId xmlns:a16="http://schemas.microsoft.com/office/drawing/2014/main" id="{3CDD32BD-9243-4D1C-99AF-DB54352770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41" name="组合 40">
            <a:extLst>
              <a:ext uri="{FF2B5EF4-FFF2-40B4-BE49-F238E27FC236}">
                <a16:creationId xmlns:a16="http://schemas.microsoft.com/office/drawing/2014/main" id="{3E7D7E42-C1CD-4043-BF02-10F788F75CB6}"/>
              </a:ext>
            </a:extLst>
          </p:cNvPr>
          <p:cNvGrpSpPr/>
          <p:nvPr/>
        </p:nvGrpSpPr>
        <p:grpSpPr>
          <a:xfrm>
            <a:off x="124471" y="-1313166"/>
            <a:ext cx="12231983" cy="2202195"/>
            <a:chOff x="-16409" y="-6727"/>
            <a:chExt cx="9125471" cy="1677790"/>
          </a:xfrm>
        </p:grpSpPr>
        <p:pic>
          <p:nvPicPr>
            <p:cNvPr id="42" name="图片 41">
              <a:extLst>
                <a:ext uri="{FF2B5EF4-FFF2-40B4-BE49-F238E27FC236}">
                  <a16:creationId xmlns:a16="http://schemas.microsoft.com/office/drawing/2014/main" id="{0BAA4933-7AD2-4B4E-9457-2AED67A36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43" name="图片 42">
              <a:extLst>
                <a:ext uri="{FF2B5EF4-FFF2-40B4-BE49-F238E27FC236}">
                  <a16:creationId xmlns:a16="http://schemas.microsoft.com/office/drawing/2014/main" id="{6F8A42DD-7625-4359-9A9A-0C016D6DEC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44" name="图片 43">
            <a:extLst>
              <a:ext uri="{FF2B5EF4-FFF2-40B4-BE49-F238E27FC236}">
                <a16:creationId xmlns:a16="http://schemas.microsoft.com/office/drawing/2014/main" id="{9F0D6EF1-A749-4E6A-855B-08CD0FCA34F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1008047" y="2315096"/>
            <a:ext cx="3997224" cy="3997224"/>
          </a:xfrm>
          <a:prstGeom prst="rect">
            <a:avLst/>
          </a:prstGeom>
        </p:spPr>
      </p:pic>
      <p:pic>
        <p:nvPicPr>
          <p:cNvPr id="45" name="图片 44">
            <a:extLst>
              <a:ext uri="{FF2B5EF4-FFF2-40B4-BE49-F238E27FC236}">
                <a16:creationId xmlns:a16="http://schemas.microsoft.com/office/drawing/2014/main" id="{147173B2-93D8-46D1-92E3-603BF7677F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0857867" y="2157492"/>
            <a:ext cx="1600685" cy="1164261"/>
          </a:xfrm>
          <a:prstGeom prst="rect">
            <a:avLst/>
          </a:prstGeom>
        </p:spPr>
      </p:pic>
      <p:pic>
        <p:nvPicPr>
          <p:cNvPr id="46" name="图片 45">
            <a:extLst>
              <a:ext uri="{FF2B5EF4-FFF2-40B4-BE49-F238E27FC236}">
                <a16:creationId xmlns:a16="http://schemas.microsoft.com/office/drawing/2014/main" id="{A47840AB-77D5-488C-BD50-5D53664266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1606310" y="2317954"/>
            <a:ext cx="852242" cy="619880"/>
          </a:xfrm>
          <a:prstGeom prst="rect">
            <a:avLst/>
          </a:prstGeom>
        </p:spPr>
      </p:pic>
      <p:pic>
        <p:nvPicPr>
          <p:cNvPr id="47" name="图片 46">
            <a:hlinkClick r:id="rId9" action="ppaction://hlinksldjump"/>
            <a:extLst>
              <a:ext uri="{FF2B5EF4-FFF2-40B4-BE49-F238E27FC236}">
                <a16:creationId xmlns:a16="http://schemas.microsoft.com/office/drawing/2014/main" id="{615B079B-72D4-40CE-9EAE-26818A8746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090492" y="3015263"/>
            <a:ext cx="3535793" cy="3535793"/>
          </a:xfrm>
          <a:prstGeom prst="rect">
            <a:avLst/>
          </a:prstGeom>
        </p:spPr>
      </p:pic>
      <p:pic>
        <p:nvPicPr>
          <p:cNvPr id="48" name="图片 47">
            <a:extLst>
              <a:ext uri="{FF2B5EF4-FFF2-40B4-BE49-F238E27FC236}">
                <a16:creationId xmlns:a16="http://schemas.microsoft.com/office/drawing/2014/main" id="{67457C18-0EC6-45A2-8B19-98A0D77286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414512" y="2119743"/>
            <a:ext cx="852242" cy="619880"/>
          </a:xfrm>
          <a:prstGeom prst="rect">
            <a:avLst/>
          </a:prstGeom>
        </p:spPr>
      </p:pic>
      <p:pic>
        <p:nvPicPr>
          <p:cNvPr id="19" name="图片 17">
            <a:extLst>
              <a:ext uri="{FF2B5EF4-FFF2-40B4-BE49-F238E27FC236}">
                <a16:creationId xmlns:a16="http://schemas.microsoft.com/office/drawing/2014/main" id="{762CDE9D-0747-45D8-A7CA-344F7DA37F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6377" y="-281405"/>
            <a:ext cx="1170434" cy="1170434"/>
          </a:xfrm>
          <a:prstGeom prst="rect">
            <a:avLst/>
          </a:prstGeom>
        </p:spPr>
      </p:pic>
      <p:sp>
        <p:nvSpPr>
          <p:cNvPr id="21" name="AutoShape 13">
            <a:hlinkClick r:id="rId12" action="ppaction://hlinksldjump"/>
          </p:cNvPr>
          <p:cNvSpPr>
            <a:spLocks noChangeArrowheads="1"/>
          </p:cNvSpPr>
          <p:nvPr/>
        </p:nvSpPr>
        <p:spPr bwMode="auto">
          <a:xfrm>
            <a:off x="2566988" y="14197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a:t>
            </a:r>
          </a:p>
        </p:txBody>
      </p:sp>
      <p:sp>
        <p:nvSpPr>
          <p:cNvPr id="22" name="AutoShape 14">
            <a:hlinkClick r:id="rId13" action="ppaction://hlinksldjump"/>
          </p:cNvPr>
          <p:cNvSpPr>
            <a:spLocks noChangeArrowheads="1"/>
          </p:cNvSpPr>
          <p:nvPr/>
        </p:nvSpPr>
        <p:spPr bwMode="auto">
          <a:xfrm>
            <a:off x="4419600" y="1576923"/>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2</a:t>
            </a:r>
          </a:p>
        </p:txBody>
      </p:sp>
      <p:sp>
        <p:nvSpPr>
          <p:cNvPr id="23" name="AutoShape 15">
            <a:hlinkClick r:id="rId14" action="ppaction://hlinksldjump"/>
          </p:cNvPr>
          <p:cNvSpPr>
            <a:spLocks noChangeArrowheads="1"/>
          </p:cNvSpPr>
          <p:nvPr/>
        </p:nvSpPr>
        <p:spPr bwMode="auto">
          <a:xfrm>
            <a:off x="6240463" y="14197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3</a:t>
            </a:r>
          </a:p>
        </p:txBody>
      </p:sp>
      <p:sp>
        <p:nvSpPr>
          <p:cNvPr id="24" name="AutoShape 16">
            <a:hlinkClick r:id="rId15" action="ppaction://hlinksldjump"/>
          </p:cNvPr>
          <p:cNvSpPr>
            <a:spLocks noChangeArrowheads="1"/>
          </p:cNvSpPr>
          <p:nvPr/>
        </p:nvSpPr>
        <p:spPr bwMode="auto">
          <a:xfrm>
            <a:off x="8001000" y="1672884"/>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4</a:t>
            </a:r>
          </a:p>
        </p:txBody>
      </p:sp>
      <p:sp>
        <p:nvSpPr>
          <p:cNvPr id="25" name="AutoShape 17">
            <a:hlinkClick r:id="rId16" action="ppaction://hlinksldjump"/>
          </p:cNvPr>
          <p:cNvSpPr>
            <a:spLocks noChangeArrowheads="1"/>
          </p:cNvSpPr>
          <p:nvPr/>
        </p:nvSpPr>
        <p:spPr bwMode="auto">
          <a:xfrm>
            <a:off x="8001000" y="2358684"/>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8</a:t>
            </a:r>
          </a:p>
        </p:txBody>
      </p:sp>
      <p:sp>
        <p:nvSpPr>
          <p:cNvPr id="26" name="AutoShape 18">
            <a:hlinkClick r:id="rId17" action="ppaction://hlinksldjump"/>
          </p:cNvPr>
          <p:cNvSpPr>
            <a:spLocks noChangeArrowheads="1"/>
          </p:cNvSpPr>
          <p:nvPr/>
        </p:nvSpPr>
        <p:spPr bwMode="auto">
          <a:xfrm>
            <a:off x="7967663" y="29310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12</a:t>
            </a:r>
          </a:p>
        </p:txBody>
      </p:sp>
      <p:sp>
        <p:nvSpPr>
          <p:cNvPr id="28" name="AutoShape 19">
            <a:hlinkClick r:id="rId18" action="ppaction://hlinksldjump"/>
          </p:cNvPr>
          <p:cNvSpPr>
            <a:spLocks noChangeArrowheads="1"/>
          </p:cNvSpPr>
          <p:nvPr/>
        </p:nvSpPr>
        <p:spPr bwMode="auto">
          <a:xfrm>
            <a:off x="7967663" y="3651786"/>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16</a:t>
            </a:r>
          </a:p>
        </p:txBody>
      </p:sp>
      <p:sp>
        <p:nvSpPr>
          <p:cNvPr id="29" name="AutoShape 20">
            <a:hlinkClick r:id="rId18" action="ppaction://hlinksldjump"/>
          </p:cNvPr>
          <p:cNvSpPr>
            <a:spLocks noChangeArrowheads="1"/>
          </p:cNvSpPr>
          <p:nvPr/>
        </p:nvSpPr>
        <p:spPr bwMode="auto">
          <a:xfrm>
            <a:off x="6240463" y="33644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15</a:t>
            </a:r>
          </a:p>
        </p:txBody>
      </p:sp>
      <p:sp>
        <p:nvSpPr>
          <p:cNvPr id="30" name="AutoShape 21">
            <a:hlinkClick r:id="rId19" action="ppaction://hlinksldjump"/>
          </p:cNvPr>
          <p:cNvSpPr>
            <a:spLocks noChangeArrowheads="1"/>
          </p:cNvSpPr>
          <p:nvPr/>
        </p:nvSpPr>
        <p:spPr bwMode="auto">
          <a:xfrm>
            <a:off x="6240463" y="27151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11</a:t>
            </a:r>
          </a:p>
        </p:txBody>
      </p:sp>
      <p:sp>
        <p:nvSpPr>
          <p:cNvPr id="32" name="AutoShape 22">
            <a:hlinkClick r:id="rId20" action="ppaction://hlinksldjump"/>
          </p:cNvPr>
          <p:cNvSpPr>
            <a:spLocks noChangeArrowheads="1"/>
          </p:cNvSpPr>
          <p:nvPr/>
        </p:nvSpPr>
        <p:spPr bwMode="auto">
          <a:xfrm>
            <a:off x="6240463" y="20674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7</a:t>
            </a:r>
          </a:p>
        </p:txBody>
      </p:sp>
      <p:sp>
        <p:nvSpPr>
          <p:cNvPr id="33" name="AutoShape 23">
            <a:hlinkClick r:id="rId21" action="ppaction://hlinksldjump"/>
          </p:cNvPr>
          <p:cNvSpPr>
            <a:spLocks noChangeArrowheads="1"/>
          </p:cNvSpPr>
          <p:nvPr/>
        </p:nvSpPr>
        <p:spPr bwMode="auto">
          <a:xfrm>
            <a:off x="4419600" y="2262723"/>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6</a:t>
            </a:r>
          </a:p>
        </p:txBody>
      </p:sp>
      <p:sp>
        <p:nvSpPr>
          <p:cNvPr id="34" name="AutoShape 24">
            <a:hlinkClick r:id="rId22" action="ppaction://hlinksldjump"/>
          </p:cNvPr>
          <p:cNvSpPr>
            <a:spLocks noChangeArrowheads="1"/>
          </p:cNvSpPr>
          <p:nvPr/>
        </p:nvSpPr>
        <p:spPr bwMode="auto">
          <a:xfrm>
            <a:off x="2566988" y="20674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5</a:t>
            </a:r>
          </a:p>
        </p:txBody>
      </p:sp>
      <p:sp>
        <p:nvSpPr>
          <p:cNvPr id="35" name="AutoShape 25">
            <a:hlinkClick r:id="rId23" action="ppaction://hlinksldjump"/>
          </p:cNvPr>
          <p:cNvSpPr>
            <a:spLocks noChangeArrowheads="1"/>
          </p:cNvSpPr>
          <p:nvPr/>
        </p:nvSpPr>
        <p:spPr bwMode="auto">
          <a:xfrm>
            <a:off x="2566988" y="27151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9</a:t>
            </a:r>
          </a:p>
        </p:txBody>
      </p:sp>
      <p:sp>
        <p:nvSpPr>
          <p:cNvPr id="36" name="AutoShape 26">
            <a:hlinkClick r:id="rId24" action="ppaction://hlinksldjump"/>
          </p:cNvPr>
          <p:cNvSpPr>
            <a:spLocks noChangeArrowheads="1"/>
          </p:cNvSpPr>
          <p:nvPr/>
        </p:nvSpPr>
        <p:spPr bwMode="auto">
          <a:xfrm>
            <a:off x="2566988" y="33644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13</a:t>
            </a:r>
          </a:p>
        </p:txBody>
      </p:sp>
      <p:sp>
        <p:nvSpPr>
          <p:cNvPr id="49" name="AutoShape 27">
            <a:hlinkClick r:id="rId25" action="ppaction://hlinksldjump"/>
          </p:cNvPr>
          <p:cNvSpPr>
            <a:spLocks noChangeArrowheads="1"/>
          </p:cNvSpPr>
          <p:nvPr/>
        </p:nvSpPr>
        <p:spPr bwMode="auto">
          <a:xfrm>
            <a:off x="4440238" y="35803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14</a:t>
            </a:r>
          </a:p>
        </p:txBody>
      </p:sp>
      <p:sp>
        <p:nvSpPr>
          <p:cNvPr id="50" name="AutoShape 28">
            <a:hlinkClick r:id="rId26" action="ppaction://hlinksldjump"/>
          </p:cNvPr>
          <p:cNvSpPr>
            <a:spLocks noChangeArrowheads="1"/>
          </p:cNvSpPr>
          <p:nvPr/>
        </p:nvSpPr>
        <p:spPr bwMode="auto">
          <a:xfrm>
            <a:off x="4440238" y="2931061"/>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t>Câu hỏi 10</a:t>
            </a:r>
          </a:p>
        </p:txBody>
      </p:sp>
      <p:sp>
        <p:nvSpPr>
          <p:cNvPr id="51" name="AutoShape 29">
            <a:hlinkClick r:id="rId27" action="ppaction://hlinksldjump"/>
          </p:cNvPr>
          <p:cNvSpPr>
            <a:spLocks noChangeArrowheads="1"/>
          </p:cNvSpPr>
          <p:nvPr/>
        </p:nvSpPr>
        <p:spPr bwMode="auto">
          <a:xfrm>
            <a:off x="7967663" y="4299486"/>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20</a:t>
            </a:r>
          </a:p>
        </p:txBody>
      </p:sp>
      <p:sp>
        <p:nvSpPr>
          <p:cNvPr id="52" name="AutoShape 30">
            <a:hlinkClick r:id="rId28" action="ppaction://hlinksldjump"/>
          </p:cNvPr>
          <p:cNvSpPr>
            <a:spLocks noChangeArrowheads="1"/>
          </p:cNvSpPr>
          <p:nvPr/>
        </p:nvSpPr>
        <p:spPr bwMode="auto">
          <a:xfrm>
            <a:off x="2566988" y="40121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17</a:t>
            </a:r>
          </a:p>
        </p:txBody>
      </p:sp>
      <p:sp>
        <p:nvSpPr>
          <p:cNvPr id="53" name="AutoShape 31">
            <a:hlinkClick r:id="rId29" action="ppaction://hlinksldjump"/>
          </p:cNvPr>
          <p:cNvSpPr>
            <a:spLocks noChangeArrowheads="1"/>
          </p:cNvSpPr>
          <p:nvPr/>
        </p:nvSpPr>
        <p:spPr bwMode="auto">
          <a:xfrm>
            <a:off x="6240463" y="40121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19</a:t>
            </a:r>
          </a:p>
        </p:txBody>
      </p:sp>
      <p:sp>
        <p:nvSpPr>
          <p:cNvPr id="54" name="AutoShape 32">
            <a:hlinkClick r:id="rId30" action="ppaction://hlinksldjump"/>
          </p:cNvPr>
          <p:cNvSpPr>
            <a:spLocks noChangeArrowheads="1"/>
          </p:cNvSpPr>
          <p:nvPr/>
        </p:nvSpPr>
        <p:spPr bwMode="auto">
          <a:xfrm>
            <a:off x="4367213" y="4228048"/>
            <a:ext cx="1524000" cy="457200"/>
          </a:xfrm>
          <a:prstGeom prst="flowChartAlternateProcess">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dirty="0" err="1"/>
              <a:t>Câu</a:t>
            </a:r>
            <a:r>
              <a:rPr lang="en-US" altLang="en-US" sz="2000" b="1" dirty="0"/>
              <a:t> </a:t>
            </a:r>
            <a:r>
              <a:rPr lang="en-US" altLang="en-US" sz="2000" b="1" dirty="0" err="1"/>
              <a:t>hỏi</a:t>
            </a:r>
            <a:r>
              <a:rPr lang="en-US" altLang="en-US" sz="2000" b="1" dirty="0"/>
              <a:t> 18</a:t>
            </a:r>
          </a:p>
        </p:txBody>
      </p:sp>
      <p:sp>
        <p:nvSpPr>
          <p:cNvPr id="56" name="Rectangle 55"/>
          <p:cNvSpPr/>
          <p:nvPr/>
        </p:nvSpPr>
        <p:spPr>
          <a:xfrm>
            <a:off x="3622108" y="281893"/>
            <a:ext cx="5571680" cy="861774"/>
          </a:xfrm>
          <a:prstGeom prst="rect">
            <a:avLst/>
          </a:prstGeom>
          <a:noFill/>
        </p:spPr>
        <p:txBody>
          <a:bodyPr wrap="square" lIns="121920" tIns="60960" rIns="121920" bIns="60960">
            <a:spAutoFit/>
          </a:bodyPr>
          <a:lstStyle/>
          <a:p>
            <a:pPr algn="ctr"/>
            <a:r>
              <a:rPr lang="en-US" sz="48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Rung </a:t>
            </a:r>
            <a:r>
              <a:rPr lang="en-US" sz="48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chuông</a:t>
            </a:r>
            <a:r>
              <a:rPr lang="en-US" sz="48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48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vàng</a:t>
            </a:r>
            <a:endParaRPr lang="en-US" sz="48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pic>
        <p:nvPicPr>
          <p:cNvPr id="57" name="Picture 9" descr="Picture1da"/>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5412829" y="-763956"/>
            <a:ext cx="1835949" cy="13113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6883" y="-16306"/>
            <a:ext cx="1841152" cy="1810669"/>
          </a:xfrm>
          <a:prstGeom prst="rect">
            <a:avLst/>
          </a:prstGeom>
        </p:spPr>
      </p:pic>
      <p:pic>
        <p:nvPicPr>
          <p:cNvPr id="59" name="Picture 5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525000" y="-640211"/>
            <a:ext cx="1885950" cy="1885950"/>
          </a:xfrm>
          <a:prstGeom prst="rect">
            <a:avLst/>
          </a:prstGeom>
        </p:spPr>
      </p:pic>
    </p:spTree>
    <p:extLst>
      <p:ext uri="{BB962C8B-B14F-4D97-AF65-F5344CB8AC3E}">
        <p14:creationId xmlns:p14="http://schemas.microsoft.com/office/powerpoint/2010/main" val="1407076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6"/>
                                        </p:tgtEl>
                                        <p:attrNameLst>
                                          <p:attrName>ppt_x</p:attrName>
                                          <p:attrName>ppt_y</p:attrName>
                                        </p:attrNameLst>
                                      </p:cBhvr>
                                    </p:animMotion>
                                    <p:animRot by="1500000">
                                      <p:cBhvr>
                                        <p:cTn id="7" dur="125" fill="hold">
                                          <p:stCondLst>
                                            <p:cond delay="0"/>
                                          </p:stCondLst>
                                        </p:cTn>
                                        <p:tgtEl>
                                          <p:spTgt spid="56"/>
                                        </p:tgtEl>
                                        <p:attrNameLst>
                                          <p:attrName>r</p:attrName>
                                        </p:attrNameLst>
                                      </p:cBhvr>
                                    </p:animRot>
                                    <p:animRot by="-1500000">
                                      <p:cBhvr>
                                        <p:cTn id="8" dur="125" fill="hold">
                                          <p:stCondLst>
                                            <p:cond delay="125"/>
                                          </p:stCondLst>
                                        </p:cTn>
                                        <p:tgtEl>
                                          <p:spTgt spid="56"/>
                                        </p:tgtEl>
                                        <p:attrNameLst>
                                          <p:attrName>r</p:attrName>
                                        </p:attrNameLst>
                                      </p:cBhvr>
                                    </p:animRot>
                                    <p:animRot by="-1500000">
                                      <p:cBhvr>
                                        <p:cTn id="9" dur="125" fill="hold">
                                          <p:stCondLst>
                                            <p:cond delay="250"/>
                                          </p:stCondLst>
                                        </p:cTn>
                                        <p:tgtEl>
                                          <p:spTgt spid="56"/>
                                        </p:tgtEl>
                                        <p:attrNameLst>
                                          <p:attrName>r</p:attrName>
                                        </p:attrNameLst>
                                      </p:cBhvr>
                                    </p:animRot>
                                    <p:animRot by="1500000">
                                      <p:cBhvr>
                                        <p:cTn id="10" dur="125" fill="hold">
                                          <p:stCondLst>
                                            <p:cond delay="375"/>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6" presetClass="exit" presetSubtype="26" fill="hold" grpId="0" nodeType="clickEffect">
                                  <p:stCondLst>
                                    <p:cond delay="0"/>
                                  </p:stCondLst>
                                  <p:childTnLst>
                                    <p:animEffect transition="out" filter="barn(inHorizontal)">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6" presetClass="exit" presetSubtype="26" fill="hold" grpId="0" nodeType="clickEffect">
                                  <p:stCondLst>
                                    <p:cond delay="0"/>
                                  </p:stCondLst>
                                  <p:childTnLst>
                                    <p:animEffect transition="out" filter="barn(inHorizontal)">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6" presetClass="exit" presetSubtype="26" fill="hold" grpId="0" nodeType="clickEffect">
                                  <p:stCondLst>
                                    <p:cond delay="0"/>
                                  </p:stCondLst>
                                  <p:childTnLst>
                                    <p:animEffect transition="out" filter="barn(inHorizontal)">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16" presetClass="exit" presetSubtype="26" fill="hold" grpId="0" nodeType="clickEffect">
                                  <p:stCondLst>
                                    <p:cond delay="0"/>
                                  </p:stCondLst>
                                  <p:childTnLst>
                                    <p:animEffect transition="out" filter="barn(inHorizontal)">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6" presetClass="exit" presetSubtype="26" fill="hold" grpId="0" nodeType="clickEffect">
                                  <p:stCondLst>
                                    <p:cond delay="0"/>
                                  </p:stCondLst>
                                  <p:childTnLst>
                                    <p:animEffect transition="out" filter="barn(inHorizontal)">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16" presetClass="exit" presetSubtype="26" fill="hold" grpId="0" nodeType="clickEffect">
                                  <p:stCondLst>
                                    <p:cond delay="0"/>
                                  </p:stCondLst>
                                  <p:childTnLst>
                                    <p:animEffect transition="out" filter="barn(inHorizontal)">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6" presetClass="exit" presetSubtype="26" fill="hold" grpId="0" nodeType="clickEffect">
                                  <p:stCondLst>
                                    <p:cond delay="0"/>
                                  </p:stCondLst>
                                  <p:childTnLst>
                                    <p:animEffect transition="out" filter="barn(inHorizontal)">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16" presetClass="exit" presetSubtype="26" fill="hold" grpId="0" nodeType="clickEffect">
                                  <p:stCondLst>
                                    <p:cond delay="0"/>
                                  </p:stCondLst>
                                  <p:childTnLst>
                                    <p:animEffect transition="out" filter="barn(inHorizontal)">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5"/>
                    </p:tgtEl>
                  </p:cond>
                </p:stCondLst>
                <p:endSync evt="end" delay="0">
                  <p:rtn val="all"/>
                </p:endSync>
                <p:childTnLst>
                  <p:par>
                    <p:cTn id="60" fill="hold">
                      <p:stCondLst>
                        <p:cond delay="0"/>
                      </p:stCondLst>
                      <p:childTnLst>
                        <p:par>
                          <p:cTn id="61" fill="hold">
                            <p:stCondLst>
                              <p:cond delay="0"/>
                            </p:stCondLst>
                            <p:childTnLst>
                              <p:par>
                                <p:cTn id="62" presetID="16" presetClass="exit" presetSubtype="26" fill="hold" grpId="0" nodeType="clickEffect">
                                  <p:stCondLst>
                                    <p:cond delay="0"/>
                                  </p:stCondLst>
                                  <p:childTnLst>
                                    <p:animEffect transition="out" filter="barn(inHorizontal)">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50"/>
                    </p:tgtEl>
                  </p:cond>
                </p:stCondLst>
                <p:endSync evt="end" delay="0">
                  <p:rtn val="all"/>
                </p:endSync>
                <p:childTnLst>
                  <p:par>
                    <p:cTn id="66" fill="hold">
                      <p:stCondLst>
                        <p:cond delay="0"/>
                      </p:stCondLst>
                      <p:childTnLst>
                        <p:par>
                          <p:cTn id="67" fill="hold">
                            <p:stCondLst>
                              <p:cond delay="0"/>
                            </p:stCondLst>
                            <p:childTnLst>
                              <p:par>
                                <p:cTn id="68" presetID="16" presetClass="exit" presetSubtype="26" fill="hold" grpId="0" nodeType="clickEffect">
                                  <p:stCondLst>
                                    <p:cond delay="0"/>
                                  </p:stCondLst>
                                  <p:childTnLst>
                                    <p:animEffect transition="out" filter="barn(inHorizontal)">
                                      <p:cBhvr>
                                        <p:cTn id="69" dur="500"/>
                                        <p:tgtEl>
                                          <p:spTgt spid="50"/>
                                        </p:tgtEl>
                                      </p:cBhvr>
                                    </p:animEffect>
                                    <p:set>
                                      <p:cBhvr>
                                        <p:cTn id="7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1" restart="whenNotActive" fill="hold" evtFilter="cancelBubble" nodeType="interactiveSeq">
                <p:stCondLst>
                  <p:cond evt="onClick" delay="0">
                    <p:tgtEl>
                      <p:spTgt spid="30"/>
                    </p:tgtEl>
                  </p:cond>
                </p:stCondLst>
                <p:endSync evt="end" delay="0">
                  <p:rtn val="all"/>
                </p:endSync>
                <p:childTnLst>
                  <p:par>
                    <p:cTn id="72" fill="hold">
                      <p:stCondLst>
                        <p:cond delay="0"/>
                      </p:stCondLst>
                      <p:childTnLst>
                        <p:par>
                          <p:cTn id="73" fill="hold">
                            <p:stCondLst>
                              <p:cond delay="0"/>
                            </p:stCondLst>
                            <p:childTnLst>
                              <p:par>
                                <p:cTn id="74" presetID="16" presetClass="exit" presetSubtype="26" fill="hold" grpId="0" nodeType="clickEffect">
                                  <p:stCondLst>
                                    <p:cond delay="0"/>
                                  </p:stCondLst>
                                  <p:childTnLst>
                                    <p:animEffect transition="out" filter="barn(inHorizontal)">
                                      <p:cBhvr>
                                        <p:cTn id="75" dur="500"/>
                                        <p:tgtEl>
                                          <p:spTgt spid="30"/>
                                        </p:tgtEl>
                                      </p:cBhvr>
                                    </p:animEffect>
                                    <p:set>
                                      <p:cBhvr>
                                        <p:cTn id="7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26"/>
                    </p:tgtEl>
                  </p:cond>
                </p:stCondLst>
                <p:endSync evt="end" delay="0">
                  <p:rtn val="all"/>
                </p:endSync>
                <p:childTnLst>
                  <p:par>
                    <p:cTn id="78" fill="hold">
                      <p:stCondLst>
                        <p:cond delay="0"/>
                      </p:stCondLst>
                      <p:childTnLst>
                        <p:par>
                          <p:cTn id="79" fill="hold">
                            <p:stCondLst>
                              <p:cond delay="0"/>
                            </p:stCondLst>
                            <p:childTnLst>
                              <p:par>
                                <p:cTn id="80" presetID="16" presetClass="exit" presetSubtype="26" fill="hold" grpId="0" nodeType="clickEffect">
                                  <p:stCondLst>
                                    <p:cond delay="0"/>
                                  </p:stCondLst>
                                  <p:childTnLst>
                                    <p:animEffect transition="out" filter="barn(inHorizontal)">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36"/>
                    </p:tgtEl>
                  </p:cond>
                </p:stCondLst>
                <p:endSync evt="end" delay="0">
                  <p:rtn val="all"/>
                </p:endSync>
                <p:childTnLst>
                  <p:par>
                    <p:cTn id="84" fill="hold">
                      <p:stCondLst>
                        <p:cond delay="0"/>
                      </p:stCondLst>
                      <p:childTnLst>
                        <p:par>
                          <p:cTn id="85" fill="hold">
                            <p:stCondLst>
                              <p:cond delay="0"/>
                            </p:stCondLst>
                            <p:childTnLst>
                              <p:par>
                                <p:cTn id="86" presetID="16" presetClass="exit" presetSubtype="26" fill="hold" grpId="0" nodeType="clickEffect">
                                  <p:stCondLst>
                                    <p:cond delay="0"/>
                                  </p:stCondLst>
                                  <p:childTnLst>
                                    <p:animEffect transition="out" filter="barn(inHorizontal)">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9" restart="whenNotActive" fill="hold" evtFilter="cancelBubble" nodeType="interactiveSeq">
                <p:stCondLst>
                  <p:cond evt="onClick" delay="0">
                    <p:tgtEl>
                      <p:spTgt spid="49"/>
                    </p:tgtEl>
                  </p:cond>
                </p:stCondLst>
                <p:endSync evt="end" delay="0">
                  <p:rtn val="all"/>
                </p:endSync>
                <p:childTnLst>
                  <p:par>
                    <p:cTn id="90" fill="hold">
                      <p:stCondLst>
                        <p:cond delay="0"/>
                      </p:stCondLst>
                      <p:childTnLst>
                        <p:par>
                          <p:cTn id="91" fill="hold">
                            <p:stCondLst>
                              <p:cond delay="0"/>
                            </p:stCondLst>
                            <p:childTnLst>
                              <p:par>
                                <p:cTn id="92" presetID="16" presetClass="exit" presetSubtype="26" fill="hold" grpId="0" nodeType="clickEffect">
                                  <p:stCondLst>
                                    <p:cond delay="0"/>
                                  </p:stCondLst>
                                  <p:childTnLst>
                                    <p:animEffect transition="out" filter="barn(inHorizontal)">
                                      <p:cBhvr>
                                        <p:cTn id="93" dur="500"/>
                                        <p:tgtEl>
                                          <p:spTgt spid="49"/>
                                        </p:tgtEl>
                                      </p:cBhvr>
                                    </p:animEffect>
                                    <p:set>
                                      <p:cBhvr>
                                        <p:cTn id="9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5" restart="whenNotActive" fill="hold" evtFilter="cancelBubble" nodeType="interactiveSeq">
                <p:stCondLst>
                  <p:cond evt="onClick" delay="0">
                    <p:tgtEl>
                      <p:spTgt spid="29"/>
                    </p:tgtEl>
                  </p:cond>
                </p:stCondLst>
                <p:endSync evt="end" delay="0">
                  <p:rtn val="all"/>
                </p:endSync>
                <p:childTnLst>
                  <p:par>
                    <p:cTn id="96" fill="hold">
                      <p:stCondLst>
                        <p:cond delay="0"/>
                      </p:stCondLst>
                      <p:childTnLst>
                        <p:par>
                          <p:cTn id="97" fill="hold">
                            <p:stCondLst>
                              <p:cond delay="0"/>
                            </p:stCondLst>
                            <p:childTnLst>
                              <p:par>
                                <p:cTn id="98" presetID="16" presetClass="exit" presetSubtype="26" fill="hold" grpId="0" nodeType="clickEffect">
                                  <p:stCondLst>
                                    <p:cond delay="0"/>
                                  </p:stCondLst>
                                  <p:childTnLst>
                                    <p:animEffect transition="out" filter="barn(inHorizontal)">
                                      <p:cBhvr>
                                        <p:cTn id="99" dur="500"/>
                                        <p:tgtEl>
                                          <p:spTgt spid="29"/>
                                        </p:tgtEl>
                                      </p:cBhvr>
                                    </p:animEffect>
                                    <p:set>
                                      <p:cBhvr>
                                        <p:cTn id="10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1" restart="whenNotActive" fill="hold" evtFilter="cancelBubble" nodeType="interactiveSeq">
                <p:stCondLst>
                  <p:cond evt="onClick" delay="0">
                    <p:tgtEl>
                      <p:spTgt spid="28"/>
                    </p:tgtEl>
                  </p:cond>
                </p:stCondLst>
                <p:endSync evt="end" delay="0">
                  <p:rtn val="all"/>
                </p:endSync>
                <p:childTnLst>
                  <p:par>
                    <p:cTn id="102" fill="hold">
                      <p:stCondLst>
                        <p:cond delay="0"/>
                      </p:stCondLst>
                      <p:childTnLst>
                        <p:par>
                          <p:cTn id="103" fill="hold">
                            <p:stCondLst>
                              <p:cond delay="0"/>
                            </p:stCondLst>
                            <p:childTnLst>
                              <p:par>
                                <p:cTn id="104" presetID="16" presetClass="exit" presetSubtype="26" fill="hold" grpId="0" nodeType="clickEffect">
                                  <p:stCondLst>
                                    <p:cond delay="0"/>
                                  </p:stCondLst>
                                  <p:childTnLst>
                                    <p:animEffect transition="out" filter="barn(inHorizontal)">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7" restart="whenNotActive" fill="hold" evtFilter="cancelBubble" nodeType="interactiveSeq">
                <p:stCondLst>
                  <p:cond evt="onClick" delay="0">
                    <p:tgtEl>
                      <p:spTgt spid="52"/>
                    </p:tgtEl>
                  </p:cond>
                </p:stCondLst>
                <p:endSync evt="end" delay="0">
                  <p:rtn val="all"/>
                </p:endSync>
                <p:childTnLst>
                  <p:par>
                    <p:cTn id="108" fill="hold">
                      <p:stCondLst>
                        <p:cond delay="0"/>
                      </p:stCondLst>
                      <p:childTnLst>
                        <p:par>
                          <p:cTn id="109" fill="hold">
                            <p:stCondLst>
                              <p:cond delay="0"/>
                            </p:stCondLst>
                            <p:childTnLst>
                              <p:par>
                                <p:cTn id="110" presetID="16" presetClass="exit" presetSubtype="26" fill="hold" grpId="0" nodeType="clickEffect">
                                  <p:stCondLst>
                                    <p:cond delay="0"/>
                                  </p:stCondLst>
                                  <p:childTnLst>
                                    <p:animEffect transition="out" filter="barn(inHorizontal)">
                                      <p:cBhvr>
                                        <p:cTn id="111" dur="500"/>
                                        <p:tgtEl>
                                          <p:spTgt spid="52"/>
                                        </p:tgtEl>
                                      </p:cBhvr>
                                    </p:animEffect>
                                    <p:set>
                                      <p:cBhvr>
                                        <p:cTn id="11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3" restart="whenNotActive" fill="hold" evtFilter="cancelBubble" nodeType="interactiveSeq">
                <p:stCondLst>
                  <p:cond evt="onClick" delay="0">
                    <p:tgtEl>
                      <p:spTgt spid="54"/>
                    </p:tgtEl>
                  </p:cond>
                </p:stCondLst>
                <p:endSync evt="end" delay="0">
                  <p:rtn val="all"/>
                </p:endSync>
                <p:childTnLst>
                  <p:par>
                    <p:cTn id="114" fill="hold">
                      <p:stCondLst>
                        <p:cond delay="0"/>
                      </p:stCondLst>
                      <p:childTnLst>
                        <p:par>
                          <p:cTn id="115" fill="hold">
                            <p:stCondLst>
                              <p:cond delay="0"/>
                            </p:stCondLst>
                            <p:childTnLst>
                              <p:par>
                                <p:cTn id="116" presetID="16" presetClass="exit" presetSubtype="26" fill="hold" grpId="0" nodeType="clickEffect">
                                  <p:stCondLst>
                                    <p:cond delay="0"/>
                                  </p:stCondLst>
                                  <p:childTnLst>
                                    <p:animEffect transition="out" filter="barn(inHorizontal)">
                                      <p:cBhvr>
                                        <p:cTn id="117" dur="500"/>
                                        <p:tgtEl>
                                          <p:spTgt spid="54"/>
                                        </p:tgtEl>
                                      </p:cBhvr>
                                    </p:animEffect>
                                    <p:set>
                                      <p:cBhvr>
                                        <p:cTn id="11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9" restart="whenNotActive" fill="hold" evtFilter="cancelBubble" nodeType="interactiveSeq">
                <p:stCondLst>
                  <p:cond evt="onClick" delay="0">
                    <p:tgtEl>
                      <p:spTgt spid="53"/>
                    </p:tgtEl>
                  </p:cond>
                </p:stCondLst>
                <p:endSync evt="end" delay="0">
                  <p:rtn val="all"/>
                </p:endSync>
                <p:childTnLst>
                  <p:par>
                    <p:cTn id="120" fill="hold">
                      <p:stCondLst>
                        <p:cond delay="0"/>
                      </p:stCondLst>
                      <p:childTnLst>
                        <p:par>
                          <p:cTn id="121" fill="hold">
                            <p:stCondLst>
                              <p:cond delay="0"/>
                            </p:stCondLst>
                            <p:childTnLst>
                              <p:par>
                                <p:cTn id="122" presetID="16" presetClass="exit" presetSubtype="26" fill="hold" grpId="0" nodeType="clickEffect">
                                  <p:stCondLst>
                                    <p:cond delay="0"/>
                                  </p:stCondLst>
                                  <p:childTnLst>
                                    <p:animEffect transition="out" filter="barn(inHorizontal)">
                                      <p:cBhvr>
                                        <p:cTn id="123" dur="500"/>
                                        <p:tgtEl>
                                          <p:spTgt spid="53"/>
                                        </p:tgtEl>
                                      </p:cBhvr>
                                    </p:animEffect>
                                    <p:set>
                                      <p:cBhvr>
                                        <p:cTn id="12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5" restart="whenNotActive" fill="hold" evtFilter="cancelBubble" nodeType="interactiveSeq">
                <p:stCondLst>
                  <p:cond evt="onClick" delay="0">
                    <p:tgtEl>
                      <p:spTgt spid="51"/>
                    </p:tgtEl>
                  </p:cond>
                </p:stCondLst>
                <p:endSync evt="end" delay="0">
                  <p:rtn val="all"/>
                </p:endSync>
                <p:childTnLst>
                  <p:par>
                    <p:cTn id="126" fill="hold">
                      <p:stCondLst>
                        <p:cond delay="0"/>
                      </p:stCondLst>
                      <p:childTnLst>
                        <p:par>
                          <p:cTn id="127" fill="hold">
                            <p:stCondLst>
                              <p:cond delay="0"/>
                            </p:stCondLst>
                            <p:childTnLst>
                              <p:par>
                                <p:cTn id="128" presetID="16" presetClass="exit" presetSubtype="26" fill="hold" grpId="0" nodeType="clickEffect">
                                  <p:stCondLst>
                                    <p:cond delay="0"/>
                                  </p:stCondLst>
                                  <p:childTnLst>
                                    <p:animEffect transition="out" filter="barn(inHorizontal)">
                                      <p:cBhvr>
                                        <p:cTn id="129" dur="500"/>
                                        <p:tgtEl>
                                          <p:spTgt spid="51"/>
                                        </p:tgtEl>
                                      </p:cBhvr>
                                    </p:animEffect>
                                    <p:set>
                                      <p:cBhvr>
                                        <p:cTn id="13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2" grpId="0" animBg="1"/>
      <p:bldP spid="33" grpId="0" animBg="1"/>
      <p:bldP spid="34" grpId="0" animBg="1"/>
      <p:bldP spid="35" grpId="0" animBg="1"/>
      <p:bldP spid="36" grpId="0" animBg="1"/>
      <p:bldP spid="49" grpId="0" animBg="1"/>
      <p:bldP spid="50" grpId="0" animBg="1"/>
      <p:bldP spid="51" grpId="0" animBg="1"/>
      <p:bldP spid="52" grpId="0" animBg="1"/>
      <p:bldP spid="53" grpId="0" animBg="1"/>
      <p:bldP spid="54" grpId="0" animBg="1"/>
      <p:bldP spid="5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2614" y="0"/>
            <a:ext cx="1642446" cy="5864634"/>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3270285" y="447218"/>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18:</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270285" y="1248135"/>
            <a:ext cx="6619535" cy="1077218"/>
          </a:xfrm>
          <a:prstGeom prst="rect">
            <a:avLst/>
          </a:prstGeom>
        </p:spPr>
        <p:txBody>
          <a:bodyPr wrap="square">
            <a:spAutoFit/>
          </a:bodyPr>
          <a:lstStyle/>
          <a:p>
            <a:pPr algn="ctr"/>
            <a:r>
              <a:rPr lang="en-US" sz="3200" b="1" dirty="0" err="1">
                <a:solidFill>
                  <a:schemeClr val="accent1">
                    <a:lumMod val="75000"/>
                  </a:schemeClr>
                </a:solidFill>
                <a:latin typeface="Times New Roman" panose="02020603050405020304" pitchFamily="18" charset="0"/>
                <a:ea typeface="Calibri" panose="020F0502020204030204" pitchFamily="34" charset="0"/>
              </a:rPr>
              <a:t>Những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hành</a:t>
            </a:r>
            <a:r>
              <a:rPr lang="en-US" sz="3200" b="1" dirty="0">
                <a:solidFill>
                  <a:schemeClr val="accent1">
                    <a:lumMod val="75000"/>
                  </a:schemeClr>
                </a:solidFill>
                <a:latin typeface="Times New Roman" panose="02020603050405020304" pitchFamily="18" charset="0"/>
                <a:ea typeface="Calibri" panose="020F0502020204030204" pitchFamily="34" charset="0"/>
              </a:rPr>
              <a:t> vi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sau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đây</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hành</a:t>
            </a:r>
            <a:r>
              <a:rPr lang="en-US" sz="3200" b="1" dirty="0">
                <a:solidFill>
                  <a:schemeClr val="accent1">
                    <a:lumMod val="75000"/>
                  </a:schemeClr>
                </a:solidFill>
                <a:latin typeface="Times New Roman" panose="02020603050405020304" pitchFamily="18" charset="0"/>
                <a:ea typeface="Calibri" panose="020F0502020204030204" pitchFamily="34" charset="0"/>
              </a:rPr>
              <a:t> vi </a:t>
            </a:r>
            <a:r>
              <a:rPr lang="en-US" sz="3200" b="1" dirty="0" err="1">
                <a:solidFill>
                  <a:schemeClr val="accent1">
                    <a:lumMod val="75000"/>
                  </a:schemeClr>
                </a:solidFill>
                <a:latin typeface="Times New Roman" panose="02020603050405020304" pitchFamily="18" charset="0"/>
                <a:ea typeface="Calibri" panose="020F0502020204030204" pitchFamily="34" charset="0"/>
              </a:rPr>
              <a:t>bạo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lực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học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đường</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endParaRPr>
          </a:p>
        </p:txBody>
      </p:sp>
      <p:sp>
        <p:nvSpPr>
          <p:cNvPr id="5" name="Rectangle 4">
            <a:extLst>
              <a:ext uri="{FF2B5EF4-FFF2-40B4-BE49-F238E27FC236}">
                <a16:creationId xmlns:a16="http://schemas.microsoft.com/office/drawing/2014/main" id="{A9927237-9416-4E6C-9133-B98E76CB8535}"/>
              </a:ext>
            </a:extLst>
          </p:cNvPr>
          <p:cNvSpPr/>
          <p:nvPr/>
        </p:nvSpPr>
        <p:spPr>
          <a:xfrm>
            <a:off x="2986248" y="2472296"/>
            <a:ext cx="6720457" cy="7571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ghét</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HS </a:t>
            </a:r>
            <a:r>
              <a:rPr lang="en-US" sz="2400" b="1" dirty="0" err="1">
                <a:latin typeface="Times New Roman" panose="02020603050405020304" pitchFamily="18" charset="0"/>
                <a:cs typeface="Times New Roman" panose="02020603050405020304" pitchFamily="18" charset="0"/>
              </a:rPr>
              <a:t>chặn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a:t>
            </a:r>
          </a:p>
        </p:txBody>
      </p:sp>
      <p:sp>
        <p:nvSpPr>
          <p:cNvPr id="6" name="Rectangle 4">
            <a:extLst>
              <a:ext uri="{FF2B5EF4-FFF2-40B4-BE49-F238E27FC236}">
                <a16:creationId xmlns:a16="http://schemas.microsoft.com/office/drawing/2014/main" id="{A9927237-9416-4E6C-9133-B98E76CB8535}"/>
              </a:ext>
            </a:extLst>
          </p:cNvPr>
          <p:cNvSpPr/>
          <p:nvPr/>
        </p:nvSpPr>
        <p:spPr>
          <a:xfrm>
            <a:off x="2986248" y="3439470"/>
            <a:ext cx="7648927" cy="7571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a:t>
            </a:r>
          </a:p>
        </p:txBody>
      </p:sp>
      <p:sp>
        <p:nvSpPr>
          <p:cNvPr id="7" name="Rectangle 4">
            <a:extLst>
              <a:ext uri="{FF2B5EF4-FFF2-40B4-BE49-F238E27FC236}">
                <a16:creationId xmlns:a16="http://schemas.microsoft.com/office/drawing/2014/main" id="{A9927237-9416-4E6C-9133-B98E76CB8535}"/>
              </a:ext>
            </a:extLst>
          </p:cNvPr>
          <p:cNvSpPr/>
          <p:nvPr/>
        </p:nvSpPr>
        <p:spPr>
          <a:xfrm>
            <a:off x="3070654" y="4471358"/>
            <a:ext cx="6636051"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C. </a:t>
            </a:r>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quay clip </a:t>
            </a:r>
            <a:r>
              <a:rPr lang="en-US" sz="2400" b="1" dirty="0" err="1">
                <a:latin typeface="Times New Roman" panose="02020603050405020304" pitchFamily="18" charset="0"/>
                <a:cs typeface="Times New Roman" panose="02020603050405020304" pitchFamily="18" charset="0"/>
              </a:rPr>
              <a:t>tung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mạng</a:t>
            </a:r>
            <a:r>
              <a:rPr lang="en-US" sz="2400" b="1" dirty="0">
                <a:latin typeface="Times New Roman" panose="02020603050405020304" pitchFamily="18" charset="0"/>
                <a:cs typeface="Times New Roman" panose="02020603050405020304" pitchFamily="18" charset="0"/>
              </a:rPr>
              <a:t>.</a:t>
            </a:r>
          </a:p>
        </p:txBody>
      </p:sp>
      <p:sp>
        <p:nvSpPr>
          <p:cNvPr id="8" name="Rectangle 4">
            <a:extLst>
              <a:ext uri="{FF2B5EF4-FFF2-40B4-BE49-F238E27FC236}">
                <a16:creationId xmlns:a16="http://schemas.microsoft.com/office/drawing/2014/main" id="{A9927237-9416-4E6C-9133-B98E76CB8535}"/>
              </a:ext>
            </a:extLst>
          </p:cNvPr>
          <p:cNvSpPr/>
          <p:nvPr/>
        </p:nvSpPr>
        <p:spPr>
          <a:xfrm>
            <a:off x="3270285" y="5276990"/>
            <a:ext cx="4891661"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Tất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đúng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3433"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706" y="1080090"/>
            <a:ext cx="911716" cy="521333"/>
          </a:xfrm>
          <a:prstGeom prst="rect">
            <a:avLst/>
          </a:prstGeom>
        </p:spPr>
      </p:pic>
      <p:pic>
        <p:nvPicPr>
          <p:cNvPr id="12"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6949" y="-98396"/>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19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500"/>
                            </p:stCondLst>
                            <p:childTnLst>
                              <p:par>
                                <p:cTn id="46" presetID="10" presetClass="exit" presetSubtype="0" fill="hold" grpId="1" nodeType="afterEffect">
                                  <p:stCondLst>
                                    <p:cond delay="500"/>
                                  </p:stCondLst>
                                  <p:childTnLst>
                                    <p:animEffect transition="out" filter="fade">
                                      <p:cBhvr>
                                        <p:cTn id="47" dur="1000"/>
                                        <p:tgtEl>
                                          <p:spTgt spid="16"/>
                                        </p:tgtEl>
                                      </p:cBhvr>
                                    </p:animEffect>
                                    <p:set>
                                      <p:cBhvr>
                                        <p:cTn id="48" dur="1" fill="hold">
                                          <p:stCondLst>
                                            <p:cond delay="999"/>
                                          </p:stCondLst>
                                        </p:cTn>
                                        <p:tgtEl>
                                          <p:spTgt spid="16"/>
                                        </p:tgtEl>
                                        <p:attrNameLst>
                                          <p:attrName>style.visibility</p:attrName>
                                        </p:attrNameLst>
                                      </p:cBhvr>
                                      <p:to>
                                        <p:strVal val="hidden"/>
                                      </p:to>
                                    </p:set>
                                  </p:childTnLst>
                                </p:cTn>
                              </p:par>
                            </p:childTnLst>
                          </p:cTn>
                        </p:par>
                        <p:par>
                          <p:cTn id="49" fill="hold">
                            <p:stCondLst>
                              <p:cond delay="2000"/>
                            </p:stCondLst>
                            <p:childTnLst>
                              <p:par>
                                <p:cTn id="50" presetID="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2000"/>
                            </p:stCondLst>
                            <p:childTnLst>
                              <p:par>
                                <p:cTn id="53" presetID="10" presetClass="exit" presetSubtype="0" fill="hold" grpId="1" nodeType="afterEffect">
                                  <p:stCondLst>
                                    <p:cond delay="50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par>
                          <p:cTn id="56" fill="hold">
                            <p:stCondLst>
                              <p:cond delay="3500"/>
                            </p:stCondLst>
                            <p:childTnLst>
                              <p:par>
                                <p:cTn id="57" presetID="3"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3500"/>
                            </p:stCondLst>
                            <p:childTnLst>
                              <p:par>
                                <p:cTn id="60" presetID="10" presetClass="exit" presetSubtype="0" fill="hold" grpId="1" nodeType="afterEffect">
                                  <p:stCondLst>
                                    <p:cond delay="500"/>
                                  </p:stCondLst>
                                  <p:childTnLst>
                                    <p:animEffect transition="out" filter="fade">
                                      <p:cBhvr>
                                        <p:cTn id="61" dur="1000"/>
                                        <p:tgtEl>
                                          <p:spTgt spid="18"/>
                                        </p:tgtEl>
                                      </p:cBhvr>
                                    </p:animEffect>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5000"/>
                            </p:stCondLst>
                            <p:childTnLst>
                              <p:par>
                                <p:cTn id="64" presetID="3"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5000"/>
                            </p:stCondLst>
                            <p:childTnLst>
                              <p:par>
                                <p:cTn id="67" presetID="10" presetClass="exit" presetSubtype="0" fill="hold" grpId="1" nodeType="afterEffect">
                                  <p:stCondLst>
                                    <p:cond delay="500"/>
                                  </p:stCondLst>
                                  <p:childTnLst>
                                    <p:animEffect transition="out" filter="fade">
                                      <p:cBhvr>
                                        <p:cTn id="68" dur="1000"/>
                                        <p:tgtEl>
                                          <p:spTgt spid="19"/>
                                        </p:tgtEl>
                                      </p:cBhvr>
                                    </p:animEffect>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6500"/>
                            </p:stCondLst>
                            <p:childTnLst>
                              <p:par>
                                <p:cTn id="71" presetID="3"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ding.wav"/>
                                        </p:tgtEl>
                                      </p:cMediaNode>
                                    </p:audio>
                                  </p:subTnLst>
                                </p:cTn>
                              </p:par>
                            </p:childTnLst>
                          </p:cTn>
                        </p:par>
                        <p:par>
                          <p:cTn id="73" fill="hold">
                            <p:stCondLst>
                              <p:cond delay="6500"/>
                            </p:stCondLst>
                            <p:childTnLst>
                              <p:par>
                                <p:cTn id="74" presetID="10" presetClass="exit" presetSubtype="0" fill="hold" grpId="1" nodeType="afterEffect">
                                  <p:stCondLst>
                                    <p:cond delay="500"/>
                                  </p:stCondLst>
                                  <p:childTnLst>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par>
                          <p:cTn id="77" fill="hold">
                            <p:stCondLst>
                              <p:cond delay="8000"/>
                            </p:stCondLst>
                            <p:childTnLst>
                              <p:par>
                                <p:cTn id="78" presetID="4" presetClass="entr" presetSubtype="3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ox(out)">
                                      <p:cBhvr>
                                        <p:cTn id="80" dur="500"/>
                                        <p:tgtEl>
                                          <p:spTgt spid="15"/>
                                        </p:tgtEl>
                                      </p:cBhvr>
                                    </p:animEffect>
                                  </p:childTnLst>
                                  <p:subTnLst>
                                    <p:audio>
                                      <p:cMediaNode>
                                        <p:cTn display="0" masterRel="sameClick">
                                          <p:stCondLst>
                                            <p:cond evt="begin" delay="0">
                                              <p:tn val="78"/>
                                            </p:cond>
                                          </p:stCondLst>
                                          <p:endCondLst>
                                            <p:cond evt="onStopAudio" delay="0">
                                              <p:tgtEl>
                                                <p:sldTgt/>
                                              </p:tgtEl>
                                            </p:cond>
                                          </p:endCondLst>
                                        </p:cTn>
                                        <p:tgtEl>
                                          <p:sndTgt r:embed="rId3" name="BELL.WAV"/>
                                        </p:tgtEl>
                                      </p:cMediaNode>
                                    </p:audio>
                                  </p:sub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1" nodeType="clickEffect">
                                  <p:stCondLst>
                                    <p:cond delay="0"/>
                                  </p:stCondLst>
                                  <p:childTnLst>
                                    <p:animClr clrSpc="rgb" dir="cw">
                                      <p:cBhvr override="childStyle">
                                        <p:cTn id="8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8"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166" y="1741936"/>
            <a:ext cx="4957168" cy="4434325"/>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1139715" y="3362671"/>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19:</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249636" y="1152159"/>
            <a:ext cx="6096000" cy="1179554"/>
          </a:xfrm>
          <a:prstGeom prst="rect">
            <a:avLst/>
          </a:prstGeom>
        </p:spPr>
        <p:txBody>
          <a:bodyPr>
            <a:spAutoFit/>
          </a:bodyPr>
          <a:lstStyle/>
          <a:p>
            <a:pPr indent="457200" algn="ctr">
              <a:lnSpc>
                <a:spcPct val="115000"/>
              </a:lnSpc>
              <a:spcBef>
                <a:spcPts val="600"/>
              </a:spcBef>
              <a:spcAft>
                <a:spcPts val="600"/>
              </a:spcAft>
            </a:pPr>
            <a:r>
              <a:rPr lang="en-US" sz="3200" b="1" dirty="0" err="1">
                <a:solidFill>
                  <a:schemeClr val="accent1">
                    <a:lumMod val="75000"/>
                  </a:schemeClr>
                </a:solidFill>
                <a:latin typeface="Times New Roman" panose="02020603050405020304" pitchFamily="18" charset="0"/>
                <a:ea typeface="Calibri" panose="020F0502020204030204" pitchFamily="34" charset="0"/>
              </a:rPr>
              <a:t>Khi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chứng</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kiến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cảnh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các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bạn</a:t>
            </a:r>
            <a:r>
              <a:rPr lang="en-US" sz="3200" b="1" dirty="0">
                <a:solidFill>
                  <a:schemeClr val="accent1">
                    <a:lumMod val="75000"/>
                  </a:schemeClr>
                </a:solidFill>
                <a:latin typeface="Times New Roman" panose="02020603050405020304" pitchFamily="18" charset="0"/>
                <a:ea typeface="Calibri" panose="020F0502020204030204" pitchFamily="34" charset="0"/>
              </a:rPr>
              <a:t> HS </a:t>
            </a:r>
            <a:r>
              <a:rPr lang="en-US" sz="3200" b="1" dirty="0" err="1">
                <a:solidFill>
                  <a:schemeClr val="accent1">
                    <a:lumMod val="75000"/>
                  </a:schemeClr>
                </a:solidFill>
                <a:latin typeface="Times New Roman" panose="02020603050405020304" pitchFamily="18" charset="0"/>
                <a:ea typeface="Calibri" panose="020F0502020204030204" pitchFamily="34" charset="0"/>
              </a:rPr>
              <a:t>đánh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nhau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sẽ</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gì</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492685" y="2654292"/>
            <a:ext cx="6720457"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Đứng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cả</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483703" y="3469528"/>
            <a:ext cx="6645033" cy="48013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Quay </a:t>
            </a:r>
            <a:r>
              <a:rPr lang="en-US" b="1" dirty="0" err="1">
                <a:latin typeface="Times New Roman" panose="02020603050405020304" pitchFamily="18" charset="0"/>
                <a:cs typeface="Times New Roman" panose="02020603050405020304" pitchFamily="18" charset="0"/>
              </a:rPr>
              <a:t>phim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chụp</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ảnh</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483703" y="4307763"/>
            <a:ext cx="6636051" cy="8679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b="1" dirty="0" smtClean="0">
                <a:latin typeface="Times New Roman" panose="02020603050405020304" pitchFamily="18" charset="0"/>
                <a:cs typeface="Times New Roman" panose="02020603050405020304" pitchFamily="18" charset="0"/>
              </a:rPr>
              <a:t>C. </a:t>
            </a:r>
            <a:r>
              <a:rPr lang="en-US" b="1" dirty="0">
                <a:latin typeface="Times New Roman" panose="02020603050405020304" pitchFamily="18" charset="0"/>
                <a:cs typeface="Times New Roman" panose="02020603050405020304" pitchFamily="18" charset="0"/>
              </a:rPr>
              <a:t>Can </a:t>
            </a:r>
            <a:r>
              <a:rPr lang="en-US" b="1" dirty="0" err="1">
                <a:latin typeface="Times New Roman" panose="02020603050405020304" pitchFamily="18" charset="0"/>
                <a:cs typeface="Times New Roman" panose="02020603050405020304" pitchFamily="18" charset="0"/>
              </a:rPr>
              <a:t>ngăn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thầy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3433" y="-30764"/>
            <a:ext cx="1885950" cy="18859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4706" y="1080090"/>
            <a:ext cx="911716" cy="52133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20" name="Picture 18" descr="j0234131"/>
          <p:cNvPicPr>
            <a:picLocks noChangeAspect="1" noChangeArrowheads="1"/>
          </p:cNvPicPr>
          <p:nvPr/>
        </p:nvPicPr>
        <p:blipFill>
          <a:blip r:embed="rId10"/>
          <a:srcRect/>
          <a:stretch>
            <a:fillRect/>
          </a:stretch>
        </p:blipFill>
        <p:spPr bwMode="auto">
          <a:xfrm>
            <a:off x="7609794" y="5760915"/>
            <a:ext cx="871392" cy="927061"/>
          </a:xfrm>
          <a:prstGeom prst="rect">
            <a:avLst/>
          </a:prstGeom>
          <a:noFill/>
          <a:ln w="9525">
            <a:noFill/>
            <a:miter lim="800000"/>
            <a:headEnd/>
            <a:tailEnd/>
          </a:ln>
        </p:spPr>
      </p:pic>
      <p:sp>
        <p:nvSpPr>
          <p:cNvPr id="21"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22"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23"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4"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5"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6"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7" name="Picture 9" descr="Picture1da"/>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6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22"/>
                                        </p:tgtEl>
                                      </p:cBhvr>
                                    </p:animEffect>
                                    <p:set>
                                      <p:cBhvr>
                                        <p:cTn id="42" dur="1" fill="hold">
                                          <p:stCondLst>
                                            <p:cond delay="999"/>
                                          </p:stCondLst>
                                        </p:cTn>
                                        <p:tgtEl>
                                          <p:spTgt spid="22"/>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23"/>
                                        </p:tgtEl>
                                      </p:cBhvr>
                                    </p:animEffect>
                                    <p:set>
                                      <p:cBhvr>
                                        <p:cTn id="49" dur="1" fill="hold">
                                          <p:stCondLst>
                                            <p:cond delay="999"/>
                                          </p:stCondLst>
                                        </p:cTn>
                                        <p:tgtEl>
                                          <p:spTgt spid="23"/>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24"/>
                                        </p:tgtEl>
                                      </p:cBhvr>
                                    </p:animEffect>
                                    <p:set>
                                      <p:cBhvr>
                                        <p:cTn id="56" dur="1" fill="hold">
                                          <p:stCondLst>
                                            <p:cond delay="999"/>
                                          </p:stCondLst>
                                        </p:cTn>
                                        <p:tgtEl>
                                          <p:spTgt spid="24"/>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25"/>
                                        </p:tgtEl>
                                      </p:cBhvr>
                                    </p:animEffect>
                                    <p:set>
                                      <p:cBhvr>
                                        <p:cTn id="63" dur="1" fill="hold">
                                          <p:stCondLst>
                                            <p:cond delay="999"/>
                                          </p:stCondLst>
                                        </p:cTn>
                                        <p:tgtEl>
                                          <p:spTgt spid="25"/>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6"/>
                                        </p:tgtEl>
                                      </p:cBhvr>
                                    </p:animEffect>
                                    <p:set>
                                      <p:cBhvr>
                                        <p:cTn id="70" dur="1" fill="hold">
                                          <p:stCondLst>
                                            <p:cond delay="999"/>
                                          </p:stCondLst>
                                        </p:cTn>
                                        <p:tgtEl>
                                          <p:spTgt spid="26"/>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out)">
                                      <p:cBhvr>
                                        <p:cTn id="74" dur="500"/>
                                        <p:tgtEl>
                                          <p:spTgt spid="21"/>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7" grpId="1"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27012" y="1729575"/>
            <a:ext cx="5086553" cy="5086553"/>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694322" y="4117847"/>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20:</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249637" y="1127880"/>
            <a:ext cx="6654017" cy="1815882"/>
          </a:xfrm>
          <a:prstGeom prst="rect">
            <a:avLst/>
          </a:prstGeom>
        </p:spPr>
        <p:txBody>
          <a:bodyPr wrap="square">
            <a:spAutoFit/>
          </a:bodyPr>
          <a:lstStyle/>
          <a:p>
            <a:r>
              <a:rPr lang="en-US" sz="2800" b="1" dirty="0" err="1">
                <a:solidFill>
                  <a:schemeClr val="accent1">
                    <a:lumMod val="75000"/>
                  </a:schemeClr>
                </a:solidFill>
                <a:latin typeface="Times New Roman" panose="02020603050405020304" pitchFamily="18" charset="0"/>
                <a:ea typeface="Calibri" panose="020F0502020204030204" pitchFamily="34" charset="0"/>
              </a:rPr>
              <a:t>Tổ</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chức</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nào</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đại</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diện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tiếng</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nói</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nguyện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vọng</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của</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trẻ</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em</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và</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giám</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sát</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việc</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thực</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hiện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quyền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trẻ</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em</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theo</a:t>
            </a:r>
            <a:r>
              <a:rPr lang="en-US" sz="2800" b="1" dirty="0">
                <a:solidFill>
                  <a:schemeClr val="accent1">
                    <a:lumMod val="75000"/>
                  </a:schemeClr>
                </a:solidFill>
                <a:latin typeface="Times New Roman" panose="02020603050405020304" pitchFamily="18" charset="0"/>
                <a:ea typeface="Calibri" panose="020F0502020204030204" pitchFamily="34" charset="0"/>
              </a:rPr>
              <a:t> ý </a:t>
            </a:r>
            <a:r>
              <a:rPr lang="en-US" sz="2800" b="1" dirty="0" err="1">
                <a:solidFill>
                  <a:schemeClr val="accent1">
                    <a:lumMod val="75000"/>
                  </a:schemeClr>
                </a:solidFill>
                <a:latin typeface="Times New Roman" panose="02020603050405020304" pitchFamily="18" charset="0"/>
                <a:ea typeface="Calibri" panose="020F0502020204030204" pitchFamily="34" charset="0"/>
              </a:rPr>
              <a:t>kiến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nguyện</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vọng</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của</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trẻ</a:t>
            </a:r>
            <a:r>
              <a:rPr lang="en-US" sz="2800" b="1" dirty="0">
                <a:solidFill>
                  <a:schemeClr val="accent1">
                    <a:lumMod val="75000"/>
                  </a:schemeClr>
                </a:solidFill>
                <a:latin typeface="Times New Roman" panose="02020603050405020304" pitchFamily="18" charset="0"/>
                <a:ea typeface="Calibri" panose="020F0502020204030204" pitchFamily="34" charset="0"/>
              </a:rPr>
              <a:t> </a:t>
            </a:r>
            <a:r>
              <a:rPr lang="en-US" sz="2800" b="1" dirty="0" err="1">
                <a:solidFill>
                  <a:schemeClr val="accent1">
                    <a:lumMod val="75000"/>
                  </a:schemeClr>
                </a:solidFill>
                <a:latin typeface="Times New Roman" panose="02020603050405020304" pitchFamily="18" charset="0"/>
                <a:ea typeface="Calibri" panose="020F0502020204030204" pitchFamily="34" charset="0"/>
              </a:rPr>
              <a:t>em</a:t>
            </a:r>
            <a:r>
              <a:rPr lang="en-US" sz="2800" b="1" dirty="0">
                <a:solidFill>
                  <a:schemeClr val="accent1">
                    <a:lumMod val="75000"/>
                  </a:schemeClr>
                </a:solidFill>
                <a:latin typeface="Times New Roman" panose="02020603050405020304" pitchFamily="18" charset="0"/>
                <a:ea typeface="Calibri" panose="020F0502020204030204" pitchFamily="34" charset="0"/>
              </a:rPr>
              <a:t> ?</a:t>
            </a:r>
            <a:endParaRPr lang="en-US" sz="2800" dirty="0">
              <a:solidFill>
                <a:schemeClr val="accent1">
                  <a:lumMod val="75000"/>
                </a:schemeClr>
              </a:solidFill>
            </a:endParaRPr>
          </a:p>
        </p:txBody>
      </p:sp>
      <p:sp>
        <p:nvSpPr>
          <p:cNvPr id="5" name="Rectangle 4">
            <a:extLst>
              <a:ext uri="{FF2B5EF4-FFF2-40B4-BE49-F238E27FC236}">
                <a16:creationId xmlns:a16="http://schemas.microsoft.com/office/drawing/2014/main" id="{A9927237-9416-4E6C-9133-B98E76CB8535}"/>
              </a:ext>
            </a:extLst>
          </p:cNvPr>
          <p:cNvSpPr/>
          <p:nvPr/>
        </p:nvSpPr>
        <p:spPr>
          <a:xfrm>
            <a:off x="3914713" y="3001687"/>
            <a:ext cx="4188275"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&amp; </a:t>
            </a:r>
            <a:r>
              <a:rPr lang="en-US" sz="2400" b="1" dirty="0" err="1">
                <a:latin typeface="Times New Roman" panose="02020603050405020304" pitchFamily="18" charset="0"/>
                <a:cs typeface="Times New Roman" panose="02020603050405020304" pitchFamily="18" charset="0"/>
              </a:rPr>
              <a:t>Đào</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904933" y="3748527"/>
            <a:ext cx="5482502"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sz="2400" b="1" dirty="0" smtClean="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Lao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binh</a:t>
            </a:r>
            <a:r>
              <a:rPr lang="en-US" sz="2400" b="1" dirty="0">
                <a:latin typeface="Times New Roman" panose="02020603050405020304" pitchFamily="18" charset="0"/>
                <a:cs typeface="Times New Roman" panose="02020603050405020304" pitchFamily="18" charset="0"/>
              </a:rPr>
              <a:t> &amp;</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hội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947136" y="4468609"/>
            <a:ext cx="5398095" cy="7571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en-US" sz="2400" b="1" dirty="0"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Minh.</a:t>
            </a:r>
            <a:endParaRPr lang="en-US" sz="2400" b="1"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3979310" y="5442189"/>
            <a:ext cx="3048546" cy="424732"/>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buNone/>
            </a:pPr>
            <a:r>
              <a:rPr lang="en-US" altLang="en-US" sz="2400" b="1" dirty="0" smtClean="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an.</a:t>
            </a:r>
            <a:endParaRPr lang="en-US" sz="2400" b="1" dirty="0">
              <a:latin typeface="Times New Roman" panose="02020603050405020304" pitchFamily="18" charset="0"/>
              <a:cs typeface="Times New Roman" panose="02020603050405020304" pitchFamily="18" charset="0"/>
            </a:endParaRPr>
          </a:p>
        </p:txBody>
      </p:sp>
      <p:pic>
        <p:nvPicPr>
          <p:cNvPr id="9" name="图片 2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3433" y="-30764"/>
            <a:ext cx="1885950" cy="188595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4706" y="1080090"/>
            <a:ext cx="911716" cy="521333"/>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25708" y="-30565"/>
            <a:ext cx="2316890" cy="2316890"/>
          </a:xfrm>
          <a:prstGeom prst="rect">
            <a:avLst/>
          </a:prstGeom>
        </p:spPr>
      </p:pic>
      <p:pic>
        <p:nvPicPr>
          <p:cNvPr id="14"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5"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6"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7"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8"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19"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0"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1"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2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500"/>
                            </p:stCondLst>
                            <p:childTnLst>
                              <p:par>
                                <p:cTn id="46" presetID="10" presetClass="exit" presetSubtype="0" fill="hold" grpId="1" nodeType="afterEffect">
                                  <p:stCondLst>
                                    <p:cond delay="500"/>
                                  </p:stCondLst>
                                  <p:childTnLst>
                                    <p:animEffect transition="out" filter="fade">
                                      <p:cBhvr>
                                        <p:cTn id="47" dur="1000"/>
                                        <p:tgtEl>
                                          <p:spTgt spid="16"/>
                                        </p:tgtEl>
                                      </p:cBhvr>
                                    </p:animEffect>
                                    <p:set>
                                      <p:cBhvr>
                                        <p:cTn id="48" dur="1" fill="hold">
                                          <p:stCondLst>
                                            <p:cond delay="999"/>
                                          </p:stCondLst>
                                        </p:cTn>
                                        <p:tgtEl>
                                          <p:spTgt spid="16"/>
                                        </p:tgtEl>
                                        <p:attrNameLst>
                                          <p:attrName>style.visibility</p:attrName>
                                        </p:attrNameLst>
                                      </p:cBhvr>
                                      <p:to>
                                        <p:strVal val="hidden"/>
                                      </p:to>
                                    </p:set>
                                  </p:childTnLst>
                                </p:cTn>
                              </p:par>
                            </p:childTnLst>
                          </p:cTn>
                        </p:par>
                        <p:par>
                          <p:cTn id="49" fill="hold">
                            <p:stCondLst>
                              <p:cond delay="2000"/>
                            </p:stCondLst>
                            <p:childTnLst>
                              <p:par>
                                <p:cTn id="50" presetID="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2000"/>
                            </p:stCondLst>
                            <p:childTnLst>
                              <p:par>
                                <p:cTn id="53" presetID="10" presetClass="exit" presetSubtype="0" fill="hold" grpId="1" nodeType="afterEffect">
                                  <p:stCondLst>
                                    <p:cond delay="50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par>
                          <p:cTn id="56" fill="hold">
                            <p:stCondLst>
                              <p:cond delay="3500"/>
                            </p:stCondLst>
                            <p:childTnLst>
                              <p:par>
                                <p:cTn id="57" presetID="3"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3500"/>
                            </p:stCondLst>
                            <p:childTnLst>
                              <p:par>
                                <p:cTn id="60" presetID="10" presetClass="exit" presetSubtype="0" fill="hold" grpId="1" nodeType="afterEffect">
                                  <p:stCondLst>
                                    <p:cond delay="500"/>
                                  </p:stCondLst>
                                  <p:childTnLst>
                                    <p:animEffect transition="out" filter="fade">
                                      <p:cBhvr>
                                        <p:cTn id="61" dur="1000"/>
                                        <p:tgtEl>
                                          <p:spTgt spid="18"/>
                                        </p:tgtEl>
                                      </p:cBhvr>
                                    </p:animEffect>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5000"/>
                            </p:stCondLst>
                            <p:childTnLst>
                              <p:par>
                                <p:cTn id="64" presetID="3"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5000"/>
                            </p:stCondLst>
                            <p:childTnLst>
                              <p:par>
                                <p:cTn id="67" presetID="10" presetClass="exit" presetSubtype="0" fill="hold" grpId="1" nodeType="afterEffect">
                                  <p:stCondLst>
                                    <p:cond delay="500"/>
                                  </p:stCondLst>
                                  <p:childTnLst>
                                    <p:animEffect transition="out" filter="fade">
                                      <p:cBhvr>
                                        <p:cTn id="68" dur="1000"/>
                                        <p:tgtEl>
                                          <p:spTgt spid="19"/>
                                        </p:tgtEl>
                                      </p:cBhvr>
                                    </p:animEffect>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6500"/>
                            </p:stCondLst>
                            <p:childTnLst>
                              <p:par>
                                <p:cTn id="71" presetID="3"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ding.wav"/>
                                        </p:tgtEl>
                                      </p:cMediaNode>
                                    </p:audio>
                                  </p:subTnLst>
                                </p:cTn>
                              </p:par>
                            </p:childTnLst>
                          </p:cTn>
                        </p:par>
                        <p:par>
                          <p:cTn id="73" fill="hold">
                            <p:stCondLst>
                              <p:cond delay="6500"/>
                            </p:stCondLst>
                            <p:childTnLst>
                              <p:par>
                                <p:cTn id="74" presetID="10" presetClass="exit" presetSubtype="0" fill="hold" grpId="1" nodeType="afterEffect">
                                  <p:stCondLst>
                                    <p:cond delay="500"/>
                                  </p:stCondLst>
                                  <p:childTnLst>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par>
                          <p:cTn id="77" fill="hold">
                            <p:stCondLst>
                              <p:cond delay="8000"/>
                            </p:stCondLst>
                            <p:childTnLst>
                              <p:par>
                                <p:cTn id="78" presetID="4" presetClass="entr" presetSubtype="3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ox(out)">
                                      <p:cBhvr>
                                        <p:cTn id="80" dur="500"/>
                                        <p:tgtEl>
                                          <p:spTgt spid="15"/>
                                        </p:tgtEl>
                                      </p:cBhvr>
                                    </p:animEffect>
                                  </p:childTnLst>
                                  <p:subTnLst>
                                    <p:audio>
                                      <p:cMediaNode>
                                        <p:cTn display="0" masterRel="sameClick">
                                          <p:stCondLst>
                                            <p:cond evt="begin" delay="0">
                                              <p:tn val="78"/>
                                            </p:cond>
                                          </p:stCondLst>
                                          <p:endCondLst>
                                            <p:cond evt="onStopAudio" delay="0">
                                              <p:tgtEl>
                                                <p:sldTgt/>
                                              </p:tgtEl>
                                            </p:cond>
                                          </p:endCondLst>
                                        </p:cTn>
                                        <p:tgtEl>
                                          <p:sndTgt r:embed="rId3" name="BELL.WAV"/>
                                        </p:tgtEl>
                                      </p:cMediaNode>
                                    </p:audio>
                                  </p:sub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1" nodeType="clickEffect">
                                  <p:stCondLst>
                                    <p:cond delay="0"/>
                                  </p:stCondLst>
                                  <p:childTnLst>
                                    <p:animClr clrSpc="rgb" dir="cw">
                                      <p:cBhvr override="childStyle">
                                        <p:cTn id="84"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6" grpId="1" animBg="1"/>
      <p:bldP spid="7" grpId="0" animBg="1"/>
      <p:bldP spid="8"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25"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248" y="3206120"/>
            <a:ext cx="1354594" cy="1458413"/>
          </a:xfrm>
          <a:prstGeom prst="rect">
            <a:avLst/>
          </a:prstGeom>
        </p:spPr>
      </p:pic>
      <p:pic>
        <p:nvPicPr>
          <p:cNvPr id="26"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575" y="3833664"/>
            <a:ext cx="1970425" cy="3024336"/>
          </a:xfrm>
          <a:prstGeom prst="rect">
            <a:avLst/>
          </a:prstGeom>
        </p:spPr>
      </p:pic>
      <p:sp>
        <p:nvSpPr>
          <p:cNvPr id="24" name="Rectangle 23"/>
          <p:cNvSpPr/>
          <p:nvPr/>
        </p:nvSpPr>
        <p:spPr>
          <a:xfrm>
            <a:off x="2287938" y="2036569"/>
            <a:ext cx="7933637" cy="2339102"/>
          </a:xfrm>
          <a:prstGeom prst="rect">
            <a:avLst/>
          </a:prstGeom>
          <a:noFill/>
        </p:spPr>
        <p:txBody>
          <a:bodyPr wrap="square" lIns="121920" tIns="60960" rIns="121920" bIns="60960">
            <a:spAutoFit/>
          </a:bodyPr>
          <a:lstStyle/>
          <a:p>
            <a:pPr algn="ct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Chúc</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các</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con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chăm</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ngoan</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học</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dirty="0" err="1"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giỏi</a:t>
            </a:r>
            <a:r>
              <a:rPr lang="en-US" sz="7200" b="1" dirty="0" smtClean="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a:t>
            </a:r>
            <a:endParaRPr lang="en-US" sz="72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5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1+#ppt_w/2"/>
                                          </p:val>
                                        </p:tav>
                                        <p:tav tm="100000">
                                          <p:val>
                                            <p:strVal val="#ppt_x"/>
                                          </p:val>
                                        </p:tav>
                                      </p:tavLst>
                                    </p:anim>
                                    <p:anim calcmode="lin" valueType="num">
                                      <p:cBhvr additive="base">
                                        <p:cTn id="14"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iterate type="lt">
                                    <p:tmPct val="0"/>
                                  </p:iterate>
                                  <p:childTnLst>
                                    <p:set>
                                      <p:cBhvr>
                                        <p:cTn id="18" dur="1" fill="hold">
                                          <p:stCondLst>
                                            <p:cond delay="0"/>
                                          </p:stCondLst>
                                        </p:cTn>
                                        <p:tgtEl>
                                          <p:spTgt spid="24"/>
                                        </p:tgtEl>
                                        <p:attrNameLst>
                                          <p:attrName>style.visibility</p:attrName>
                                        </p:attrNameLst>
                                      </p:cBhvr>
                                      <p:to>
                                        <p:strVal val="visible"/>
                                      </p:to>
                                    </p:set>
                                    <p:animEffect transition="in" filter="wipe(down)">
                                      <p:cBhvr>
                                        <p:cTn id="19" dur="580">
                                          <p:stCondLst>
                                            <p:cond delay="0"/>
                                          </p:stCondLst>
                                        </p:cTn>
                                        <p:tgtEl>
                                          <p:spTgt spid="24"/>
                                        </p:tgtEl>
                                      </p:cBhvr>
                                    </p:animEffect>
                                    <p:anim calcmode="lin" valueType="num">
                                      <p:cBhvr>
                                        <p:cTn id="2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 dur="26">
                                          <p:stCondLst>
                                            <p:cond delay="650"/>
                                          </p:stCondLst>
                                        </p:cTn>
                                        <p:tgtEl>
                                          <p:spTgt spid="24"/>
                                        </p:tgtEl>
                                      </p:cBhvr>
                                      <p:to x="100000" y="60000"/>
                                    </p:animScale>
                                    <p:animScale>
                                      <p:cBhvr>
                                        <p:cTn id="26" dur="166" decel="50000">
                                          <p:stCondLst>
                                            <p:cond delay="676"/>
                                          </p:stCondLst>
                                        </p:cTn>
                                        <p:tgtEl>
                                          <p:spTgt spid="24"/>
                                        </p:tgtEl>
                                      </p:cBhvr>
                                      <p:to x="100000" y="100000"/>
                                    </p:animScale>
                                    <p:animScale>
                                      <p:cBhvr>
                                        <p:cTn id="27" dur="26">
                                          <p:stCondLst>
                                            <p:cond delay="1312"/>
                                          </p:stCondLst>
                                        </p:cTn>
                                        <p:tgtEl>
                                          <p:spTgt spid="24"/>
                                        </p:tgtEl>
                                      </p:cBhvr>
                                      <p:to x="100000" y="80000"/>
                                    </p:animScale>
                                    <p:animScale>
                                      <p:cBhvr>
                                        <p:cTn id="28" dur="166" decel="50000">
                                          <p:stCondLst>
                                            <p:cond delay="1338"/>
                                          </p:stCondLst>
                                        </p:cTn>
                                        <p:tgtEl>
                                          <p:spTgt spid="24"/>
                                        </p:tgtEl>
                                      </p:cBhvr>
                                      <p:to x="100000" y="100000"/>
                                    </p:animScale>
                                    <p:animScale>
                                      <p:cBhvr>
                                        <p:cTn id="29" dur="26">
                                          <p:stCondLst>
                                            <p:cond delay="1642"/>
                                          </p:stCondLst>
                                        </p:cTn>
                                        <p:tgtEl>
                                          <p:spTgt spid="24"/>
                                        </p:tgtEl>
                                      </p:cBhvr>
                                      <p:to x="100000" y="90000"/>
                                    </p:animScale>
                                    <p:animScale>
                                      <p:cBhvr>
                                        <p:cTn id="30" dur="166" decel="50000">
                                          <p:stCondLst>
                                            <p:cond delay="1668"/>
                                          </p:stCondLst>
                                        </p:cTn>
                                        <p:tgtEl>
                                          <p:spTgt spid="24"/>
                                        </p:tgtEl>
                                      </p:cBhvr>
                                      <p:to x="100000" y="100000"/>
                                    </p:animScale>
                                    <p:animScale>
                                      <p:cBhvr>
                                        <p:cTn id="31" dur="26">
                                          <p:stCondLst>
                                            <p:cond delay="1808"/>
                                          </p:stCondLst>
                                        </p:cTn>
                                        <p:tgtEl>
                                          <p:spTgt spid="24"/>
                                        </p:tgtEl>
                                      </p:cBhvr>
                                      <p:to x="100000" y="95000"/>
                                    </p:animScale>
                                    <p:animScale>
                                      <p:cBhvr>
                                        <p:cTn id="32" dur="166" decel="50000">
                                          <p:stCondLst>
                                            <p:cond delay="1834"/>
                                          </p:stCondLst>
                                        </p:cTn>
                                        <p:tgtEl>
                                          <p:spTgt spid="24"/>
                                        </p:tgtEl>
                                      </p:cBhvr>
                                      <p:to x="100000" y="100000"/>
                                    </p:animScale>
                                  </p:childTnLst>
                                </p:cTn>
                              </p:par>
                            </p:childTnLst>
                          </p:cTn>
                        </p:par>
                        <p:par>
                          <p:cTn id="33" fill="hold">
                            <p:stCondLst>
                              <p:cond delay="2000"/>
                            </p:stCondLst>
                            <p:childTnLst>
                              <p:par>
                                <p:cTn id="34"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24"/>
                                        </p:tgtEl>
                                        <p:attrNameLst>
                                          <p:attrName>ppt_x</p:attrName>
                                          <p:attrName>ppt_y</p:attrName>
                                        </p:attrNameLst>
                                      </p:cBhvr>
                                    </p:animMotion>
                                    <p:animRot by="1500000">
                                      <p:cBhvr>
                                        <p:cTn id="36" dur="125" fill="hold">
                                          <p:stCondLst>
                                            <p:cond delay="0"/>
                                          </p:stCondLst>
                                        </p:cTn>
                                        <p:tgtEl>
                                          <p:spTgt spid="24"/>
                                        </p:tgtEl>
                                        <p:attrNameLst>
                                          <p:attrName>r</p:attrName>
                                        </p:attrNameLst>
                                      </p:cBhvr>
                                    </p:animRot>
                                    <p:animRot by="-1500000">
                                      <p:cBhvr>
                                        <p:cTn id="37" dur="125" fill="hold">
                                          <p:stCondLst>
                                            <p:cond delay="125"/>
                                          </p:stCondLst>
                                        </p:cTn>
                                        <p:tgtEl>
                                          <p:spTgt spid="24"/>
                                        </p:tgtEl>
                                        <p:attrNameLst>
                                          <p:attrName>r</p:attrName>
                                        </p:attrNameLst>
                                      </p:cBhvr>
                                    </p:animRot>
                                    <p:animRot by="-1500000">
                                      <p:cBhvr>
                                        <p:cTn id="38" dur="125" fill="hold">
                                          <p:stCondLst>
                                            <p:cond delay="250"/>
                                          </p:stCondLst>
                                        </p:cTn>
                                        <p:tgtEl>
                                          <p:spTgt spid="24"/>
                                        </p:tgtEl>
                                        <p:attrNameLst>
                                          <p:attrName>r</p:attrName>
                                        </p:attrNameLst>
                                      </p:cBhvr>
                                    </p:animRot>
                                    <p:animRot by="1500000">
                                      <p:cBhvr>
                                        <p:cTn id="39"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8528" y="618565"/>
            <a:ext cx="10139083" cy="4832092"/>
          </a:xfrm>
          <a:prstGeom prst="rect">
            <a:avLst/>
          </a:prstGeom>
          <a:noFill/>
        </p:spPr>
        <p:txBody>
          <a:bodyPr wrap="square" rtlCol="0">
            <a:spAutoFit/>
          </a:bodyPr>
          <a:lstStyle/>
          <a:p>
            <a:endParaRPr lang="en-US" sz="4400" dirty="0" smtClean="0">
              <a:latin typeface="Times New Roman" panose="02020603050405020304" pitchFamily="18" charset="0"/>
              <a:cs typeface="Times New Roman" panose="02020603050405020304" pitchFamily="18" charset="0"/>
            </a:endParaRPr>
          </a:p>
          <a:p>
            <a:pPr algn="ctr"/>
            <a:r>
              <a:rPr lang="en-US" sz="4400" dirty="0" smtClean="0">
                <a:latin typeface="Times New Roman" panose="02020603050405020304" pitchFamily="18" charset="0"/>
                <a:cs typeface="Times New Roman" panose="02020603050405020304" pitchFamily="18" charset="0"/>
              </a:rPr>
              <a:t>CÁCH CHƠI</a:t>
            </a:r>
          </a:p>
          <a:p>
            <a:r>
              <a:rPr lang="en-US" sz="4400" dirty="0" smtClean="0">
                <a:latin typeface="Times New Roman" panose="02020603050405020304" pitchFamily="18" charset="0"/>
                <a:cs typeface="Times New Roman" panose="02020603050405020304" pitchFamily="18" charset="0"/>
              </a:rPr>
              <a:t>GV </a:t>
            </a:r>
            <a:r>
              <a:rPr lang="en-US" sz="4400" dirty="0" err="1" smtClean="0">
                <a:latin typeface="Times New Roman" panose="02020603050405020304" pitchFamily="18" charset="0"/>
                <a:cs typeface="Times New Roman" panose="02020603050405020304" pitchFamily="18" charset="0"/>
              </a:rPr>
              <a:t>cho</a:t>
            </a:r>
            <a:r>
              <a:rPr lang="en-US" sz="4400" dirty="0" smtClean="0">
                <a:latin typeface="Times New Roman" panose="02020603050405020304" pitchFamily="18" charset="0"/>
                <a:cs typeface="Times New Roman" panose="02020603050405020304" pitchFamily="18" charset="0"/>
              </a:rPr>
              <a:t> HS </a:t>
            </a:r>
            <a:r>
              <a:rPr lang="en-US" sz="4400" dirty="0" err="1" smtClean="0">
                <a:latin typeface="Times New Roman" panose="02020603050405020304" pitchFamily="18" charset="0"/>
                <a:cs typeface="Times New Roman" panose="02020603050405020304" pitchFamily="18" charset="0"/>
              </a:rPr>
              <a:t>chọn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ô </a:t>
            </a:r>
            <a:r>
              <a:rPr lang="en-US" sz="4400" dirty="0" err="1" smtClean="0">
                <a:latin typeface="Times New Roman" panose="02020603050405020304" pitchFamily="18" charset="0"/>
                <a:cs typeface="Times New Roman" panose="02020603050405020304" pitchFamily="18" charset="0"/>
              </a:rPr>
              <a:t>số</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1-20</a:t>
            </a:r>
          </a:p>
          <a:p>
            <a:r>
              <a:rPr lang="en-US" sz="4400" dirty="0" smtClean="0">
                <a:latin typeface="Times New Roman" panose="02020603050405020304" pitchFamily="18" charset="0"/>
                <a:cs typeface="Times New Roman" panose="02020603050405020304" pitchFamily="18" charset="0"/>
              </a:rPr>
              <a:t>GV </a:t>
            </a:r>
            <a:r>
              <a:rPr lang="en-US" sz="4400" dirty="0" err="1" smtClean="0">
                <a:latin typeface="Times New Roman" panose="02020603050405020304" pitchFamily="18" charset="0"/>
                <a:cs typeface="Times New Roman" panose="02020603050405020304" pitchFamily="18" charset="0"/>
              </a:rPr>
              <a:t>nhấp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xe</a:t>
            </a:r>
            <a:r>
              <a:rPr lang="en-US" sz="4400" dirty="0" smtClean="0">
                <a:latin typeface="Times New Roman" panose="02020603050405020304" pitchFamily="18" charset="0"/>
                <a:cs typeface="Times New Roman" panose="02020603050405020304" pitchFamily="18" charset="0"/>
              </a:rPr>
              <a:t> bus </a:t>
            </a:r>
            <a:r>
              <a:rPr lang="en-US" sz="4400" dirty="0" err="1" smtClean="0">
                <a:latin typeface="Times New Roman" panose="02020603050405020304" pitchFamily="18" charset="0"/>
                <a:cs typeface="Times New Roman" panose="02020603050405020304" pitchFamily="18" charset="0"/>
              </a:rPr>
              <a:t>cuối</a:t>
            </a:r>
            <a:r>
              <a:rPr lang="en-US" sz="4400" dirty="0" smtClean="0">
                <a:latin typeface="Times New Roman" panose="02020603050405020304" pitchFamily="18" charset="0"/>
                <a:cs typeface="Times New Roman" panose="02020603050405020304" pitchFamily="18" charset="0"/>
              </a:rPr>
              <a:t> slide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trở</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trang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chọn</a:t>
            </a:r>
            <a:r>
              <a:rPr lang="en-US" sz="4400" dirty="0" smtClean="0">
                <a:latin typeface="Times New Roman" panose="02020603050405020304" pitchFamily="18" charset="0"/>
                <a:cs typeface="Times New Roman" panose="02020603050405020304" pitchFamily="18" charset="0"/>
              </a:rPr>
              <a:t> ô </a:t>
            </a:r>
            <a:r>
              <a:rPr lang="en-US" sz="4400" dirty="0" err="1" smtClean="0">
                <a:latin typeface="Times New Roman" panose="02020603050405020304" pitchFamily="18" charset="0"/>
                <a:cs typeface="Times New Roman" panose="02020603050405020304" pitchFamily="18" charset="0"/>
              </a:rPr>
              <a:t>số</a:t>
            </a:r>
            <a:endParaRPr lang="en-US"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GV </a:t>
            </a:r>
            <a:r>
              <a:rPr lang="en-US" sz="4400" dirty="0" err="1" smtClean="0">
                <a:latin typeface="Times New Roman" panose="02020603050405020304" pitchFamily="18" charset="0"/>
                <a:cs typeface="Times New Roman" panose="02020603050405020304" pitchFamily="18" charset="0"/>
              </a:rPr>
              <a:t>nhấp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chú</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gấu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trang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chọn</a:t>
            </a:r>
            <a:r>
              <a:rPr lang="en-US" sz="4400" dirty="0" smtClean="0">
                <a:latin typeface="Times New Roman" panose="02020603050405020304" pitchFamily="18" charset="0"/>
                <a:cs typeface="Times New Roman" panose="02020603050405020304" pitchFamily="18" charset="0"/>
              </a:rPr>
              <a:t> ô </a:t>
            </a:r>
            <a:r>
              <a:rPr lang="en-US" sz="4400" dirty="0" err="1" smtClean="0">
                <a:latin typeface="Times New Roman" panose="02020603050405020304" pitchFamily="18" charset="0"/>
                <a:cs typeface="Times New Roman" panose="02020603050405020304" pitchFamily="18" charset="0"/>
              </a:rPr>
              <a:t>số</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đến</a:t>
            </a:r>
            <a:r>
              <a:rPr lang="en-US" sz="4400" dirty="0" smtClean="0">
                <a:latin typeface="Times New Roman" panose="02020603050405020304" pitchFamily="18" charset="0"/>
                <a:cs typeface="Times New Roman" panose="02020603050405020304" pitchFamily="18" charset="0"/>
              </a:rPr>
              <a:t> slide </a:t>
            </a:r>
            <a:r>
              <a:rPr lang="en-US" sz="4400" dirty="0" err="1" smtClean="0">
                <a:latin typeface="Times New Roman" panose="02020603050405020304" pitchFamily="18" charset="0"/>
                <a:cs typeface="Times New Roman" panose="02020603050405020304" pitchFamily="18" charset="0"/>
              </a:rPr>
              <a:t>cuối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cùng</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09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9591" y="1601423"/>
            <a:ext cx="5086553" cy="5086553"/>
          </a:xfrm>
          <a:prstGeom prst="rect">
            <a:avLst/>
          </a:prstGeom>
        </p:spPr>
      </p:pic>
      <p:sp>
        <p:nvSpPr>
          <p:cNvPr id="16"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971743" y="3963817"/>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1:</a:t>
            </a:r>
          </a:p>
        </p:txBody>
      </p:sp>
      <p:sp>
        <p:nvSpPr>
          <p:cNvPr id="13" name="Rectangle 4">
            <a:extLst>
              <a:ext uri="{FF2B5EF4-FFF2-40B4-BE49-F238E27FC236}">
                <a16:creationId xmlns:a16="http://schemas.microsoft.com/office/drawing/2014/main" id="{A9927237-9416-4E6C-9133-B98E76CB8535}"/>
              </a:ext>
            </a:extLst>
          </p:cNvPr>
          <p:cNvSpPr/>
          <p:nvPr/>
        </p:nvSpPr>
        <p:spPr>
          <a:xfrm>
            <a:off x="4171988" y="3006840"/>
            <a:ext cx="3709338"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altLang="en-US" b="1" dirty="0" err="1" smtClean="0">
                <a:latin typeface="Times New Roman" panose="02020603050405020304" pitchFamily="18" charset="0"/>
                <a:cs typeface="Times New Roman" panose="02020603050405020304" pitchFamily="18" charset="0"/>
              </a:rPr>
              <a:t>Người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lớn</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3522672" y="1278018"/>
            <a:ext cx="5598942" cy="1323439"/>
          </a:xfrm>
          <a:prstGeom prst="rect">
            <a:avLst/>
          </a:prstGeom>
          <a:noFill/>
        </p:spPr>
        <p:txBody>
          <a:bodyPr wrap="square" rtlCol="0">
            <a:spAutoFit/>
          </a:bodyPr>
          <a:lstStyle/>
          <a:p>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Việc</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thực</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hiện</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pháp</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luật</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trách</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nhiệm</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ai</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Rectangle 4">
            <a:extLst>
              <a:ext uri="{FF2B5EF4-FFF2-40B4-BE49-F238E27FC236}">
                <a16:creationId xmlns:a16="http://schemas.microsoft.com/office/drawing/2014/main" id="{A9927237-9416-4E6C-9133-B98E76CB8535}"/>
              </a:ext>
            </a:extLst>
          </p:cNvPr>
          <p:cNvSpPr/>
          <p:nvPr/>
        </p:nvSpPr>
        <p:spPr>
          <a:xfrm>
            <a:off x="4171988" y="4050408"/>
            <a:ext cx="3709338"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 </a:t>
            </a:r>
            <a:r>
              <a:rPr lang="en-US" altLang="en-US" b="1" dirty="0" err="1" smtClean="0">
                <a:latin typeface="Times New Roman" panose="02020603050405020304" pitchFamily="18" charset="0"/>
                <a:cs typeface="Times New Roman" panose="02020603050405020304" pitchFamily="18" charset="0"/>
              </a:rPr>
              <a:t>Trẻ</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em</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Rectangle 4">
            <a:extLst>
              <a:ext uri="{FF2B5EF4-FFF2-40B4-BE49-F238E27FC236}">
                <a16:creationId xmlns:a16="http://schemas.microsoft.com/office/drawing/2014/main" id="{A9927237-9416-4E6C-9133-B98E76CB8535}"/>
              </a:ext>
            </a:extLst>
          </p:cNvPr>
          <p:cNvSpPr/>
          <p:nvPr/>
        </p:nvSpPr>
        <p:spPr>
          <a:xfrm>
            <a:off x="4171987" y="5104524"/>
            <a:ext cx="3709339"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a:t>
            </a:r>
            <a:r>
              <a:rPr lang="en-US" altLang="en-US" b="1" dirty="0" err="1" smtClean="0">
                <a:latin typeface="Times New Roman" panose="02020603050405020304" pitchFamily="18" charset="0"/>
                <a:cs typeface="Times New Roman" panose="02020603050405020304" pitchFamily="18" charset="0"/>
              </a:rPr>
              <a:t>Tất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cả</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mọi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người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24" name="图片 2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96939" y="-246234"/>
            <a:ext cx="2316890" cy="2316890"/>
          </a:xfrm>
          <a:prstGeom prst="rect">
            <a:avLst/>
          </a:prstGeom>
        </p:spPr>
      </p:pic>
      <p:pic>
        <p:nvPicPr>
          <p:cNvPr id="28" name="Picture 18" descr="j0234131"/>
          <p:cNvPicPr>
            <a:picLocks noChangeAspect="1" noChangeArrowheads="1"/>
          </p:cNvPicPr>
          <p:nvPr/>
        </p:nvPicPr>
        <p:blipFill>
          <a:blip r:embed="rId12"/>
          <a:srcRect/>
          <a:stretch>
            <a:fillRect/>
          </a:stretch>
        </p:blipFill>
        <p:spPr bwMode="auto">
          <a:xfrm>
            <a:off x="7609794" y="5760915"/>
            <a:ext cx="871392" cy="927061"/>
          </a:xfrm>
          <a:prstGeom prst="rect">
            <a:avLst/>
          </a:prstGeom>
          <a:noFill/>
          <a:ln w="9525">
            <a:noFill/>
            <a:miter lim="800000"/>
            <a:headEnd/>
            <a:tailEnd/>
          </a:ln>
        </p:spPr>
      </p:pic>
      <p:sp>
        <p:nvSpPr>
          <p:cNvPr id="29"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30"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31"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32"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33"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34"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35" name="Picture 9" descr="Picture1da"/>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608590" y="-84342"/>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186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500"/>
                            </p:stCondLst>
                            <p:childTnLst>
                              <p:par>
                                <p:cTn id="40" presetID="3"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ding.wav"/>
                                        </p:tgtEl>
                                      </p:cMediaNode>
                                    </p:audio>
                                  </p:subTnLst>
                                </p:cTn>
                              </p:par>
                            </p:childTnLst>
                          </p:cTn>
                        </p:par>
                        <p:par>
                          <p:cTn id="42" fill="hold">
                            <p:stCondLst>
                              <p:cond delay="500"/>
                            </p:stCondLst>
                            <p:childTnLst>
                              <p:par>
                                <p:cTn id="43" presetID="10" presetClass="exit" presetSubtype="0" fill="hold" grpId="1" nodeType="afterEffect">
                                  <p:stCondLst>
                                    <p:cond delay="500"/>
                                  </p:stCondLst>
                                  <p:childTnLst>
                                    <p:animEffect transition="out" filter="fade">
                                      <p:cBhvr>
                                        <p:cTn id="44" dur="1000"/>
                                        <p:tgtEl>
                                          <p:spTgt spid="30"/>
                                        </p:tgtEl>
                                      </p:cBhvr>
                                    </p:animEffect>
                                    <p:set>
                                      <p:cBhvr>
                                        <p:cTn id="45" dur="1" fill="hold">
                                          <p:stCondLst>
                                            <p:cond delay="999"/>
                                          </p:stCondLst>
                                        </p:cTn>
                                        <p:tgtEl>
                                          <p:spTgt spid="30"/>
                                        </p:tgtEl>
                                        <p:attrNameLst>
                                          <p:attrName>style.visibility</p:attrName>
                                        </p:attrNameLst>
                                      </p:cBhvr>
                                      <p:to>
                                        <p:strVal val="hidden"/>
                                      </p:to>
                                    </p:set>
                                  </p:childTnLst>
                                </p:cTn>
                              </p:par>
                            </p:childTnLst>
                          </p:cTn>
                        </p:par>
                        <p:par>
                          <p:cTn id="46" fill="hold">
                            <p:stCondLst>
                              <p:cond delay="2000"/>
                            </p:stCondLst>
                            <p:childTnLst>
                              <p:par>
                                <p:cTn id="47" presetID="3"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ding.wav"/>
                                        </p:tgtEl>
                                      </p:cMediaNode>
                                    </p:audio>
                                  </p:subTnLst>
                                </p:cTn>
                              </p:par>
                            </p:childTnLst>
                          </p:cTn>
                        </p:par>
                        <p:par>
                          <p:cTn id="49" fill="hold">
                            <p:stCondLst>
                              <p:cond delay="2000"/>
                            </p:stCondLst>
                            <p:childTnLst>
                              <p:par>
                                <p:cTn id="50" presetID="10" presetClass="exit" presetSubtype="0" fill="hold" grpId="1" nodeType="afterEffect">
                                  <p:stCondLst>
                                    <p:cond delay="500"/>
                                  </p:stCondLst>
                                  <p:childTnLst>
                                    <p:animEffect transition="out" filter="fade">
                                      <p:cBhvr>
                                        <p:cTn id="51" dur="1000"/>
                                        <p:tgtEl>
                                          <p:spTgt spid="31"/>
                                        </p:tgtEl>
                                      </p:cBhvr>
                                    </p:animEffect>
                                    <p:set>
                                      <p:cBhvr>
                                        <p:cTn id="52" dur="1" fill="hold">
                                          <p:stCondLst>
                                            <p:cond delay="999"/>
                                          </p:stCondLst>
                                        </p:cTn>
                                        <p:tgtEl>
                                          <p:spTgt spid="31"/>
                                        </p:tgtEl>
                                        <p:attrNameLst>
                                          <p:attrName>style.visibility</p:attrName>
                                        </p:attrNameLst>
                                      </p:cBhvr>
                                      <p:to>
                                        <p:strVal val="hidden"/>
                                      </p:to>
                                    </p:set>
                                  </p:childTnLst>
                                </p:cTn>
                              </p:par>
                            </p:childTnLst>
                          </p:cTn>
                        </p:par>
                        <p:par>
                          <p:cTn id="53" fill="hold">
                            <p:stCondLst>
                              <p:cond delay="3500"/>
                            </p:stCondLst>
                            <p:childTnLst>
                              <p:par>
                                <p:cTn id="54" presetID="3"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ding.wav"/>
                                        </p:tgtEl>
                                      </p:cMediaNode>
                                    </p:audio>
                                  </p:subTnLst>
                                </p:cTn>
                              </p:par>
                            </p:childTnLst>
                          </p:cTn>
                        </p:par>
                        <p:par>
                          <p:cTn id="56" fill="hold">
                            <p:stCondLst>
                              <p:cond delay="3500"/>
                            </p:stCondLst>
                            <p:childTnLst>
                              <p:par>
                                <p:cTn id="57" presetID="10" presetClass="exit" presetSubtype="0" fill="hold" grpId="1" nodeType="afterEffect">
                                  <p:stCondLst>
                                    <p:cond delay="500"/>
                                  </p:stCondLst>
                                  <p:childTnLst>
                                    <p:animEffect transition="out" filter="fade">
                                      <p:cBhvr>
                                        <p:cTn id="58" dur="1000"/>
                                        <p:tgtEl>
                                          <p:spTgt spid="32"/>
                                        </p:tgtEl>
                                      </p:cBhvr>
                                    </p:animEffect>
                                    <p:set>
                                      <p:cBhvr>
                                        <p:cTn id="59" dur="1" fill="hold">
                                          <p:stCondLst>
                                            <p:cond delay="999"/>
                                          </p:stCondLst>
                                        </p:cTn>
                                        <p:tgtEl>
                                          <p:spTgt spid="32"/>
                                        </p:tgtEl>
                                        <p:attrNameLst>
                                          <p:attrName>style.visibility</p:attrName>
                                        </p:attrNameLst>
                                      </p:cBhvr>
                                      <p:to>
                                        <p:strVal val="hidden"/>
                                      </p:to>
                                    </p:set>
                                  </p:childTnLst>
                                </p:cTn>
                              </p:par>
                            </p:childTnLst>
                          </p:cTn>
                        </p:par>
                        <p:par>
                          <p:cTn id="60" fill="hold">
                            <p:stCondLst>
                              <p:cond delay="5000"/>
                            </p:stCondLst>
                            <p:childTnLst>
                              <p:par>
                                <p:cTn id="61" presetID="3"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3" fill="hold">
                            <p:stCondLst>
                              <p:cond delay="5000"/>
                            </p:stCondLst>
                            <p:childTnLst>
                              <p:par>
                                <p:cTn id="64" presetID="10" presetClass="exit" presetSubtype="0" fill="hold" grpId="1" nodeType="afterEffect">
                                  <p:stCondLst>
                                    <p:cond delay="500"/>
                                  </p:stCondLst>
                                  <p:childTnLst>
                                    <p:animEffect transition="out" filter="fade">
                                      <p:cBhvr>
                                        <p:cTn id="65" dur="1000"/>
                                        <p:tgtEl>
                                          <p:spTgt spid="33"/>
                                        </p:tgtEl>
                                      </p:cBhvr>
                                    </p:animEffect>
                                    <p:set>
                                      <p:cBhvr>
                                        <p:cTn id="66" dur="1" fill="hold">
                                          <p:stCondLst>
                                            <p:cond delay="999"/>
                                          </p:stCondLst>
                                        </p:cTn>
                                        <p:tgtEl>
                                          <p:spTgt spid="33"/>
                                        </p:tgtEl>
                                        <p:attrNameLst>
                                          <p:attrName>style.visibility</p:attrName>
                                        </p:attrNameLst>
                                      </p:cBhvr>
                                      <p:to>
                                        <p:strVal val="hidden"/>
                                      </p:to>
                                    </p:set>
                                  </p:childTnLst>
                                </p:cTn>
                              </p:par>
                            </p:childTnLst>
                          </p:cTn>
                        </p:par>
                        <p:par>
                          <p:cTn id="67" fill="hold">
                            <p:stCondLst>
                              <p:cond delay="6500"/>
                            </p:stCondLst>
                            <p:childTnLst>
                              <p:par>
                                <p:cTn id="68" presetID="3"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ding.wav"/>
                                        </p:tgtEl>
                                      </p:cMediaNode>
                                    </p:audio>
                                  </p:subTnLst>
                                </p:cTn>
                              </p:par>
                            </p:childTnLst>
                          </p:cTn>
                        </p:par>
                        <p:par>
                          <p:cTn id="70" fill="hold">
                            <p:stCondLst>
                              <p:cond delay="6500"/>
                            </p:stCondLst>
                            <p:childTnLst>
                              <p:par>
                                <p:cTn id="71" presetID="10" presetClass="exit" presetSubtype="0" fill="hold" grpId="1" nodeType="afterEffect">
                                  <p:stCondLst>
                                    <p:cond delay="500"/>
                                  </p:stCondLst>
                                  <p:childTnLst>
                                    <p:animEffect transition="out" filter="fade">
                                      <p:cBhvr>
                                        <p:cTn id="72" dur="1000"/>
                                        <p:tgtEl>
                                          <p:spTgt spid="34"/>
                                        </p:tgtEl>
                                      </p:cBhvr>
                                    </p:animEffect>
                                    <p:set>
                                      <p:cBhvr>
                                        <p:cTn id="73" dur="1" fill="hold">
                                          <p:stCondLst>
                                            <p:cond delay="999"/>
                                          </p:stCondLst>
                                        </p:cTn>
                                        <p:tgtEl>
                                          <p:spTgt spid="34"/>
                                        </p:tgtEl>
                                        <p:attrNameLst>
                                          <p:attrName>style.visibility</p:attrName>
                                        </p:attrNameLst>
                                      </p:cBhvr>
                                      <p:to>
                                        <p:strVal val="hidden"/>
                                      </p:to>
                                    </p:set>
                                  </p:childTnLst>
                                </p:cTn>
                              </p:par>
                            </p:childTnLst>
                          </p:cTn>
                        </p:par>
                        <p:par>
                          <p:cTn id="74" fill="hold">
                            <p:stCondLst>
                              <p:cond delay="8000"/>
                            </p:stCondLst>
                            <p:childTnLst>
                              <p:par>
                                <p:cTn id="75" presetID="4" presetClass="entr" presetSubtype="32"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ox(out)">
                                      <p:cBhvr>
                                        <p:cTn id="77" dur="500"/>
                                        <p:tgtEl>
                                          <p:spTgt spid="29"/>
                                        </p:tgtEl>
                                      </p:cBhvr>
                                    </p:animEffect>
                                  </p:childTnLst>
                                  <p:subTnLst>
                                    <p:audio>
                                      <p:cMediaNode>
                                        <p:cTn display="0" masterRel="sameClick">
                                          <p:stCondLst>
                                            <p:cond evt="begin" delay="0">
                                              <p:tn val="75"/>
                                            </p:cond>
                                          </p:stCondLst>
                                          <p:endCondLst>
                                            <p:cond evt="onStopAudio" delay="0">
                                              <p:tgtEl>
                                                <p:sldTgt/>
                                              </p:tgtEl>
                                            </p:cond>
                                          </p:endCondLst>
                                        </p:cTn>
                                        <p:tgtEl>
                                          <p:sndTgt r:embed="rId4" name="BELL.WAV"/>
                                        </p:tgtEl>
                                      </p:cMediaNode>
                                    </p:audio>
                                  </p:subTnLst>
                                </p:cTn>
                              </p:par>
                            </p:childTnLst>
                          </p:cTn>
                        </p:par>
                      </p:childTnLst>
                    </p:cTn>
                  </p:par>
                  <p:par>
                    <p:cTn id="78" fill="hold">
                      <p:stCondLst>
                        <p:cond delay="indefinite"/>
                      </p:stCondLst>
                      <p:childTnLst>
                        <p:par>
                          <p:cTn id="79" fill="hold">
                            <p:stCondLst>
                              <p:cond delay="0"/>
                            </p:stCondLst>
                            <p:childTnLst>
                              <p:par>
                                <p:cTn id="80" presetID="3" presetClass="emph" presetSubtype="2" fill="hold" grpId="1" nodeType="clickEffect">
                                  <p:stCondLst>
                                    <p:cond delay="0"/>
                                  </p:stCondLst>
                                  <p:childTnLst>
                                    <p:animClr clrSpc="rgb" dir="cw">
                                      <p:cBhvr override="childStyle">
                                        <p:cTn id="81"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7" grpId="0"/>
      <p:bldP spid="18" grpId="0" animBg="1"/>
      <p:bldP spid="19" grpId="0" animBg="1"/>
      <p:bldP spid="19" grpId="1" animBg="1"/>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8422" y="1481238"/>
            <a:ext cx="3783245" cy="3783245"/>
          </a:xfrm>
          <a:prstGeom prst="rect">
            <a:avLst/>
          </a:prstGeom>
        </p:spPr>
      </p:pic>
      <p:sp>
        <p:nvSpPr>
          <p:cNvPr id="16"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1128103" y="3313166"/>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2:</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13" name="Rectangle 4">
            <a:extLst>
              <a:ext uri="{FF2B5EF4-FFF2-40B4-BE49-F238E27FC236}">
                <a16:creationId xmlns:a16="http://schemas.microsoft.com/office/drawing/2014/main" id="{A9927237-9416-4E6C-9133-B98E76CB8535}"/>
              </a:ext>
            </a:extLst>
          </p:cNvPr>
          <p:cNvSpPr/>
          <p:nvPr/>
        </p:nvSpPr>
        <p:spPr>
          <a:xfrm>
            <a:off x="4171988" y="3006840"/>
            <a:ext cx="2875926"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altLang="en-US" b="1" dirty="0" err="1" smtClean="0">
                <a:latin typeface="Times New Roman" panose="02020603050405020304" pitchFamily="18" charset="0"/>
                <a:cs typeface="Times New Roman" panose="02020603050405020304" pitchFamily="18" charset="0"/>
              </a:rPr>
              <a:t>Dưới</a:t>
            </a:r>
            <a:r>
              <a:rPr lang="en-US" altLang="en-US" b="1" dirty="0" smtClean="0">
                <a:latin typeface="Times New Roman" panose="02020603050405020304" pitchFamily="18" charset="0"/>
                <a:cs typeface="Times New Roman" panose="02020603050405020304" pitchFamily="18" charset="0"/>
              </a:rPr>
              <a:t> 18 </a:t>
            </a:r>
            <a:r>
              <a:rPr lang="en-US" altLang="en-US" b="1" dirty="0" err="1" smtClean="0">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3522672" y="1278018"/>
            <a:ext cx="6971826" cy="1323439"/>
          </a:xfrm>
          <a:prstGeom prst="rect">
            <a:avLst/>
          </a:prstGeom>
          <a:noFill/>
        </p:spPr>
        <p:txBody>
          <a:bodyPr wrap="square" rtlCol="0">
            <a:spAutoFit/>
          </a:bodyPr>
          <a:lstStyle/>
          <a:p>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Theo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Luật</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trẻ</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em</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độ</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tuổi</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nào</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sau</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đây</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được</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coi</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trẻ</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1">
                    <a:lumMod val="75000"/>
                  </a:schemeClr>
                </a:solidFill>
                <a:latin typeface="Times New Roman" panose="02020603050405020304" pitchFamily="18" charset="0"/>
                <a:cs typeface="Times New Roman" panose="02020603050405020304" pitchFamily="18" charset="0"/>
              </a:rPr>
              <a:t>em</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Rectangle 4">
            <a:extLst>
              <a:ext uri="{FF2B5EF4-FFF2-40B4-BE49-F238E27FC236}">
                <a16:creationId xmlns:a16="http://schemas.microsoft.com/office/drawing/2014/main" id="{A9927237-9416-4E6C-9133-B98E76CB8535}"/>
              </a:ext>
            </a:extLst>
          </p:cNvPr>
          <p:cNvSpPr/>
          <p:nvPr/>
        </p:nvSpPr>
        <p:spPr>
          <a:xfrm>
            <a:off x="4171988" y="4050408"/>
            <a:ext cx="2875926"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16 </a:t>
            </a:r>
            <a:r>
              <a:rPr lang="en-US" altLang="en-US" b="1" dirty="0" err="1">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Rectangle 4">
            <a:extLst>
              <a:ext uri="{FF2B5EF4-FFF2-40B4-BE49-F238E27FC236}">
                <a16:creationId xmlns:a16="http://schemas.microsoft.com/office/drawing/2014/main" id="{A9927237-9416-4E6C-9133-B98E76CB8535}"/>
              </a:ext>
            </a:extLst>
          </p:cNvPr>
          <p:cNvSpPr/>
          <p:nvPr/>
        </p:nvSpPr>
        <p:spPr>
          <a:xfrm>
            <a:off x="7435692" y="2991264"/>
            <a:ext cx="2875927"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14 </a:t>
            </a:r>
            <a:r>
              <a:rPr lang="en-US" altLang="en-US" b="1" dirty="0" err="1">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4">
            <a:extLst>
              <a:ext uri="{FF2B5EF4-FFF2-40B4-BE49-F238E27FC236}">
                <a16:creationId xmlns:a16="http://schemas.microsoft.com/office/drawing/2014/main" id="{A9927237-9416-4E6C-9133-B98E76CB8535}"/>
              </a:ext>
            </a:extLst>
          </p:cNvPr>
          <p:cNvSpPr/>
          <p:nvPr/>
        </p:nvSpPr>
        <p:spPr>
          <a:xfrm>
            <a:off x="7435692" y="4144163"/>
            <a:ext cx="2875927"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D.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15 </a:t>
            </a:r>
            <a:r>
              <a:rPr lang="en-US" altLang="en-US" b="1" dirty="0" err="1">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5" name="图片 2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33475" y="-315332"/>
            <a:ext cx="2316890" cy="2316890"/>
          </a:xfrm>
          <a:prstGeom prst="rect">
            <a:avLst/>
          </a:prstGeom>
        </p:spPr>
      </p:pic>
      <p:pic>
        <p:nvPicPr>
          <p:cNvPr id="20" name="Picture 18" descr="j0234131"/>
          <p:cNvPicPr>
            <a:picLocks noChangeAspect="1" noChangeArrowheads="1"/>
          </p:cNvPicPr>
          <p:nvPr/>
        </p:nvPicPr>
        <p:blipFill>
          <a:blip r:embed="rId12"/>
          <a:srcRect/>
          <a:stretch>
            <a:fillRect/>
          </a:stretch>
        </p:blipFill>
        <p:spPr bwMode="auto">
          <a:xfrm>
            <a:off x="7609794" y="5760915"/>
            <a:ext cx="871392" cy="927061"/>
          </a:xfrm>
          <a:prstGeom prst="rect">
            <a:avLst/>
          </a:prstGeom>
          <a:noFill/>
          <a:ln w="9525">
            <a:noFill/>
            <a:miter lim="800000"/>
            <a:headEnd/>
            <a:tailEnd/>
          </a:ln>
        </p:spPr>
      </p:pic>
      <p:sp>
        <p:nvSpPr>
          <p:cNvPr id="21"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22"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23"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4"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5"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6"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7" name="Picture 9" descr="Picture1da"/>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43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3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style.rotation</p:attrName>
                                        </p:attrNameLst>
                                      </p:cBhvr>
                                      <p:tavLst>
                                        <p:tav tm="0">
                                          <p:val>
                                            <p:fltVal val="90"/>
                                          </p:val>
                                        </p:tav>
                                        <p:tav tm="100000">
                                          <p:val>
                                            <p:fltVal val="0"/>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3"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p:stCondLst>
                              <p:cond delay="500"/>
                            </p:stCondLst>
                            <p:childTnLst>
                              <p:par>
                                <p:cTn id="52" presetID="10" presetClass="exit" presetSubtype="0" fill="hold" grpId="1" nodeType="afterEffect">
                                  <p:stCondLst>
                                    <p:cond delay="500"/>
                                  </p:stCondLst>
                                  <p:childTnLst>
                                    <p:animEffect transition="out" filter="fade">
                                      <p:cBhvr>
                                        <p:cTn id="53" dur="1000"/>
                                        <p:tgtEl>
                                          <p:spTgt spid="22"/>
                                        </p:tgtEl>
                                      </p:cBhvr>
                                    </p:animEffect>
                                    <p:set>
                                      <p:cBhvr>
                                        <p:cTn id="54" dur="1" fill="hold">
                                          <p:stCondLst>
                                            <p:cond delay="999"/>
                                          </p:stCondLst>
                                        </p:cTn>
                                        <p:tgtEl>
                                          <p:spTgt spid="22"/>
                                        </p:tgtEl>
                                        <p:attrNameLst>
                                          <p:attrName>style.visibility</p:attrName>
                                        </p:attrNameLst>
                                      </p:cBhvr>
                                      <p:to>
                                        <p:strVal val="hidden"/>
                                      </p:to>
                                    </p:set>
                                  </p:childTnLst>
                                </p:cTn>
                              </p:par>
                            </p:childTnLst>
                          </p:cTn>
                        </p:par>
                        <p:par>
                          <p:cTn id="55" fill="hold">
                            <p:stCondLst>
                              <p:cond delay="2000"/>
                            </p:stCondLst>
                            <p:childTnLst>
                              <p:par>
                                <p:cTn id="56" presetID="3"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ding.wav"/>
                                        </p:tgtEl>
                                      </p:cMediaNode>
                                    </p:audio>
                                  </p:subTnLst>
                                </p:cTn>
                              </p:par>
                            </p:childTnLst>
                          </p:cTn>
                        </p:par>
                        <p:par>
                          <p:cTn id="58" fill="hold">
                            <p:stCondLst>
                              <p:cond delay="2000"/>
                            </p:stCondLst>
                            <p:childTnLst>
                              <p:par>
                                <p:cTn id="59" presetID="10" presetClass="exit" presetSubtype="0" fill="hold" grpId="1" nodeType="afterEffect">
                                  <p:stCondLst>
                                    <p:cond delay="500"/>
                                  </p:stCondLst>
                                  <p:childTnLst>
                                    <p:animEffect transition="out" filter="fade">
                                      <p:cBhvr>
                                        <p:cTn id="60" dur="1000"/>
                                        <p:tgtEl>
                                          <p:spTgt spid="23"/>
                                        </p:tgtEl>
                                      </p:cBhvr>
                                    </p:animEffect>
                                    <p:set>
                                      <p:cBhvr>
                                        <p:cTn id="61" dur="1" fill="hold">
                                          <p:stCondLst>
                                            <p:cond delay="999"/>
                                          </p:stCondLst>
                                        </p:cTn>
                                        <p:tgtEl>
                                          <p:spTgt spid="23"/>
                                        </p:tgtEl>
                                        <p:attrNameLst>
                                          <p:attrName>style.visibility</p:attrName>
                                        </p:attrNameLst>
                                      </p:cBhvr>
                                      <p:to>
                                        <p:strVal val="hidden"/>
                                      </p:to>
                                    </p:set>
                                  </p:childTnLst>
                                </p:cTn>
                              </p:par>
                            </p:childTnLst>
                          </p:cTn>
                        </p:par>
                        <p:par>
                          <p:cTn id="62" fill="hold">
                            <p:stCondLst>
                              <p:cond delay="3500"/>
                            </p:stCondLst>
                            <p:childTnLst>
                              <p:par>
                                <p:cTn id="63" presetID="3"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ding.wav"/>
                                        </p:tgtEl>
                                      </p:cMediaNode>
                                    </p:audio>
                                  </p:subTnLst>
                                </p:cTn>
                              </p:par>
                            </p:childTnLst>
                          </p:cTn>
                        </p:par>
                        <p:par>
                          <p:cTn id="65" fill="hold">
                            <p:stCondLst>
                              <p:cond delay="3500"/>
                            </p:stCondLst>
                            <p:childTnLst>
                              <p:par>
                                <p:cTn id="66" presetID="10" presetClass="exit" presetSubtype="0" fill="hold" grpId="1" nodeType="afterEffect">
                                  <p:stCondLst>
                                    <p:cond delay="500"/>
                                  </p:stCondLst>
                                  <p:childTnLst>
                                    <p:animEffect transition="out" filter="fad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cTn>
                              </p:par>
                            </p:childTnLst>
                          </p:cTn>
                        </p:par>
                        <p:par>
                          <p:cTn id="69" fill="hold">
                            <p:stCondLst>
                              <p:cond delay="5000"/>
                            </p:stCondLst>
                            <p:childTnLst>
                              <p:par>
                                <p:cTn id="70" presetID="3"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p:stCondLst>
                              <p:cond delay="5000"/>
                            </p:stCondLst>
                            <p:childTnLst>
                              <p:par>
                                <p:cTn id="73" presetID="10" presetClass="exit" presetSubtype="0" fill="hold" grpId="1" nodeType="afterEffect">
                                  <p:stCondLst>
                                    <p:cond delay="500"/>
                                  </p:stCondLst>
                                  <p:childTnLst>
                                    <p:animEffect transition="out" filter="fade">
                                      <p:cBhvr>
                                        <p:cTn id="74" dur="1000"/>
                                        <p:tgtEl>
                                          <p:spTgt spid="25"/>
                                        </p:tgtEl>
                                      </p:cBhvr>
                                    </p:animEffect>
                                    <p:set>
                                      <p:cBhvr>
                                        <p:cTn id="75" dur="1" fill="hold">
                                          <p:stCondLst>
                                            <p:cond delay="999"/>
                                          </p:stCondLst>
                                        </p:cTn>
                                        <p:tgtEl>
                                          <p:spTgt spid="25"/>
                                        </p:tgtEl>
                                        <p:attrNameLst>
                                          <p:attrName>style.visibility</p:attrName>
                                        </p:attrNameLst>
                                      </p:cBhvr>
                                      <p:to>
                                        <p:strVal val="hidden"/>
                                      </p:to>
                                    </p:set>
                                  </p:childTnLst>
                                </p:cTn>
                              </p:par>
                            </p:childTnLst>
                          </p:cTn>
                        </p:par>
                        <p:par>
                          <p:cTn id="76" fill="hold">
                            <p:stCondLst>
                              <p:cond delay="6500"/>
                            </p:stCondLst>
                            <p:childTnLst>
                              <p:par>
                                <p:cTn id="77" presetID="3"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ding.wav"/>
                                        </p:tgtEl>
                                      </p:cMediaNode>
                                    </p:audio>
                                  </p:subTnLst>
                                </p:cTn>
                              </p:par>
                            </p:childTnLst>
                          </p:cTn>
                        </p:par>
                        <p:par>
                          <p:cTn id="79" fill="hold">
                            <p:stCondLst>
                              <p:cond delay="6500"/>
                            </p:stCondLst>
                            <p:childTnLst>
                              <p:par>
                                <p:cTn id="80" presetID="10" presetClass="exit" presetSubtype="0" fill="hold" grpId="1" nodeType="afterEffect">
                                  <p:stCondLst>
                                    <p:cond delay="500"/>
                                  </p:stCondLst>
                                  <p:childTnLst>
                                    <p:animEffect transition="out" filter="fade">
                                      <p:cBhvr>
                                        <p:cTn id="81" dur="1000"/>
                                        <p:tgtEl>
                                          <p:spTgt spid="26"/>
                                        </p:tgtEl>
                                      </p:cBhvr>
                                    </p:animEffect>
                                    <p:set>
                                      <p:cBhvr>
                                        <p:cTn id="82" dur="1" fill="hold">
                                          <p:stCondLst>
                                            <p:cond delay="999"/>
                                          </p:stCondLst>
                                        </p:cTn>
                                        <p:tgtEl>
                                          <p:spTgt spid="26"/>
                                        </p:tgtEl>
                                        <p:attrNameLst>
                                          <p:attrName>style.visibility</p:attrName>
                                        </p:attrNameLst>
                                      </p:cBhvr>
                                      <p:to>
                                        <p:strVal val="hidden"/>
                                      </p:to>
                                    </p:set>
                                  </p:childTnLst>
                                </p:cTn>
                              </p:par>
                            </p:childTnLst>
                          </p:cTn>
                        </p:par>
                        <p:par>
                          <p:cTn id="83" fill="hold">
                            <p:stCondLst>
                              <p:cond delay="8000"/>
                            </p:stCondLst>
                            <p:childTnLst>
                              <p:par>
                                <p:cTn id="84" presetID="4" presetClass="entr" presetSubtype="32"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ox(out)">
                                      <p:cBhvr>
                                        <p:cTn id="86" dur="500"/>
                                        <p:tgtEl>
                                          <p:spTgt spid="21"/>
                                        </p:tgtEl>
                                      </p:cBhvr>
                                    </p:animEffect>
                                  </p:childTnLst>
                                  <p:subTnLst>
                                    <p:audio>
                                      <p:cMediaNode>
                                        <p:cTn display="0" masterRel="sameClick">
                                          <p:stCondLst>
                                            <p:cond evt="begin" delay="0">
                                              <p:tn val="84"/>
                                            </p:cond>
                                          </p:stCondLst>
                                          <p:endCondLst>
                                            <p:cond evt="onStopAudio" delay="0">
                                              <p:tgtEl>
                                                <p:sldTgt/>
                                              </p:tgtEl>
                                            </p:cond>
                                          </p:endCondLst>
                                        </p:cTn>
                                        <p:tgtEl>
                                          <p:sndTgt r:embed="rId4" name="BELL.WAV"/>
                                        </p:tgtEl>
                                      </p:cMediaNode>
                                    </p:audio>
                                  </p:subTnLst>
                                </p:cTn>
                              </p:par>
                            </p:childTnLst>
                          </p:cTn>
                        </p:par>
                      </p:childTnLst>
                    </p:cTn>
                  </p:par>
                  <p:par>
                    <p:cTn id="87" fill="hold">
                      <p:stCondLst>
                        <p:cond delay="indefinite"/>
                      </p:stCondLst>
                      <p:childTnLst>
                        <p:par>
                          <p:cTn id="88" fill="hold">
                            <p:stCondLst>
                              <p:cond delay="0"/>
                            </p:stCondLst>
                            <p:childTnLst>
                              <p:par>
                                <p:cTn id="89" presetID="3" presetClass="emph" presetSubtype="2" fill="hold" grpId="1" nodeType="clickEffect">
                                  <p:stCondLst>
                                    <p:cond delay="0"/>
                                  </p:stCondLst>
                                  <p:childTnLst>
                                    <p:animClr clrSpc="rgb" dir="cw">
                                      <p:cBhvr override="childStyle">
                                        <p:cTn id="90" dur="2000" fill="hold"/>
                                        <p:tgtEl>
                                          <p:spTgt spid="1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7" grpId="0"/>
      <p:bldP spid="18" grpId="0" animBg="1"/>
      <p:bldP spid="18" grpId="1" animBg="1"/>
      <p:bldP spid="19" grpId="0" animBg="1"/>
      <p:bldP spid="1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D269966B-89BF-4E91-B71C-337E0A9F66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974" y="1635593"/>
            <a:ext cx="4829630" cy="4829630"/>
          </a:xfrm>
          <a:prstGeom prst="rect">
            <a:avLst/>
          </a:prstGeom>
          <a:noFill/>
          <a:ln>
            <a:noFill/>
          </a:ln>
          <a:effectLst/>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989983" y="4050408"/>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3:</a:t>
            </a:r>
          </a:p>
        </p:txBody>
      </p:sp>
      <p:sp>
        <p:nvSpPr>
          <p:cNvPr id="4" name="Rectangle 4">
            <a:extLst>
              <a:ext uri="{FF2B5EF4-FFF2-40B4-BE49-F238E27FC236}">
                <a16:creationId xmlns:a16="http://schemas.microsoft.com/office/drawing/2014/main" id="{A9927237-9416-4E6C-9133-B98E76CB8535}"/>
              </a:ext>
            </a:extLst>
          </p:cNvPr>
          <p:cNvSpPr/>
          <p:nvPr/>
        </p:nvSpPr>
        <p:spPr>
          <a:xfrm>
            <a:off x="4171988" y="3006840"/>
            <a:ext cx="2425760"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altLang="en-US" b="1" dirty="0" err="1" smtClean="0">
                <a:latin typeface="Times New Roman" panose="02020603050405020304" pitchFamily="18" charset="0"/>
                <a:cs typeface="Times New Roman" panose="02020603050405020304" pitchFamily="18" charset="0"/>
              </a:rPr>
              <a:t>Tháng</a:t>
            </a:r>
            <a:r>
              <a:rPr lang="en-US" altLang="en-US" b="1" dirty="0" smtClean="0">
                <a:latin typeface="Times New Roman" panose="02020603050405020304" pitchFamily="18" charset="0"/>
                <a:cs typeface="Times New Roman" panose="02020603050405020304" pitchFamily="18" charset="0"/>
              </a:rPr>
              <a:t> 4</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extBox 4"/>
          <p:cNvSpPr txBox="1"/>
          <p:nvPr/>
        </p:nvSpPr>
        <p:spPr>
          <a:xfrm>
            <a:off x="3277771" y="1278018"/>
            <a:ext cx="7090117" cy="1077218"/>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Theo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tháng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quy</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tháng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vì</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4171988" y="4050408"/>
            <a:ext cx="2425760"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 </a:t>
            </a:r>
            <a:r>
              <a:rPr lang="en-US" altLang="en-US" b="1" dirty="0" err="1" smtClean="0">
                <a:latin typeface="Times New Roman" panose="02020603050405020304" pitchFamily="18" charset="0"/>
                <a:cs typeface="Times New Roman" panose="02020603050405020304" pitchFamily="18" charset="0"/>
              </a:rPr>
              <a:t>Tháng</a:t>
            </a:r>
            <a:r>
              <a:rPr lang="en-US" altLang="en-US" b="1" dirty="0" smtClean="0">
                <a:latin typeface="Times New Roman" panose="02020603050405020304" pitchFamily="18" charset="0"/>
                <a:cs typeface="Times New Roman" panose="02020603050405020304" pitchFamily="18" charset="0"/>
              </a:rPr>
              <a:t> 5</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7320804" y="3019472"/>
            <a:ext cx="2425761"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a:t>
            </a:r>
            <a:r>
              <a:rPr lang="en-US" altLang="en-US" b="1" dirty="0" err="1" smtClean="0">
                <a:latin typeface="Times New Roman" panose="02020603050405020304" pitchFamily="18" charset="0"/>
                <a:cs typeface="Times New Roman" panose="02020603050405020304" pitchFamily="18" charset="0"/>
              </a:rPr>
              <a:t>Tháng</a:t>
            </a:r>
            <a:r>
              <a:rPr lang="en-US" altLang="en-US" b="1" dirty="0" smtClean="0">
                <a:latin typeface="Times New Roman" panose="02020603050405020304" pitchFamily="18" charset="0"/>
                <a:cs typeface="Times New Roman" panose="02020603050405020304" pitchFamily="18" charset="0"/>
              </a:rPr>
              <a:t> 6</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A9927237-9416-4E6C-9133-B98E76CB8535}"/>
              </a:ext>
            </a:extLst>
          </p:cNvPr>
          <p:cNvSpPr/>
          <p:nvPr/>
        </p:nvSpPr>
        <p:spPr>
          <a:xfrm>
            <a:off x="7320805" y="4050408"/>
            <a:ext cx="2425761"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D. </a:t>
            </a:r>
            <a:r>
              <a:rPr lang="en-US" altLang="en-US" b="1" dirty="0" err="1" smtClean="0">
                <a:latin typeface="Times New Roman" panose="02020603050405020304" pitchFamily="18" charset="0"/>
                <a:cs typeface="Times New Roman" panose="02020603050405020304" pitchFamily="18" charset="0"/>
              </a:rPr>
              <a:t>Tháng</a:t>
            </a:r>
            <a:r>
              <a:rPr lang="en-US" altLang="en-US" b="1" dirty="0" smtClean="0">
                <a:latin typeface="Times New Roman" panose="02020603050405020304" pitchFamily="18" charset="0"/>
                <a:cs typeface="Times New Roman" panose="02020603050405020304" pitchFamily="18" charset="0"/>
              </a:rPr>
              <a:t> 7</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6"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89983" y="-98396"/>
            <a:ext cx="2316890" cy="2316890"/>
          </a:xfrm>
          <a:prstGeom prst="rect">
            <a:avLst/>
          </a:prstGeom>
        </p:spPr>
      </p:pic>
      <p:pic>
        <p:nvPicPr>
          <p:cNvPr id="18"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9"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20"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21"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2"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3"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4"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5"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04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
                            </p:stCondLst>
                            <p:childTnLst>
                              <p:par>
                                <p:cTn id="38" presetID="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p:stCondLst>
                              <p:cond delay="1000"/>
                            </p:stCondLst>
                            <p:childTnLst>
                              <p:par>
                                <p:cTn id="41" presetID="10" presetClass="exit" presetSubtype="0" fill="hold" grpId="1" nodeType="afterEffect">
                                  <p:stCondLst>
                                    <p:cond delay="500"/>
                                  </p:stCondLst>
                                  <p:childTnLst>
                                    <p:animEffect transition="out" filter="fade">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2500"/>
                            </p:stCondLst>
                            <p:childTnLst>
                              <p:par>
                                <p:cTn id="45" presetID="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ding.wav"/>
                                        </p:tgtEl>
                                      </p:cMediaNode>
                                    </p:audio>
                                  </p:subTnLst>
                                </p:cTn>
                              </p:par>
                            </p:childTnLst>
                          </p:cTn>
                        </p:par>
                        <p:par>
                          <p:cTn id="47" fill="hold">
                            <p:stCondLst>
                              <p:cond delay="2500"/>
                            </p:stCondLst>
                            <p:childTnLst>
                              <p:par>
                                <p:cTn id="48" presetID="10" presetClass="exit" presetSubtype="0" fill="hold" grpId="1" nodeType="afterEffect">
                                  <p:stCondLst>
                                    <p:cond delay="500"/>
                                  </p:stCondLst>
                                  <p:childTnLst>
                                    <p:animEffect transition="out" filter="fade">
                                      <p:cBhvr>
                                        <p:cTn id="49" dur="1000"/>
                                        <p:tgtEl>
                                          <p:spTgt spid="21"/>
                                        </p:tgtEl>
                                      </p:cBhvr>
                                    </p:animEffect>
                                    <p:set>
                                      <p:cBhvr>
                                        <p:cTn id="50" dur="1" fill="hold">
                                          <p:stCondLst>
                                            <p:cond delay="999"/>
                                          </p:stCondLst>
                                        </p:cTn>
                                        <p:tgtEl>
                                          <p:spTgt spid="21"/>
                                        </p:tgtEl>
                                        <p:attrNameLst>
                                          <p:attrName>style.visibility</p:attrName>
                                        </p:attrNameLst>
                                      </p:cBhvr>
                                      <p:to>
                                        <p:strVal val="hidden"/>
                                      </p:to>
                                    </p:set>
                                  </p:childTnLst>
                                </p:cTn>
                              </p:par>
                            </p:childTnLst>
                          </p:cTn>
                        </p:par>
                        <p:par>
                          <p:cTn id="51" fill="hold">
                            <p:stCondLst>
                              <p:cond delay="4000"/>
                            </p:stCondLst>
                            <p:childTnLst>
                              <p:par>
                                <p:cTn id="52" presetID="3"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ding.wav"/>
                                        </p:tgtEl>
                                      </p:cMediaNode>
                                    </p:audio>
                                  </p:subTnLst>
                                </p:cTn>
                              </p:par>
                            </p:childTnLst>
                          </p:cTn>
                        </p:par>
                        <p:par>
                          <p:cTn id="54" fill="hold">
                            <p:stCondLst>
                              <p:cond delay="4000"/>
                            </p:stCondLst>
                            <p:childTnLst>
                              <p:par>
                                <p:cTn id="55" presetID="10" presetClass="exit" presetSubtype="0" fill="hold" grpId="1" nodeType="afterEffect">
                                  <p:stCondLst>
                                    <p:cond delay="500"/>
                                  </p:stCondLst>
                                  <p:childTnLst>
                                    <p:animEffect transition="out" filter="fade">
                                      <p:cBhvr>
                                        <p:cTn id="56" dur="1000"/>
                                        <p:tgtEl>
                                          <p:spTgt spid="22"/>
                                        </p:tgtEl>
                                      </p:cBhvr>
                                    </p:animEffect>
                                    <p:set>
                                      <p:cBhvr>
                                        <p:cTn id="57" dur="1" fill="hold">
                                          <p:stCondLst>
                                            <p:cond delay="999"/>
                                          </p:stCondLst>
                                        </p:cTn>
                                        <p:tgtEl>
                                          <p:spTgt spid="22"/>
                                        </p:tgtEl>
                                        <p:attrNameLst>
                                          <p:attrName>style.visibility</p:attrName>
                                        </p:attrNameLst>
                                      </p:cBhvr>
                                      <p:to>
                                        <p:strVal val="hidden"/>
                                      </p:to>
                                    </p:set>
                                  </p:childTnLst>
                                </p:cTn>
                              </p:par>
                            </p:childTnLst>
                          </p:cTn>
                        </p:par>
                        <p:par>
                          <p:cTn id="58" fill="hold">
                            <p:stCondLst>
                              <p:cond delay="5500"/>
                            </p:stCondLst>
                            <p:childTnLst>
                              <p:par>
                                <p:cTn id="59" presetID="3"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p:stCondLst>
                              <p:cond delay="5500"/>
                            </p:stCondLst>
                            <p:childTnLst>
                              <p:par>
                                <p:cTn id="62" presetID="10" presetClass="exit" presetSubtype="0" fill="hold" grpId="1" nodeType="afterEffect">
                                  <p:stCondLst>
                                    <p:cond delay="500"/>
                                  </p:stCondLst>
                                  <p:childTnLst>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childTnLst>
                          </p:cTn>
                        </p:par>
                        <p:par>
                          <p:cTn id="65" fill="hold">
                            <p:stCondLst>
                              <p:cond delay="7000"/>
                            </p:stCondLst>
                            <p:childTnLst>
                              <p:par>
                                <p:cTn id="66" presetID="3"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ding.wav"/>
                                        </p:tgtEl>
                                      </p:cMediaNode>
                                    </p:audio>
                                  </p:subTnLst>
                                </p:cTn>
                              </p:par>
                            </p:childTnLst>
                          </p:cTn>
                        </p:par>
                        <p:par>
                          <p:cTn id="68" fill="hold">
                            <p:stCondLst>
                              <p:cond delay="7000"/>
                            </p:stCondLst>
                            <p:childTnLst>
                              <p:par>
                                <p:cTn id="69" presetID="10" presetClass="exit" presetSubtype="0" fill="hold" grpId="1" nodeType="afterEffect">
                                  <p:stCondLst>
                                    <p:cond delay="500"/>
                                  </p:stCondLst>
                                  <p:childTnLst>
                                    <p:animEffect transition="out" filter="fade">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childTnLst>
                          </p:cTn>
                        </p:par>
                        <p:par>
                          <p:cTn id="72" fill="hold">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ox(out)">
                                      <p:cBhvr>
                                        <p:cTn id="75" dur="500"/>
                                        <p:tgtEl>
                                          <p:spTgt spid="19"/>
                                        </p:tgtEl>
                                      </p:cBhvr>
                                    </p:animEffect>
                                  </p:childTnLst>
                                  <p:subTnLst>
                                    <p:audio>
                                      <p:cMediaNode>
                                        <p:cTn display="0" masterRel="sameClick">
                                          <p:stCondLst>
                                            <p:cond evt="begin" delay="0">
                                              <p:tn val="73"/>
                                            </p:cond>
                                          </p:stCondLst>
                                          <p:endCondLst>
                                            <p:cond evt="onStopAudio" delay="0">
                                              <p:tgtEl>
                                                <p:sldTgt/>
                                              </p:tgtEl>
                                            </p:cond>
                                          </p:endCondLst>
                                        </p:cTn>
                                        <p:tgtEl>
                                          <p:sndTgt r:embed="rId3" name="BELL.WAV"/>
                                        </p:tgtEl>
                                      </p:cMediaNode>
                                    </p:audio>
                                  </p:subTnLst>
                                </p:cTn>
                              </p:par>
                            </p:childTnLst>
                          </p:cTn>
                        </p:par>
                      </p:childTnLst>
                    </p:cTn>
                  </p:par>
                  <p:par>
                    <p:cTn id="76" fill="hold">
                      <p:stCondLst>
                        <p:cond delay="indefinite"/>
                      </p:stCondLst>
                      <p:childTnLst>
                        <p:par>
                          <p:cTn id="77" fill="hold">
                            <p:stCondLst>
                              <p:cond delay="0"/>
                            </p:stCondLst>
                            <p:childTnLst>
                              <p:par>
                                <p:cTn id="78" presetID="3" presetClass="emph" presetSubtype="2" fill="hold" grpId="1" nodeType="clickEffect">
                                  <p:stCondLst>
                                    <p:cond delay="0"/>
                                  </p:stCondLst>
                                  <p:childTnLst>
                                    <p:animClr clrSpc="rgb" dir="cw">
                                      <p:cBhvr override="childStyle">
                                        <p:cTn id="79"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2254730" y="-292983"/>
            <a:ext cx="2767876" cy="2767876"/>
          </a:xfrm>
          <a:prstGeom prst="rect">
            <a:avLst/>
          </a:prstGeom>
        </p:spPr>
      </p:pic>
      <p:sp>
        <p:nvSpPr>
          <p:cNvPr id="4"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54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4:</a:t>
            </a:r>
          </a:p>
        </p:txBody>
      </p:sp>
      <p:sp>
        <p:nvSpPr>
          <p:cNvPr id="5" name="Rectangle 4"/>
          <p:cNvSpPr/>
          <p:nvPr/>
        </p:nvSpPr>
        <p:spPr>
          <a:xfrm>
            <a:off x="2536084" y="2474893"/>
            <a:ext cx="7620789" cy="1077218"/>
          </a:xfrm>
          <a:prstGeom prst="rect">
            <a:avLst/>
          </a:prstGeom>
        </p:spPr>
        <p:txBody>
          <a:bodyPr wrap="square">
            <a:spAutoFit/>
          </a:bodyPr>
          <a:lstStyle/>
          <a:p>
            <a:pPr algn="ctr"/>
            <a:r>
              <a:rPr lang="en-US" sz="3200" b="1" dirty="0">
                <a:solidFill>
                  <a:schemeClr val="accent1">
                    <a:lumMod val="75000"/>
                  </a:schemeClr>
                </a:solidFill>
                <a:latin typeface="Times New Roman" panose="02020603050405020304" pitchFamily="18" charset="0"/>
                <a:ea typeface="Calibri" panose="020F0502020204030204" pitchFamily="34" charset="0"/>
              </a:rPr>
              <a:t>Theo </a:t>
            </a:r>
            <a:r>
              <a:rPr lang="en-US" sz="3200" b="1" dirty="0" err="1">
                <a:solidFill>
                  <a:schemeClr val="accent1">
                    <a:lumMod val="75000"/>
                  </a:schemeClr>
                </a:solidFill>
                <a:latin typeface="Times New Roman" panose="02020603050405020304" pitchFamily="18" charset="0"/>
                <a:ea typeface="Calibri" panose="020F0502020204030204" pitchFamily="34" charset="0"/>
              </a:rPr>
              <a:t>Luật</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Giáo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dục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trẻ</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ở </a:t>
            </a:r>
            <a:r>
              <a:rPr lang="en-US" sz="3200" b="1" dirty="0" err="1">
                <a:solidFill>
                  <a:schemeClr val="accent1">
                    <a:lumMod val="75000"/>
                  </a:schemeClr>
                </a:solidFill>
                <a:latin typeface="Times New Roman" panose="02020603050405020304" pitchFamily="18" charset="0"/>
                <a:ea typeface="Calibri" panose="020F0502020204030204" pitchFamily="34" charset="0"/>
              </a:rPr>
              <a:t>độ</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tuổi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bắt</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đầu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học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lớp</a:t>
            </a:r>
            <a:r>
              <a:rPr lang="en-US" sz="3200" b="1" dirty="0">
                <a:solidFill>
                  <a:schemeClr val="accent1">
                    <a:lumMod val="75000"/>
                  </a:schemeClr>
                </a:solidFill>
                <a:latin typeface="Times New Roman" panose="02020603050405020304" pitchFamily="18" charset="0"/>
                <a:ea typeface="Calibri" panose="020F0502020204030204" pitchFamily="34" charset="0"/>
              </a:rPr>
              <a:t> 1?</a:t>
            </a:r>
            <a:endParaRPr lang="en-US" sz="3200" dirty="0">
              <a:solidFill>
                <a:schemeClr val="accent1">
                  <a:lumMod val="75000"/>
                </a:schemeClr>
              </a:solidFill>
            </a:endParaRPr>
          </a:p>
        </p:txBody>
      </p:sp>
      <p:sp>
        <p:nvSpPr>
          <p:cNvPr id="6" name="Rectangle 4">
            <a:extLst>
              <a:ext uri="{FF2B5EF4-FFF2-40B4-BE49-F238E27FC236}">
                <a16:creationId xmlns:a16="http://schemas.microsoft.com/office/drawing/2014/main" id="{A9927237-9416-4E6C-9133-B98E76CB8535}"/>
              </a:ext>
            </a:extLst>
          </p:cNvPr>
          <p:cNvSpPr/>
          <p:nvPr/>
        </p:nvSpPr>
        <p:spPr>
          <a:xfrm>
            <a:off x="3524875" y="3808702"/>
            <a:ext cx="2425760"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5 </a:t>
            </a:r>
            <a:r>
              <a:rPr lang="en-US" altLang="en-US" b="1" dirty="0" err="1" smtClean="0">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A9927237-9416-4E6C-9133-B98E76CB8535}"/>
              </a:ext>
            </a:extLst>
          </p:cNvPr>
          <p:cNvSpPr/>
          <p:nvPr/>
        </p:nvSpPr>
        <p:spPr>
          <a:xfrm>
            <a:off x="3524875" y="4852270"/>
            <a:ext cx="2425760"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 6 </a:t>
            </a:r>
            <a:r>
              <a:rPr lang="en-US" altLang="en-US" b="1" dirty="0" err="1" smtClean="0">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6673691" y="3821334"/>
            <a:ext cx="2425761"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7 </a:t>
            </a:r>
            <a:r>
              <a:rPr lang="en-US" altLang="en-US" b="1" dirty="0" err="1" smtClean="0">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A9927237-9416-4E6C-9133-B98E76CB8535}"/>
              </a:ext>
            </a:extLst>
          </p:cNvPr>
          <p:cNvSpPr/>
          <p:nvPr/>
        </p:nvSpPr>
        <p:spPr>
          <a:xfrm>
            <a:off x="6673692" y="4852270"/>
            <a:ext cx="2425761"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D. 8 </a:t>
            </a:r>
            <a:r>
              <a:rPr lang="en-US" altLang="en-US" b="1" dirty="0" err="1" smtClean="0">
                <a:latin typeface="Times New Roman" panose="02020603050405020304" pitchFamily="18" charset="0"/>
                <a:cs typeface="Times New Roman" panose="02020603050405020304" pitchFamily="18" charset="0"/>
              </a:rPr>
              <a:t>tuổi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3"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46457" y="3497472"/>
            <a:ext cx="2316890" cy="2316890"/>
          </a:xfrm>
          <a:prstGeom prst="rect">
            <a:avLst/>
          </a:prstGeom>
        </p:spPr>
      </p:pic>
      <p:pic>
        <p:nvPicPr>
          <p:cNvPr id="15"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6"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7"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8"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19"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0"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1"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2"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4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1000"/>
                            </p:stCondLst>
                            <p:childTnLst>
                              <p:par>
                                <p:cTn id="44" presetID="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1000"/>
                            </p:stCondLst>
                            <p:childTnLst>
                              <p:par>
                                <p:cTn id="47" presetID="10" presetClass="exit" presetSubtype="0" fill="hold" grpId="1" nodeType="afterEffect">
                                  <p:stCondLst>
                                    <p:cond delay="50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par>
                          <p:cTn id="50" fill="hold">
                            <p:stCondLst>
                              <p:cond delay="2500"/>
                            </p:stCondLst>
                            <p:childTnLst>
                              <p:par>
                                <p:cTn id="51" presetID="3"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2500"/>
                            </p:stCondLst>
                            <p:childTnLst>
                              <p:par>
                                <p:cTn id="54" presetID="10" presetClass="exit" presetSubtype="0" fill="hold" grpId="1" nodeType="afterEffect">
                                  <p:stCondLst>
                                    <p:cond delay="500"/>
                                  </p:stCondLst>
                                  <p:childTnLst>
                                    <p:animEffect transition="out" filter="fade">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childTnLst>
                          </p:cTn>
                        </p:par>
                        <p:par>
                          <p:cTn id="57" fill="hold">
                            <p:stCondLst>
                              <p:cond delay="4000"/>
                            </p:stCondLst>
                            <p:childTnLst>
                              <p:par>
                                <p:cTn id="58" presetID="3"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4000"/>
                            </p:stCondLst>
                            <p:childTnLst>
                              <p:par>
                                <p:cTn id="61" presetID="10" presetClass="exit" presetSubtype="0" fill="hold" grpId="1" nodeType="afterEffect">
                                  <p:stCondLst>
                                    <p:cond delay="500"/>
                                  </p:stCondLst>
                                  <p:childTnLst>
                                    <p:animEffect transition="out" filter="fade">
                                      <p:cBhvr>
                                        <p:cTn id="62" dur="1000"/>
                                        <p:tgtEl>
                                          <p:spTgt spid="19"/>
                                        </p:tgtEl>
                                      </p:cBhvr>
                                    </p:animEffect>
                                    <p:set>
                                      <p:cBhvr>
                                        <p:cTn id="63" dur="1" fill="hold">
                                          <p:stCondLst>
                                            <p:cond delay="999"/>
                                          </p:stCondLst>
                                        </p:cTn>
                                        <p:tgtEl>
                                          <p:spTgt spid="19"/>
                                        </p:tgtEl>
                                        <p:attrNameLst>
                                          <p:attrName>style.visibility</p:attrName>
                                        </p:attrNameLst>
                                      </p:cBhvr>
                                      <p:to>
                                        <p:strVal val="hidden"/>
                                      </p:to>
                                    </p:set>
                                  </p:childTnLst>
                                </p:cTn>
                              </p:par>
                            </p:childTnLst>
                          </p:cTn>
                        </p:par>
                        <p:par>
                          <p:cTn id="64" fill="hold">
                            <p:stCondLst>
                              <p:cond delay="5500"/>
                            </p:stCondLst>
                            <p:childTnLst>
                              <p:par>
                                <p:cTn id="65" presetID="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5500"/>
                            </p:stCondLst>
                            <p:childTnLst>
                              <p:par>
                                <p:cTn id="68" presetID="10" presetClass="exit" presetSubtype="0" fill="hold" grpId="1" nodeType="afterEffect">
                                  <p:stCondLst>
                                    <p:cond delay="500"/>
                                  </p:stCondLst>
                                  <p:childTnLst>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par>
                          <p:cTn id="71" fill="hold">
                            <p:stCondLst>
                              <p:cond delay="7000"/>
                            </p:stCondLst>
                            <p:childTnLst>
                              <p:par>
                                <p:cTn id="72" presetID="3"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ding.wav"/>
                                        </p:tgtEl>
                                      </p:cMediaNode>
                                    </p:audio>
                                  </p:subTnLst>
                                </p:cTn>
                              </p:par>
                            </p:childTnLst>
                          </p:cTn>
                        </p:par>
                        <p:par>
                          <p:cTn id="74" fill="hold">
                            <p:stCondLst>
                              <p:cond delay="7000"/>
                            </p:stCondLst>
                            <p:childTnLst>
                              <p:par>
                                <p:cTn id="75" presetID="10" presetClass="exit" presetSubtype="0" fill="hold" grpId="1" nodeType="afterEffect">
                                  <p:stCondLst>
                                    <p:cond delay="500"/>
                                  </p:stCondLst>
                                  <p:childTnLst>
                                    <p:animEffect transition="out" filter="fade">
                                      <p:cBhvr>
                                        <p:cTn id="76" dur="1000"/>
                                        <p:tgtEl>
                                          <p:spTgt spid="21"/>
                                        </p:tgtEl>
                                      </p:cBhvr>
                                    </p:animEffect>
                                    <p:set>
                                      <p:cBhvr>
                                        <p:cTn id="77" dur="1" fill="hold">
                                          <p:stCondLst>
                                            <p:cond delay="999"/>
                                          </p:stCondLst>
                                        </p:cTn>
                                        <p:tgtEl>
                                          <p:spTgt spid="21"/>
                                        </p:tgtEl>
                                        <p:attrNameLst>
                                          <p:attrName>style.visibility</p:attrName>
                                        </p:attrNameLst>
                                      </p:cBhvr>
                                      <p:to>
                                        <p:strVal val="hidden"/>
                                      </p:to>
                                    </p:set>
                                  </p:child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ox(out)">
                                      <p:cBhvr>
                                        <p:cTn id="81" dur="500"/>
                                        <p:tgtEl>
                                          <p:spTgt spid="16"/>
                                        </p:tgtEl>
                                      </p:cBhvr>
                                    </p:animEffect>
                                  </p:childTnLst>
                                  <p:subTnLst>
                                    <p:audio>
                                      <p:cMediaNode>
                                        <p:cTn display="0" masterRel="sameClick">
                                          <p:stCondLst>
                                            <p:cond evt="begin" delay="0">
                                              <p:tn val="79"/>
                                            </p:cond>
                                          </p:stCondLst>
                                          <p:endCondLst>
                                            <p:cond evt="onStopAudio" delay="0">
                                              <p:tgtEl>
                                                <p:sldTgt/>
                                              </p:tgtEl>
                                            </p:cond>
                                          </p:endCondLst>
                                        </p:cTn>
                                        <p:tgtEl>
                                          <p:sndTgt r:embed="rId3" name="BELL.WAV"/>
                                        </p:tgtEl>
                                      </p:cMediaNode>
                                    </p:audio>
                                  </p:subTnLst>
                                </p:cTn>
                              </p:par>
                            </p:childTnLst>
                          </p:cTn>
                        </p:par>
                      </p:childTnLst>
                    </p:cTn>
                  </p:par>
                  <p:par>
                    <p:cTn id="82" fill="hold">
                      <p:stCondLst>
                        <p:cond delay="indefinite"/>
                      </p:stCondLst>
                      <p:childTnLst>
                        <p:par>
                          <p:cTn id="83" fill="hold">
                            <p:stCondLst>
                              <p:cond delay="0"/>
                            </p:stCondLst>
                            <p:childTnLst>
                              <p:par>
                                <p:cTn id="84" presetID="3" presetClass="emph" presetSubtype="2" fill="hold" grpId="1" nodeType="clickEffect">
                                  <p:stCondLst>
                                    <p:cond delay="0"/>
                                  </p:stCondLst>
                                  <p:childTnLst>
                                    <p:animClr clrSpc="rgb" dir="cw">
                                      <p:cBhvr override="childStyle">
                                        <p:cTn id="85"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027D1CC1-6603-4CAE-AFDC-8F76EAD0BE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710634" y="2069831"/>
            <a:ext cx="3997224" cy="3997224"/>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49042" y="1163857"/>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5:</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4031526" y="1088880"/>
            <a:ext cx="5885370" cy="1077218"/>
          </a:xfrm>
          <a:prstGeom prst="rect">
            <a:avLst/>
          </a:prstGeom>
        </p:spPr>
        <p:txBody>
          <a:bodyPr wrap="square">
            <a:spAutoFit/>
          </a:bodyPr>
          <a:lstStyle/>
          <a:p>
            <a:r>
              <a:rPr lang="en-US" sz="3200" b="1" dirty="0" err="1">
                <a:solidFill>
                  <a:schemeClr val="accent1">
                    <a:lumMod val="75000"/>
                  </a:schemeClr>
                </a:solidFill>
                <a:latin typeface="Times New Roman" panose="02020603050405020304" pitchFamily="18" charset="0"/>
                <a:ea typeface="Calibri" panose="020F0502020204030204" pitchFamily="34" charset="0"/>
              </a:rPr>
              <a:t>Bổn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phận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của</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trẻ</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em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đối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với</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gia</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đình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được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hiểu</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như</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thế</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nào</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endParaRPr>
          </a:p>
        </p:txBody>
      </p:sp>
      <p:sp>
        <p:nvSpPr>
          <p:cNvPr id="5" name="Rectangle 4">
            <a:extLst>
              <a:ext uri="{FF2B5EF4-FFF2-40B4-BE49-F238E27FC236}">
                <a16:creationId xmlns:a16="http://schemas.microsoft.com/office/drawing/2014/main" id="{A9927237-9416-4E6C-9133-B98E76CB8535}"/>
              </a:ext>
            </a:extLst>
          </p:cNvPr>
          <p:cNvSpPr/>
          <p:nvPr/>
        </p:nvSpPr>
        <p:spPr>
          <a:xfrm>
            <a:off x="2934031" y="2241075"/>
            <a:ext cx="7504197"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Kính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ông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a:t>
            </a:r>
            <a:r>
              <a:rPr lang="en-US" sz="2400" b="1" dirty="0">
                <a:latin typeface="Times New Roman" panose="02020603050405020304" pitchFamily="18" charset="0"/>
                <a:cs typeface="Times New Roman" panose="02020603050405020304" pitchFamily="18" charset="0"/>
              </a:rPr>
              <a:t>, cha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A9927237-9416-4E6C-9133-B98E76CB8535}"/>
              </a:ext>
            </a:extLst>
          </p:cNvPr>
          <p:cNvSpPr/>
          <p:nvPr/>
        </p:nvSpPr>
        <p:spPr>
          <a:xfrm>
            <a:off x="2804055" y="2957360"/>
            <a:ext cx="8052837" cy="1144929"/>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r>
              <a:rPr lang="en-US" altLang="en-US" b="1" dirty="0" smtClean="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cha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a:t>
            </a:r>
          </a:p>
        </p:txBody>
      </p:sp>
      <p:sp>
        <p:nvSpPr>
          <p:cNvPr id="7" name="Rectangle 4">
            <a:extLst>
              <a:ext uri="{FF2B5EF4-FFF2-40B4-BE49-F238E27FC236}">
                <a16:creationId xmlns:a16="http://schemas.microsoft.com/office/drawing/2014/main" id="{A9927237-9416-4E6C-9133-B98E76CB8535}"/>
              </a:ext>
            </a:extLst>
          </p:cNvPr>
          <p:cNvSpPr/>
          <p:nvPr/>
        </p:nvSpPr>
        <p:spPr>
          <a:xfrm>
            <a:off x="2698851" y="4403951"/>
            <a:ext cx="8629613" cy="75713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r>
              <a:rPr lang="en-US" altLang="en-US" sz="2400" b="1" dirty="0"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sẻ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cha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t>
            </a:r>
            <a:r>
              <a:rPr lang="en-US" sz="2400" b="1" dirty="0">
                <a:latin typeface="Times New Roman" panose="02020603050405020304" pitchFamily="18" charset="0"/>
                <a:cs typeface="Times New Roman" panose="02020603050405020304" pitchFamily="18" charset="0"/>
              </a:rPr>
              <a:t>.</a:t>
            </a:r>
          </a:p>
        </p:txBody>
      </p:sp>
      <p:sp>
        <p:nvSpPr>
          <p:cNvPr id="8" name="Rectangle 4">
            <a:extLst>
              <a:ext uri="{FF2B5EF4-FFF2-40B4-BE49-F238E27FC236}">
                <a16:creationId xmlns:a16="http://schemas.microsoft.com/office/drawing/2014/main" id="{A9927237-9416-4E6C-9133-B98E76CB8535}"/>
              </a:ext>
            </a:extLst>
          </p:cNvPr>
          <p:cNvSpPr/>
          <p:nvPr/>
        </p:nvSpPr>
        <p:spPr>
          <a:xfrm>
            <a:off x="2804055" y="5354146"/>
            <a:ext cx="2425760" cy="461665"/>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smtClean="0">
                <a:latin typeface="Times New Roman" panose="02020603050405020304" pitchFamily="18" charset="0"/>
                <a:cs typeface="Times New Roman" panose="02020603050405020304" pitchFamily="18" charset="0"/>
              </a:rPr>
              <a:t>D. </a:t>
            </a:r>
            <a:r>
              <a:rPr lang="en-US" altLang="en-US" sz="2400" b="1" dirty="0" err="1" smtClean="0">
                <a:latin typeface="Times New Roman" panose="02020603050405020304" pitchFamily="18" charset="0"/>
                <a:cs typeface="Times New Roman" panose="02020603050405020304" pitchFamily="18" charset="0"/>
              </a:rPr>
              <a:t>Cả</a:t>
            </a:r>
            <a:r>
              <a:rPr lang="en-US" altLang="en-US" sz="2400" b="1" dirty="0" smtClean="0">
                <a:latin typeface="Times New Roman" panose="02020603050405020304" pitchFamily="18" charset="0"/>
                <a:cs typeface="Times New Roman" panose="02020603050405020304" pitchFamily="18" charset="0"/>
              </a:rPr>
              <a:t> 3 ý </a:t>
            </a:r>
            <a:r>
              <a:rPr lang="en-US" altLang="en-US" sz="2400" b="1" dirty="0" err="1" smtClean="0">
                <a:latin typeface="Times New Roman" panose="02020603050405020304" pitchFamily="18" charset="0"/>
                <a:cs typeface="Times New Roman" panose="02020603050405020304" pitchFamily="18" charset="0"/>
              </a:rPr>
              <a:t>trên</a:t>
            </a:r>
            <a:endParaRPr lang="en-US" alt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1700" y="121636"/>
            <a:ext cx="1885950" cy="188595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8109" y="1212449"/>
            <a:ext cx="1176527" cy="6727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2973" y="1232490"/>
            <a:ext cx="911716" cy="521333"/>
          </a:xfrm>
          <a:prstGeom prst="rect">
            <a:avLst/>
          </a:prstGeom>
        </p:spPr>
      </p:pic>
      <p:pic>
        <p:nvPicPr>
          <p:cNvPr id="15"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68789" y="-255674"/>
            <a:ext cx="2316890" cy="2316890"/>
          </a:xfrm>
          <a:prstGeom prst="rect">
            <a:avLst/>
          </a:prstGeom>
        </p:spPr>
      </p:pic>
      <p:pic>
        <p:nvPicPr>
          <p:cNvPr id="17"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8"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9"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20"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1"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2"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3"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4"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08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
                            </p:stCondLst>
                            <p:childTnLst>
                              <p:par>
                                <p:cTn id="41" presetID="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p:stCondLst>
                              <p:cond delay="500"/>
                            </p:stCondLst>
                            <p:childTnLst>
                              <p:par>
                                <p:cTn id="44" presetID="10" presetClass="exit" presetSubtype="0" fill="hold" grpId="1" nodeType="afterEffect">
                                  <p:stCondLst>
                                    <p:cond delay="500"/>
                                  </p:stCondLst>
                                  <p:childTnLst>
                                    <p:animEffect transition="out" filter="fade">
                                      <p:cBhvr>
                                        <p:cTn id="45" dur="1000"/>
                                        <p:tgtEl>
                                          <p:spTgt spid="19"/>
                                        </p:tgtEl>
                                      </p:cBhvr>
                                    </p:animEffect>
                                    <p:set>
                                      <p:cBhvr>
                                        <p:cTn id="46" dur="1" fill="hold">
                                          <p:stCondLst>
                                            <p:cond delay="999"/>
                                          </p:stCondLst>
                                        </p:cTn>
                                        <p:tgtEl>
                                          <p:spTgt spid="19"/>
                                        </p:tgtEl>
                                        <p:attrNameLst>
                                          <p:attrName>style.visibility</p:attrName>
                                        </p:attrNameLst>
                                      </p:cBhvr>
                                      <p:to>
                                        <p:strVal val="hidden"/>
                                      </p:to>
                                    </p:set>
                                  </p:childTnLst>
                                </p:cTn>
                              </p:par>
                            </p:childTnLst>
                          </p:cTn>
                        </p:par>
                        <p:par>
                          <p:cTn id="47" fill="hold">
                            <p:stCondLst>
                              <p:cond delay="2000"/>
                            </p:stCondLst>
                            <p:childTnLst>
                              <p:par>
                                <p:cTn id="48" presetID="3"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ding.wav"/>
                                        </p:tgtEl>
                                      </p:cMediaNode>
                                    </p:audio>
                                  </p:subTnLst>
                                </p:cTn>
                              </p:par>
                            </p:childTnLst>
                          </p:cTn>
                        </p:par>
                        <p:par>
                          <p:cTn id="50" fill="hold">
                            <p:stCondLst>
                              <p:cond delay="2000"/>
                            </p:stCondLst>
                            <p:childTnLst>
                              <p:par>
                                <p:cTn id="51" presetID="10" presetClass="exit" presetSubtype="0" fill="hold" grpId="1" nodeType="afterEffect">
                                  <p:stCondLst>
                                    <p:cond delay="500"/>
                                  </p:stCondLst>
                                  <p:childTnLst>
                                    <p:animEffect transition="out" filter="fade">
                                      <p:cBhvr>
                                        <p:cTn id="52" dur="1000"/>
                                        <p:tgtEl>
                                          <p:spTgt spid="20"/>
                                        </p:tgtEl>
                                      </p:cBhvr>
                                    </p:animEffect>
                                    <p:set>
                                      <p:cBhvr>
                                        <p:cTn id="53" dur="1" fill="hold">
                                          <p:stCondLst>
                                            <p:cond delay="999"/>
                                          </p:stCondLst>
                                        </p:cTn>
                                        <p:tgtEl>
                                          <p:spTgt spid="20"/>
                                        </p:tgtEl>
                                        <p:attrNameLst>
                                          <p:attrName>style.visibility</p:attrName>
                                        </p:attrNameLst>
                                      </p:cBhvr>
                                      <p:to>
                                        <p:strVal val="hidden"/>
                                      </p:to>
                                    </p:set>
                                  </p:childTnLst>
                                </p:cTn>
                              </p:par>
                            </p:childTnLst>
                          </p:cTn>
                        </p:par>
                        <p:par>
                          <p:cTn id="54" fill="hold">
                            <p:stCondLst>
                              <p:cond delay="3500"/>
                            </p:stCondLst>
                            <p:childTnLst>
                              <p:par>
                                <p:cTn id="55" presetID="3"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ding.wav"/>
                                        </p:tgtEl>
                                      </p:cMediaNode>
                                    </p:audio>
                                  </p:subTnLst>
                                </p:cTn>
                              </p:par>
                            </p:childTnLst>
                          </p:cTn>
                        </p:par>
                        <p:par>
                          <p:cTn id="57" fill="hold">
                            <p:stCondLst>
                              <p:cond delay="3500"/>
                            </p:stCondLst>
                            <p:childTnLst>
                              <p:par>
                                <p:cTn id="58" presetID="10" presetClass="exit" presetSubtype="0" fill="hold" grpId="1" nodeType="afterEffect">
                                  <p:stCondLst>
                                    <p:cond delay="500"/>
                                  </p:stCondLst>
                                  <p:childTnLst>
                                    <p:animEffect transition="out" filter="fade">
                                      <p:cBhvr>
                                        <p:cTn id="59" dur="1000"/>
                                        <p:tgtEl>
                                          <p:spTgt spid="21"/>
                                        </p:tgtEl>
                                      </p:cBhvr>
                                    </p:animEffect>
                                    <p:set>
                                      <p:cBhvr>
                                        <p:cTn id="60" dur="1" fill="hold">
                                          <p:stCondLst>
                                            <p:cond delay="999"/>
                                          </p:stCondLst>
                                        </p:cTn>
                                        <p:tgtEl>
                                          <p:spTgt spid="21"/>
                                        </p:tgtEl>
                                        <p:attrNameLst>
                                          <p:attrName>style.visibility</p:attrName>
                                        </p:attrNameLst>
                                      </p:cBhvr>
                                      <p:to>
                                        <p:strVal val="hidden"/>
                                      </p:to>
                                    </p:set>
                                  </p:childTnLst>
                                </p:cTn>
                              </p:par>
                            </p:childTnLst>
                          </p:cTn>
                        </p:par>
                        <p:par>
                          <p:cTn id="61" fill="hold">
                            <p:stCondLst>
                              <p:cond delay="5000"/>
                            </p:stCondLst>
                            <p:childTnLst>
                              <p:par>
                                <p:cTn id="62" presetID="3"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childTnLst>
                          </p:cTn>
                        </p:par>
                        <p:par>
                          <p:cTn id="64" fill="hold">
                            <p:stCondLst>
                              <p:cond delay="5000"/>
                            </p:stCondLst>
                            <p:childTnLst>
                              <p:par>
                                <p:cTn id="65" presetID="10" presetClass="exit" presetSubtype="0" fill="hold" grpId="1" nodeType="afterEffect">
                                  <p:stCondLst>
                                    <p:cond delay="500"/>
                                  </p:stCondLst>
                                  <p:childTnLst>
                                    <p:animEffect transition="out" filter="fade">
                                      <p:cBhvr>
                                        <p:cTn id="66" dur="1000"/>
                                        <p:tgtEl>
                                          <p:spTgt spid="22"/>
                                        </p:tgtEl>
                                      </p:cBhvr>
                                    </p:animEffect>
                                    <p:set>
                                      <p:cBhvr>
                                        <p:cTn id="67" dur="1" fill="hold">
                                          <p:stCondLst>
                                            <p:cond delay="999"/>
                                          </p:stCondLst>
                                        </p:cTn>
                                        <p:tgtEl>
                                          <p:spTgt spid="22"/>
                                        </p:tgtEl>
                                        <p:attrNameLst>
                                          <p:attrName>style.visibility</p:attrName>
                                        </p:attrNameLst>
                                      </p:cBhvr>
                                      <p:to>
                                        <p:strVal val="hidden"/>
                                      </p:to>
                                    </p:set>
                                  </p:childTnLst>
                                </p:cTn>
                              </p:par>
                            </p:childTnLst>
                          </p:cTn>
                        </p:par>
                        <p:par>
                          <p:cTn id="68" fill="hold">
                            <p:stCondLst>
                              <p:cond delay="6500"/>
                            </p:stCondLst>
                            <p:childTnLst>
                              <p:par>
                                <p:cTn id="69" presetID="3"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ding.wav"/>
                                        </p:tgtEl>
                                      </p:cMediaNode>
                                    </p:audio>
                                  </p:subTnLst>
                                </p:cTn>
                              </p:par>
                            </p:childTnLst>
                          </p:cTn>
                        </p:par>
                        <p:par>
                          <p:cTn id="71" fill="hold">
                            <p:stCondLst>
                              <p:cond delay="6500"/>
                            </p:stCondLst>
                            <p:childTnLst>
                              <p:par>
                                <p:cTn id="72" presetID="10" presetClass="exit" presetSubtype="0" fill="hold" grpId="1" nodeType="afterEffect">
                                  <p:stCondLst>
                                    <p:cond delay="500"/>
                                  </p:stCondLst>
                                  <p:childTnLst>
                                    <p:animEffect transition="out" filter="fade">
                                      <p:cBhvr>
                                        <p:cTn id="73" dur="1000"/>
                                        <p:tgtEl>
                                          <p:spTgt spid="23"/>
                                        </p:tgtEl>
                                      </p:cBhvr>
                                    </p:animEffect>
                                    <p:set>
                                      <p:cBhvr>
                                        <p:cTn id="74" dur="1" fill="hold">
                                          <p:stCondLst>
                                            <p:cond delay="999"/>
                                          </p:stCondLst>
                                        </p:cTn>
                                        <p:tgtEl>
                                          <p:spTgt spid="23"/>
                                        </p:tgtEl>
                                        <p:attrNameLst>
                                          <p:attrName>style.visibility</p:attrName>
                                        </p:attrNameLst>
                                      </p:cBhvr>
                                      <p:to>
                                        <p:strVal val="hidden"/>
                                      </p:to>
                                    </p:set>
                                  </p:childTnLst>
                                </p:cTn>
                              </p:par>
                            </p:childTnLst>
                          </p:cTn>
                        </p:par>
                        <p:par>
                          <p:cTn id="75" fill="hold">
                            <p:stCondLst>
                              <p:cond delay="8000"/>
                            </p:stCondLst>
                            <p:childTnLst>
                              <p:par>
                                <p:cTn id="76" presetID="4" presetClass="entr" presetSubtype="32"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ox(out)">
                                      <p:cBhvr>
                                        <p:cTn id="78" dur="500"/>
                                        <p:tgtEl>
                                          <p:spTgt spid="18"/>
                                        </p:tgtEl>
                                      </p:cBhvr>
                                    </p:animEffect>
                                  </p:childTnLst>
                                  <p:subTnLst>
                                    <p:audio>
                                      <p:cMediaNode>
                                        <p:cTn display="0" masterRel="sameClick">
                                          <p:stCondLst>
                                            <p:cond evt="begin" delay="0">
                                              <p:tn val="76"/>
                                            </p:cond>
                                          </p:stCondLst>
                                          <p:endCondLst>
                                            <p:cond evt="onStopAudio" delay="0">
                                              <p:tgtEl>
                                                <p:sldTgt/>
                                              </p:tgtEl>
                                            </p:cond>
                                          </p:endCondLst>
                                        </p:cTn>
                                        <p:tgtEl>
                                          <p:sndTgt r:embed="rId3" name="BELL.WAV"/>
                                        </p:tgtEl>
                                      </p:cMediaNode>
                                    </p:audio>
                                  </p:sub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1" nodeType="clickEffect">
                                  <p:stCondLst>
                                    <p:cond delay="0"/>
                                  </p:stCondLst>
                                  <p:childTnLst>
                                    <p:animClr clrSpc="rgb" dir="cw">
                                      <p:cBhvr override="childStyle">
                                        <p:cTn id="82"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8" grpId="1"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7880" y="2012039"/>
            <a:ext cx="4957168" cy="4434325"/>
          </a:xfrm>
          <a:prstGeom prst="rect">
            <a:avLst/>
          </a:prstGeom>
        </p:spPr>
      </p:pic>
      <p:sp>
        <p:nvSpPr>
          <p:cNvPr id="3"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1407001" y="3632774"/>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6:</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4" name="Rectangle 3"/>
          <p:cNvSpPr/>
          <p:nvPr/>
        </p:nvSpPr>
        <p:spPr>
          <a:xfrm>
            <a:off x="3060077" y="1553544"/>
            <a:ext cx="6600461" cy="584775"/>
          </a:xfrm>
          <a:prstGeom prst="rect">
            <a:avLst/>
          </a:prstGeom>
        </p:spPr>
        <p:txBody>
          <a:bodyPr wrap="none">
            <a:spAutoFit/>
          </a:bodyPr>
          <a:lstStyle/>
          <a:p>
            <a:r>
              <a:rPr lang="pt-BR" sz="3200" b="1" dirty="0">
                <a:solidFill>
                  <a:schemeClr val="accent1">
                    <a:lumMod val="75000"/>
                  </a:schemeClr>
                </a:solidFill>
                <a:latin typeface="Times New Roman" panose="02020603050405020304" pitchFamily="18" charset="0"/>
                <a:ea typeface="Calibri" panose="020F0502020204030204" pitchFamily="34" charset="0"/>
              </a:rPr>
              <a:t>Biểu tượng của Thủ đô Hà Nội là gì?</a:t>
            </a:r>
            <a:endParaRPr lang="en-US" sz="3200" dirty="0">
              <a:solidFill>
                <a:schemeClr val="accent1">
                  <a:lumMod val="75000"/>
                </a:schemeClr>
              </a:solidFill>
            </a:endParaRPr>
          </a:p>
        </p:txBody>
      </p:sp>
      <p:sp>
        <p:nvSpPr>
          <p:cNvPr id="9" name="Rectangle 4">
            <a:extLst>
              <a:ext uri="{FF2B5EF4-FFF2-40B4-BE49-F238E27FC236}">
                <a16:creationId xmlns:a16="http://schemas.microsoft.com/office/drawing/2014/main" id="{A9927237-9416-4E6C-9133-B98E76CB8535}"/>
              </a:ext>
            </a:extLst>
          </p:cNvPr>
          <p:cNvSpPr/>
          <p:nvPr/>
        </p:nvSpPr>
        <p:spPr>
          <a:xfrm>
            <a:off x="4171988" y="2669215"/>
            <a:ext cx="3709338"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altLang="en-US" b="1" dirty="0" err="1" smtClean="0">
                <a:latin typeface="Times New Roman" panose="02020603050405020304" pitchFamily="18" charset="0"/>
                <a:cs typeface="Times New Roman" panose="02020603050405020304" pitchFamily="18" charset="0"/>
              </a:rPr>
              <a:t>Hình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ảnh</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a:t>
            </a:r>
            <a:r>
              <a:rPr lang="en-US" altLang="en-US" b="1" dirty="0" err="1" smtClean="0">
                <a:latin typeface="Times New Roman" panose="02020603050405020304" pitchFamily="18" charset="0"/>
                <a:cs typeface="Times New Roman" panose="02020603050405020304" pitchFamily="18" charset="0"/>
              </a:rPr>
              <a:t>háp</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Rùa</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4">
            <a:extLst>
              <a:ext uri="{FF2B5EF4-FFF2-40B4-BE49-F238E27FC236}">
                <a16:creationId xmlns:a16="http://schemas.microsoft.com/office/drawing/2014/main" id="{A9927237-9416-4E6C-9133-B98E76CB8535}"/>
              </a:ext>
            </a:extLst>
          </p:cNvPr>
          <p:cNvSpPr/>
          <p:nvPr/>
        </p:nvSpPr>
        <p:spPr>
          <a:xfrm>
            <a:off x="4171987" y="3712783"/>
            <a:ext cx="4474471"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B. </a:t>
            </a:r>
            <a:r>
              <a:rPr lang="en-US" altLang="en-US" b="1" dirty="0" err="1" smtClean="0">
                <a:latin typeface="Times New Roman" panose="02020603050405020304" pitchFamily="18" charset="0"/>
                <a:cs typeface="Times New Roman" panose="02020603050405020304" pitchFamily="18" charset="0"/>
              </a:rPr>
              <a:t>Hình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ảnh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Khuê</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Văn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Các</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A9927237-9416-4E6C-9133-B98E76CB8535}"/>
              </a:ext>
            </a:extLst>
          </p:cNvPr>
          <p:cNvSpPr/>
          <p:nvPr/>
        </p:nvSpPr>
        <p:spPr>
          <a:xfrm>
            <a:off x="4171987" y="4766899"/>
            <a:ext cx="4309199"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a:t>
            </a:r>
            <a:r>
              <a:rPr lang="en-US" altLang="en-US" b="1" dirty="0" err="1" smtClean="0">
                <a:latin typeface="Times New Roman" panose="02020603050405020304" pitchFamily="18" charset="0"/>
                <a:cs typeface="Times New Roman" panose="02020603050405020304" pitchFamily="18" charset="0"/>
              </a:rPr>
              <a:t>Hình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ảnh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cột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cờ</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Hà</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Nội</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5"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7"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8"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9"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20"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1"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2"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3"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4"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31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000"/>
                            </p:stCondLst>
                            <p:childTnLst>
                              <p:par>
                                <p:cTn id="36" presetID="3"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ding.wav"/>
                                        </p:tgtEl>
                                      </p:cMediaNode>
                                    </p:audio>
                                  </p:subTnLst>
                                </p:cTn>
                              </p:par>
                            </p:childTnLst>
                          </p:cTn>
                        </p:par>
                        <p:par>
                          <p:cTn id="38" fill="hold">
                            <p:stCondLst>
                              <p:cond delay="4000"/>
                            </p:stCondLst>
                            <p:childTnLst>
                              <p:par>
                                <p:cTn id="39" presetID="10" presetClass="exit" presetSubtype="0" fill="hold" grpId="1" nodeType="afterEffect">
                                  <p:stCondLst>
                                    <p:cond delay="50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childTnLst>
                          </p:cTn>
                        </p:par>
                        <p:par>
                          <p:cTn id="42" fill="hold">
                            <p:stCondLst>
                              <p:cond delay="5500"/>
                            </p:stCondLst>
                            <p:childTnLst>
                              <p:par>
                                <p:cTn id="43" presetID="3"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5500"/>
                            </p:stCondLst>
                            <p:childTnLst>
                              <p:par>
                                <p:cTn id="46" presetID="10" presetClass="exit" presetSubtype="0" fill="hold" grpId="1" nodeType="afterEffect">
                                  <p:stCondLst>
                                    <p:cond delay="500"/>
                                  </p:stCondLst>
                                  <p:childTnLst>
                                    <p:animEffect transition="out" filter="fade">
                                      <p:cBhvr>
                                        <p:cTn id="47" dur="1000"/>
                                        <p:tgtEl>
                                          <p:spTgt spid="20"/>
                                        </p:tgtEl>
                                      </p:cBhvr>
                                    </p:animEffect>
                                    <p:set>
                                      <p:cBhvr>
                                        <p:cTn id="48" dur="1" fill="hold">
                                          <p:stCondLst>
                                            <p:cond delay="999"/>
                                          </p:stCondLst>
                                        </p:cTn>
                                        <p:tgtEl>
                                          <p:spTgt spid="20"/>
                                        </p:tgtEl>
                                        <p:attrNameLst>
                                          <p:attrName>style.visibility</p:attrName>
                                        </p:attrNameLst>
                                      </p:cBhvr>
                                      <p:to>
                                        <p:strVal val="hidden"/>
                                      </p:to>
                                    </p:set>
                                  </p:childTnLst>
                                </p:cTn>
                              </p:par>
                            </p:childTnLst>
                          </p:cTn>
                        </p:par>
                        <p:par>
                          <p:cTn id="49" fill="hold">
                            <p:stCondLst>
                              <p:cond delay="7000"/>
                            </p:stCondLst>
                            <p:childTnLst>
                              <p:par>
                                <p:cTn id="50" presetID="3"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7000"/>
                            </p:stCondLst>
                            <p:childTnLst>
                              <p:par>
                                <p:cTn id="53" presetID="10" presetClass="exit" presetSubtype="0" fill="hold" grpId="1" nodeType="afterEffect">
                                  <p:stCondLst>
                                    <p:cond delay="500"/>
                                  </p:stCondLst>
                                  <p:childTnLst>
                                    <p:animEffect transition="out" filter="fade">
                                      <p:cBhvr>
                                        <p:cTn id="54" dur="1000"/>
                                        <p:tgtEl>
                                          <p:spTgt spid="21"/>
                                        </p:tgtEl>
                                      </p:cBhvr>
                                    </p:animEffect>
                                    <p:set>
                                      <p:cBhvr>
                                        <p:cTn id="55" dur="1" fill="hold">
                                          <p:stCondLst>
                                            <p:cond delay="999"/>
                                          </p:stCondLst>
                                        </p:cTn>
                                        <p:tgtEl>
                                          <p:spTgt spid="21"/>
                                        </p:tgtEl>
                                        <p:attrNameLst>
                                          <p:attrName>style.visibility</p:attrName>
                                        </p:attrNameLst>
                                      </p:cBhvr>
                                      <p:to>
                                        <p:strVal val="hidden"/>
                                      </p:to>
                                    </p:set>
                                  </p:childTnLst>
                                </p:cTn>
                              </p:par>
                            </p:childTnLst>
                          </p:cTn>
                        </p:par>
                        <p:par>
                          <p:cTn id="56" fill="hold">
                            <p:stCondLst>
                              <p:cond delay="8500"/>
                            </p:stCondLst>
                            <p:childTnLst>
                              <p:par>
                                <p:cTn id="57" presetID="3"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p:stCondLst>
                              <p:cond delay="8500"/>
                            </p:stCondLst>
                            <p:childTnLst>
                              <p:par>
                                <p:cTn id="60" presetID="10" presetClass="exit" presetSubtype="0" fill="hold" grpId="1" nodeType="afterEffect">
                                  <p:stCondLst>
                                    <p:cond delay="500"/>
                                  </p:stCondLst>
                                  <p:childTnLst>
                                    <p:animEffect transition="out" filter="fade">
                                      <p:cBhvr>
                                        <p:cTn id="61" dur="1000"/>
                                        <p:tgtEl>
                                          <p:spTgt spid="22"/>
                                        </p:tgtEl>
                                      </p:cBhvr>
                                    </p:animEffect>
                                    <p:set>
                                      <p:cBhvr>
                                        <p:cTn id="62" dur="1" fill="hold">
                                          <p:stCondLst>
                                            <p:cond delay="999"/>
                                          </p:stCondLst>
                                        </p:cTn>
                                        <p:tgtEl>
                                          <p:spTgt spid="22"/>
                                        </p:tgtEl>
                                        <p:attrNameLst>
                                          <p:attrName>style.visibility</p:attrName>
                                        </p:attrNameLst>
                                      </p:cBhvr>
                                      <p:to>
                                        <p:strVal val="hidden"/>
                                      </p:to>
                                    </p:set>
                                  </p:childTnLst>
                                </p:cTn>
                              </p:par>
                            </p:childTnLst>
                          </p:cTn>
                        </p:par>
                        <p:par>
                          <p:cTn id="63" fill="hold">
                            <p:stCondLst>
                              <p:cond delay="10000"/>
                            </p:stCondLst>
                            <p:childTnLst>
                              <p:par>
                                <p:cTn id="64" presetID="3"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ding.wav"/>
                                        </p:tgtEl>
                                      </p:cMediaNode>
                                    </p:audio>
                                  </p:subTnLst>
                                </p:cTn>
                              </p:par>
                            </p:childTnLst>
                          </p:cTn>
                        </p:par>
                        <p:par>
                          <p:cTn id="66" fill="hold">
                            <p:stCondLst>
                              <p:cond delay="10000"/>
                            </p:stCondLst>
                            <p:childTnLst>
                              <p:par>
                                <p:cTn id="67" presetID="10" presetClass="exit" presetSubtype="0" fill="hold" grpId="1" nodeType="afterEffect">
                                  <p:stCondLst>
                                    <p:cond delay="500"/>
                                  </p:stCondLst>
                                  <p:childTnLst>
                                    <p:animEffect transition="out" filter="fade">
                                      <p:cBhvr>
                                        <p:cTn id="68" dur="1000"/>
                                        <p:tgtEl>
                                          <p:spTgt spid="23"/>
                                        </p:tgtEl>
                                      </p:cBhvr>
                                    </p:animEffect>
                                    <p:set>
                                      <p:cBhvr>
                                        <p:cTn id="69" dur="1" fill="hold">
                                          <p:stCondLst>
                                            <p:cond delay="999"/>
                                          </p:stCondLst>
                                        </p:cTn>
                                        <p:tgtEl>
                                          <p:spTgt spid="23"/>
                                        </p:tgtEl>
                                        <p:attrNameLst>
                                          <p:attrName>style.visibility</p:attrName>
                                        </p:attrNameLst>
                                      </p:cBhvr>
                                      <p:to>
                                        <p:strVal val="hidden"/>
                                      </p:to>
                                    </p:set>
                                  </p:childTnLst>
                                </p:cTn>
                              </p:par>
                            </p:childTnLst>
                          </p:cTn>
                        </p:par>
                        <p:par>
                          <p:cTn id="70" fill="hold">
                            <p:stCondLst>
                              <p:cond delay="11500"/>
                            </p:stCondLst>
                            <p:childTnLst>
                              <p:par>
                                <p:cTn id="71" presetID="4" presetClass="entr" presetSubtype="32"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ox(out)">
                                      <p:cBhvr>
                                        <p:cTn id="73" dur="500"/>
                                        <p:tgtEl>
                                          <p:spTgt spid="18"/>
                                        </p:tgtEl>
                                      </p:cBhvr>
                                    </p:animEffect>
                                  </p:childTnLst>
                                  <p:subTnLst>
                                    <p:audio>
                                      <p:cMediaNode>
                                        <p:cTn display="0" masterRel="sameClick">
                                          <p:stCondLst>
                                            <p:cond evt="begin" delay="0">
                                              <p:tn val="71"/>
                                            </p:cond>
                                          </p:stCondLst>
                                          <p:endCondLst>
                                            <p:cond evt="onStopAudio" delay="0">
                                              <p:tgtEl>
                                                <p:sldTgt/>
                                              </p:tgtEl>
                                            </p:cond>
                                          </p:endCondLst>
                                        </p:cTn>
                                        <p:tgtEl>
                                          <p:sndTgt r:embed="rId3" name="BELL.WAV"/>
                                        </p:tgtEl>
                                      </p:cMediaNode>
                                    </p:audio>
                                  </p:sub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0" grpId="0" animBg="1"/>
      <p:bldP spid="10" grpId="1" animBg="1"/>
      <p:bldP spid="11"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99575" y="2754338"/>
            <a:ext cx="1925311" cy="2783376"/>
            <a:chOff x="5120967" y="2579817"/>
            <a:chExt cx="2518974" cy="2980786"/>
          </a:xfrm>
        </p:grpSpPr>
        <p:pic>
          <p:nvPicPr>
            <p:cNvPr id="3" name="Picture 4" descr="con voi từ vựng tiếng anh - Ocnhoi.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119765" y="1178677"/>
            <a:ext cx="2109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b="1" dirty="0" smtClean="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7:</a:t>
            </a:r>
            <a:endPar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6" name="Rectangle 5"/>
          <p:cNvSpPr/>
          <p:nvPr/>
        </p:nvSpPr>
        <p:spPr>
          <a:xfrm>
            <a:off x="3924886" y="1246120"/>
            <a:ext cx="6096000" cy="1179554"/>
          </a:xfrm>
          <a:prstGeom prst="rect">
            <a:avLst/>
          </a:prstGeom>
        </p:spPr>
        <p:txBody>
          <a:bodyPr>
            <a:spAutoFit/>
          </a:bodyPr>
          <a:lstStyle/>
          <a:p>
            <a:pPr indent="450215" algn="just">
              <a:lnSpc>
                <a:spcPct val="115000"/>
              </a:lnSpc>
              <a:spcBef>
                <a:spcPts val="600"/>
              </a:spcBef>
              <a:spcAft>
                <a:spcPts val="600"/>
              </a:spcAft>
            </a:pPr>
            <a:r>
              <a:rPr lang="en-US" sz="3200" b="1" dirty="0" err="1">
                <a:solidFill>
                  <a:schemeClr val="accent1">
                    <a:lumMod val="75000"/>
                  </a:schemeClr>
                </a:solidFill>
                <a:latin typeface="Times New Roman" panose="02020603050405020304" pitchFamily="18" charset="0"/>
                <a:ea typeface="Calibri" panose="020F0502020204030204" pitchFamily="34" charset="0"/>
              </a:rPr>
              <a:t>Bảo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vệ</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chủ</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quyền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biển</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đảo</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của</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Tổ</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quốc</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là</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trách</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nhiệm</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của</a:t>
            </a:r>
            <a:r>
              <a:rPr lang="en-US" sz="3200" b="1" dirty="0">
                <a:solidFill>
                  <a:schemeClr val="accent1">
                    <a:lumMod val="75000"/>
                  </a:schemeClr>
                </a:solidFill>
                <a:latin typeface="Times New Roman" panose="02020603050405020304" pitchFamily="18" charset="0"/>
                <a:ea typeface="Calibri" panose="020F0502020204030204" pitchFamily="34" charset="0"/>
              </a:rPr>
              <a:t> </a:t>
            </a:r>
            <a:r>
              <a:rPr lang="en-US" sz="3200" b="1" dirty="0" err="1">
                <a:solidFill>
                  <a:schemeClr val="accent1">
                    <a:lumMod val="75000"/>
                  </a:schemeClr>
                </a:solidFill>
                <a:latin typeface="Times New Roman" panose="02020603050405020304" pitchFamily="18" charset="0"/>
                <a:ea typeface="Calibri" panose="020F0502020204030204" pitchFamily="34" charset="0"/>
              </a:rPr>
              <a:t>ai</a:t>
            </a:r>
            <a:r>
              <a:rPr lang="en-US" sz="3200" b="1" dirty="0">
                <a:solidFill>
                  <a:schemeClr val="accent1">
                    <a:lumMod val="75000"/>
                  </a:schemeClr>
                </a:solidFill>
                <a:latin typeface="Times New Roman" panose="02020603050405020304" pitchFamily="18" charset="0"/>
                <a:ea typeface="Calibri" panose="020F0502020204030204" pitchFamily="34" charset="0"/>
              </a:rPr>
              <a:t>?</a:t>
            </a:r>
            <a:endParaRPr lang="en-US" sz="3200" dirty="0">
              <a:solidFill>
                <a:schemeClr val="accent1">
                  <a:lumMod val="75000"/>
                </a:schemeClr>
              </a:solidFill>
              <a:latin typeface="Times New Roman" panose="02020603050405020304" pitchFamily="18" charset="0"/>
              <a:ea typeface="Calibri" panose="020F0502020204030204" pitchFamily="34" charset="0"/>
            </a:endParaRPr>
          </a:p>
        </p:txBody>
      </p:sp>
      <p:sp>
        <p:nvSpPr>
          <p:cNvPr id="8" name="Rectangle 4">
            <a:extLst>
              <a:ext uri="{FF2B5EF4-FFF2-40B4-BE49-F238E27FC236}">
                <a16:creationId xmlns:a16="http://schemas.microsoft.com/office/drawing/2014/main" id="{A9927237-9416-4E6C-9133-B98E76CB8535}"/>
              </a:ext>
            </a:extLst>
          </p:cNvPr>
          <p:cNvSpPr/>
          <p:nvPr/>
        </p:nvSpPr>
        <p:spPr>
          <a:xfrm>
            <a:off x="4048437" y="2646701"/>
            <a:ext cx="5972449" cy="954107"/>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rPr>
              <a:t>Trách</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nhiệm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của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các</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chú</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Bộ</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đội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ngoài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hải</a:t>
            </a:r>
            <a:r>
              <a:rPr lang="en-US" b="1" dirty="0">
                <a:latin typeface="Times New Roman" panose="02020603050405020304" pitchFamily="18" charset="0"/>
                <a:ea typeface="Calibri" panose="020F0502020204030204" pitchFamily="34" charset="0"/>
              </a:rPr>
              <a:t> </a:t>
            </a:r>
            <a:r>
              <a:rPr lang="en-US" b="1" dirty="0" err="1" smtClean="0">
                <a:latin typeface="Times New Roman" panose="02020603050405020304" pitchFamily="18" charset="0"/>
                <a:ea typeface="Calibri" panose="020F0502020204030204" pitchFamily="34" charset="0"/>
              </a:rPr>
              <a:t>đảo</a:t>
            </a:r>
            <a:r>
              <a:rPr lang="en-US" b="1" dirty="0" smtClean="0">
                <a:latin typeface="Times New Roman" panose="02020603050405020304" pitchFamily="18" charset="0"/>
                <a:ea typeface="Calibri" panose="020F0502020204030204" pitchFamily="34" charset="0"/>
              </a:rPr>
              <a:t>. </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A9927237-9416-4E6C-9133-B98E76CB8535}"/>
              </a:ext>
            </a:extLst>
          </p:cNvPr>
          <p:cNvSpPr/>
          <p:nvPr/>
        </p:nvSpPr>
        <p:spPr>
          <a:xfrm>
            <a:off x="4048437" y="3853428"/>
            <a:ext cx="6435052" cy="954107"/>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nSpc>
                <a:spcPct val="100000"/>
              </a:lnSpc>
              <a:spcBef>
                <a:spcPct val="0"/>
              </a:spcBef>
              <a:buNone/>
            </a:pPr>
            <a:r>
              <a:rPr lang="en-US" altLang="en-US" b="1" dirty="0" smtClean="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Trách</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nhiệm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của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cả</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người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lớn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trẻ</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em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và</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toàn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xã</a:t>
            </a:r>
            <a:r>
              <a:rPr lang="en-US" b="1" dirty="0">
                <a:latin typeface="Times New Roman" panose="02020603050405020304" pitchFamily="18" charset="0"/>
                <a:ea typeface="Calibri" panose="020F0502020204030204" pitchFamily="34" charset="0"/>
              </a:rPr>
              <a:t> </a:t>
            </a:r>
            <a:r>
              <a:rPr lang="en-US" b="1" dirty="0" err="1" smtClean="0">
                <a:latin typeface="Times New Roman" panose="02020603050405020304" pitchFamily="18" charset="0"/>
                <a:ea typeface="Calibri" panose="020F0502020204030204" pitchFamily="34" charset="0"/>
              </a:rPr>
              <a:t>hội</a:t>
            </a:r>
            <a:r>
              <a:rPr lang="en-US" b="1"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
        <p:nvSpPr>
          <p:cNvPr id="10" name="Rectangle 4">
            <a:extLst>
              <a:ext uri="{FF2B5EF4-FFF2-40B4-BE49-F238E27FC236}">
                <a16:creationId xmlns:a16="http://schemas.microsoft.com/office/drawing/2014/main" id="{A9927237-9416-4E6C-9133-B98E76CB8535}"/>
              </a:ext>
            </a:extLst>
          </p:cNvPr>
          <p:cNvSpPr/>
          <p:nvPr/>
        </p:nvSpPr>
        <p:spPr>
          <a:xfrm>
            <a:off x="4048437" y="5046074"/>
            <a:ext cx="4889876" cy="523220"/>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smtClean="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ea typeface="Calibri" panose="020F0502020204030204" pitchFamily="34" charset="0"/>
              </a:rPr>
              <a:t>Trách</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nhiệm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của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người</a:t>
            </a:r>
            <a:r>
              <a:rPr lang="en-US" b="1" dirty="0">
                <a:latin typeface="Times New Roman" panose="02020603050405020304" pitchFamily="18" charset="0"/>
                <a:ea typeface="Calibri" panose="020F0502020204030204" pitchFamily="34" charset="0"/>
              </a:rPr>
              <a:t> </a:t>
            </a:r>
            <a:r>
              <a:rPr lang="en-US" b="1" dirty="0" err="1" smtClean="0">
                <a:latin typeface="Times New Roman" panose="02020603050405020304" pitchFamily="18" charset="0"/>
                <a:ea typeface="Calibri" panose="020F0502020204030204" pitchFamily="34" charset="0"/>
              </a:rPr>
              <a:t>lớn</a:t>
            </a:r>
            <a:r>
              <a:rPr lang="en-US" b="1" dirty="0" smtClean="0">
                <a:latin typeface="Times New Roman" panose="02020603050405020304" pitchFamily="18" charset="0"/>
                <a:ea typeface="Calibri" panose="020F0502020204030204" pitchFamily="34" charset="0"/>
              </a:rPr>
              <a:t>.</a:t>
            </a:r>
            <a:r>
              <a:rPr lang="en-US" b="1" dirty="0" smtClean="0">
                <a:solidFill>
                  <a:srgbClr val="000000"/>
                </a:solidFill>
                <a:latin typeface="Times New Roman" panose="02020603050405020304" pitchFamily="18" charset="0"/>
                <a:ea typeface="Calibri" panose="020F0502020204030204" pitchFamily="34" charset="0"/>
              </a:rPr>
              <a:t> </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pic>
        <p:nvPicPr>
          <p:cNvPr id="14" name="图片 2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00" y="5528934"/>
            <a:ext cx="2341475" cy="13290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8063F15-9CEB-4017-9A0F-4CAE86E7E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43187" y="-246234"/>
            <a:ext cx="2316890" cy="2316890"/>
          </a:xfrm>
          <a:prstGeom prst="rect">
            <a:avLst/>
          </a:prstGeom>
        </p:spPr>
      </p:pic>
      <p:pic>
        <p:nvPicPr>
          <p:cNvPr id="16" name="Picture 18" descr="j0234131"/>
          <p:cNvPicPr>
            <a:picLocks noChangeAspect="1" noChangeArrowheads="1"/>
          </p:cNvPicPr>
          <p:nvPr/>
        </p:nvPicPr>
        <p:blipFill>
          <a:blip r:embed="rId11"/>
          <a:srcRect/>
          <a:stretch>
            <a:fillRect/>
          </a:stretch>
        </p:blipFill>
        <p:spPr bwMode="auto">
          <a:xfrm>
            <a:off x="7609794" y="5760915"/>
            <a:ext cx="871392" cy="927061"/>
          </a:xfrm>
          <a:prstGeom prst="rect">
            <a:avLst/>
          </a:prstGeom>
          <a:noFill/>
          <a:ln w="9525">
            <a:noFill/>
            <a:miter lim="800000"/>
            <a:headEnd/>
            <a:tailEnd/>
          </a:ln>
        </p:spPr>
      </p:pic>
      <p:sp>
        <p:nvSpPr>
          <p:cNvPr id="17" name="WordArt 19"/>
          <p:cNvSpPr>
            <a:spLocks noChangeArrowheads="1" noChangeShapeType="1" noTextEdit="1"/>
          </p:cNvSpPr>
          <p:nvPr/>
        </p:nvSpPr>
        <p:spPr bwMode="auto">
          <a:xfrm>
            <a:off x="8331980" y="58702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18" name="WordArt 20"/>
          <p:cNvSpPr>
            <a:spLocks noChangeArrowheads="1" noChangeShapeType="1" noTextEdit="1"/>
          </p:cNvSpPr>
          <p:nvPr/>
        </p:nvSpPr>
        <p:spPr bwMode="auto">
          <a:xfrm>
            <a:off x="8368493" y="5919482"/>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19" name="WordArt 21"/>
          <p:cNvSpPr>
            <a:spLocks noChangeArrowheads="1" noChangeShapeType="1" noTextEdit="1"/>
          </p:cNvSpPr>
          <p:nvPr/>
        </p:nvSpPr>
        <p:spPr bwMode="auto">
          <a:xfrm>
            <a:off x="8392305" y="58575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20" name="WordArt 22"/>
          <p:cNvSpPr>
            <a:spLocks noChangeArrowheads="1" noChangeShapeType="1" noTextEdit="1"/>
          </p:cNvSpPr>
          <p:nvPr/>
        </p:nvSpPr>
        <p:spPr bwMode="auto">
          <a:xfrm>
            <a:off x="8435168" y="5933770"/>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21" name="WordArt 23"/>
          <p:cNvSpPr>
            <a:spLocks noChangeArrowheads="1" noChangeShapeType="1" noTextEdit="1"/>
          </p:cNvSpPr>
          <p:nvPr/>
        </p:nvSpPr>
        <p:spPr bwMode="auto">
          <a:xfrm>
            <a:off x="8392305" y="5905195"/>
            <a:ext cx="503145" cy="5146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22" name="WordArt 24"/>
          <p:cNvSpPr>
            <a:spLocks noChangeArrowheads="1" noChangeShapeType="1" noTextEdit="1"/>
          </p:cNvSpPr>
          <p:nvPr/>
        </p:nvSpPr>
        <p:spPr bwMode="auto">
          <a:xfrm>
            <a:off x="8325630" y="5871857"/>
            <a:ext cx="503145" cy="514656"/>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23" name="Picture 9" descr="Picture1da"/>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4534" y="-33375"/>
            <a:ext cx="1835949" cy="131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12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500"/>
                            </p:stCondLst>
                            <p:childTnLst>
                              <p:par>
                                <p:cTn id="37" presetID="3"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500"/>
                            </p:stCondLst>
                            <p:childTnLst>
                              <p:par>
                                <p:cTn id="40" presetID="10" presetClass="exit" presetSubtype="0" fill="hold" grpId="1" nodeType="afterEffect">
                                  <p:stCondLst>
                                    <p:cond delay="500"/>
                                  </p:stCondLst>
                                  <p:childTnLst>
                                    <p:animEffect transition="out" filter="fade">
                                      <p:cBhvr>
                                        <p:cTn id="41" dur="1000"/>
                                        <p:tgtEl>
                                          <p:spTgt spid="18"/>
                                        </p:tgtEl>
                                      </p:cBhvr>
                                    </p:animEffect>
                                    <p:set>
                                      <p:cBhvr>
                                        <p:cTn id="42" dur="1" fill="hold">
                                          <p:stCondLst>
                                            <p:cond delay="999"/>
                                          </p:stCondLst>
                                        </p:cTn>
                                        <p:tgtEl>
                                          <p:spTgt spid="18"/>
                                        </p:tgtEl>
                                        <p:attrNameLst>
                                          <p:attrName>style.visibility</p:attrName>
                                        </p:attrNameLst>
                                      </p:cBhvr>
                                      <p:to>
                                        <p:strVal val="hidden"/>
                                      </p:to>
                                    </p:set>
                                  </p:childTnLst>
                                </p:cTn>
                              </p:par>
                            </p:childTnLst>
                          </p:cTn>
                        </p:par>
                        <p:par>
                          <p:cTn id="43" fill="hold">
                            <p:stCondLst>
                              <p:cond delay="2000"/>
                            </p:stCondLst>
                            <p:childTnLst>
                              <p:par>
                                <p:cTn id="44" presetID="3"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2000"/>
                            </p:stCondLst>
                            <p:childTnLst>
                              <p:par>
                                <p:cTn id="47" presetID="10" presetClass="exit" presetSubtype="0" fill="hold" grpId="1" nodeType="afterEffect">
                                  <p:stCondLst>
                                    <p:cond delay="500"/>
                                  </p:stCondLst>
                                  <p:childTnLst>
                                    <p:animEffect transition="out" filter="fade">
                                      <p:cBhvr>
                                        <p:cTn id="48" dur="1000"/>
                                        <p:tgtEl>
                                          <p:spTgt spid="19"/>
                                        </p:tgtEl>
                                      </p:cBhvr>
                                    </p:animEffect>
                                    <p:set>
                                      <p:cBhvr>
                                        <p:cTn id="49" dur="1" fill="hold">
                                          <p:stCondLst>
                                            <p:cond delay="999"/>
                                          </p:stCondLst>
                                        </p:cTn>
                                        <p:tgtEl>
                                          <p:spTgt spid="19"/>
                                        </p:tgtEl>
                                        <p:attrNameLst>
                                          <p:attrName>style.visibility</p:attrName>
                                        </p:attrNameLst>
                                      </p:cBhvr>
                                      <p:to>
                                        <p:strVal val="hidden"/>
                                      </p:to>
                                    </p:set>
                                  </p:childTnLst>
                                </p:cTn>
                              </p:par>
                            </p:childTnLst>
                          </p:cTn>
                        </p:par>
                        <p:par>
                          <p:cTn id="50" fill="hold">
                            <p:stCondLst>
                              <p:cond delay="3500"/>
                            </p:stCondLst>
                            <p:childTnLst>
                              <p:par>
                                <p:cTn id="51" presetID="3"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ding.wav"/>
                                        </p:tgtEl>
                                      </p:cMediaNode>
                                    </p:audio>
                                  </p:subTnLst>
                                </p:cTn>
                              </p:par>
                            </p:childTnLst>
                          </p:cTn>
                        </p:par>
                        <p:par>
                          <p:cTn id="53" fill="hold">
                            <p:stCondLst>
                              <p:cond delay="3500"/>
                            </p:stCondLst>
                            <p:childTnLst>
                              <p:par>
                                <p:cTn id="54" presetID="10" presetClass="exit" presetSubtype="0" fill="hold" grpId="1" nodeType="afterEffect">
                                  <p:stCondLst>
                                    <p:cond delay="500"/>
                                  </p:stCondLst>
                                  <p:childTnLst>
                                    <p:animEffect transition="out" filter="fade">
                                      <p:cBhvr>
                                        <p:cTn id="55" dur="1000"/>
                                        <p:tgtEl>
                                          <p:spTgt spid="20"/>
                                        </p:tgtEl>
                                      </p:cBhvr>
                                    </p:animEffect>
                                    <p:set>
                                      <p:cBhvr>
                                        <p:cTn id="56" dur="1" fill="hold">
                                          <p:stCondLst>
                                            <p:cond delay="999"/>
                                          </p:stCondLst>
                                        </p:cTn>
                                        <p:tgtEl>
                                          <p:spTgt spid="20"/>
                                        </p:tgtEl>
                                        <p:attrNameLst>
                                          <p:attrName>style.visibility</p:attrName>
                                        </p:attrNameLst>
                                      </p:cBhvr>
                                      <p:to>
                                        <p:strVal val="hidden"/>
                                      </p:to>
                                    </p:set>
                                  </p:childTnLst>
                                </p:cTn>
                              </p:par>
                            </p:childTnLst>
                          </p:cTn>
                        </p:par>
                        <p:par>
                          <p:cTn id="57" fill="hold">
                            <p:stCondLst>
                              <p:cond delay="5000"/>
                            </p:stCondLst>
                            <p:childTnLst>
                              <p:par>
                                <p:cTn id="58" presetID="3"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5000"/>
                            </p:stCondLst>
                            <p:childTnLst>
                              <p:par>
                                <p:cTn id="61" presetID="10" presetClass="exit" presetSubtype="0" fill="hold" grpId="1" nodeType="afterEffect">
                                  <p:stCondLst>
                                    <p:cond delay="500"/>
                                  </p:stCondLst>
                                  <p:childTnLst>
                                    <p:animEffect transition="out" filter="fade">
                                      <p:cBhvr>
                                        <p:cTn id="62" dur="1000"/>
                                        <p:tgtEl>
                                          <p:spTgt spid="21"/>
                                        </p:tgtEl>
                                      </p:cBhvr>
                                    </p:animEffect>
                                    <p:set>
                                      <p:cBhvr>
                                        <p:cTn id="63" dur="1" fill="hold">
                                          <p:stCondLst>
                                            <p:cond delay="999"/>
                                          </p:stCondLst>
                                        </p:cTn>
                                        <p:tgtEl>
                                          <p:spTgt spid="21"/>
                                        </p:tgtEl>
                                        <p:attrNameLst>
                                          <p:attrName>style.visibility</p:attrName>
                                        </p:attrNameLst>
                                      </p:cBhvr>
                                      <p:to>
                                        <p:strVal val="hidden"/>
                                      </p:to>
                                    </p:set>
                                  </p:childTnLst>
                                </p:cTn>
                              </p:par>
                            </p:childTnLst>
                          </p:cTn>
                        </p:par>
                        <p:par>
                          <p:cTn id="64" fill="hold">
                            <p:stCondLst>
                              <p:cond delay="6500"/>
                            </p:stCondLst>
                            <p:childTnLst>
                              <p:par>
                                <p:cTn id="65" presetID="3"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p:stCondLst>
                              <p:cond delay="6500"/>
                            </p:stCondLst>
                            <p:childTnLst>
                              <p:par>
                                <p:cTn id="68" presetID="10" presetClass="exit" presetSubtype="0" fill="hold" grpId="1" nodeType="afterEffect">
                                  <p:stCondLst>
                                    <p:cond delay="500"/>
                                  </p:stCondLst>
                                  <p:childTnLst>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childTnLst>
                          </p:cTn>
                        </p:par>
                        <p:par>
                          <p:cTn id="71" fill="hold">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ox(out)">
                                      <p:cBhvr>
                                        <p:cTn id="74" dur="500"/>
                                        <p:tgtEl>
                                          <p:spTgt spid="17"/>
                                        </p:tgtEl>
                                      </p:cBhvr>
                                    </p:animEffect>
                                  </p:childTnLst>
                                  <p:subTnLst>
                                    <p:audio>
                                      <p:cMediaNode>
                                        <p:cTn display="0" masterRel="sameClick">
                                          <p:stCondLst>
                                            <p:cond evt="begin" delay="0">
                                              <p:tn val="72"/>
                                            </p:cond>
                                          </p:stCondLst>
                                          <p:endCondLst>
                                            <p:cond evt="onStopAudio" delay="0">
                                              <p:tgtEl>
                                                <p:sldTgt/>
                                              </p:tgtEl>
                                            </p:cond>
                                          </p:endCondLst>
                                        </p:cTn>
                                        <p:tgtEl>
                                          <p:sndTgt r:embed="rId3" name="BELL.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9" grpId="1" animBg="1"/>
      <p:bldP spid="10" grpId="0" animBg="1"/>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1482</Words>
  <Application>Microsoft Office PowerPoint</Application>
  <PresentationFormat>Widescreen</PresentationFormat>
  <Paragraphs>264</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等线</vt:lpstr>
      <vt:lpstr>Impact</vt:lpstr>
      <vt:lpstr>Times New Roman</vt:lpstr>
      <vt:lpstr>UTM Aristote</vt:lpstr>
      <vt:lpstr>字体视界-狮子座体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MTC</dc:creator>
  <cp:lastModifiedBy>MTC</cp:lastModifiedBy>
  <cp:revision>25</cp:revision>
  <dcterms:created xsi:type="dcterms:W3CDTF">2021-11-05T05:06:29Z</dcterms:created>
  <dcterms:modified xsi:type="dcterms:W3CDTF">2021-11-05T12:57:58Z</dcterms:modified>
</cp:coreProperties>
</file>