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60" r:id="rId3"/>
    <p:sldId id="264" r:id="rId4"/>
    <p:sldId id="377" r:id="rId5"/>
    <p:sldId id="379" r:id="rId6"/>
    <p:sldId id="374" r:id="rId7"/>
    <p:sldId id="261" r:id="rId8"/>
    <p:sldId id="266" r:id="rId9"/>
    <p:sldId id="381" r:id="rId10"/>
    <p:sldId id="267" r:id="rId11"/>
    <p:sldId id="271" r:id="rId12"/>
    <p:sldId id="262" r:id="rId13"/>
    <p:sldId id="382" r:id="rId14"/>
    <p:sldId id="263" r:id="rId15"/>
    <p:sldId id="367" r:id="rId16"/>
    <p:sldId id="383" r:id="rId17"/>
    <p:sldId id="275" r:id="rId18"/>
    <p:sldId id="278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46099-A344-4688-8D5C-64CE02C2D62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5D6BF-47A6-47D6-B089-D54BCAE2B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1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9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744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Gà</a:t>
            </a:r>
            <a:r>
              <a:rPr lang="en-US" altLang="zh-CN" dirty="0"/>
              <a:t> </a:t>
            </a:r>
            <a:r>
              <a:rPr lang="en-US" altLang="zh-CN" dirty="0" err="1"/>
              <a:t>đố</a:t>
            </a:r>
            <a:r>
              <a:rPr lang="en-US" altLang="zh-CN" dirty="0"/>
              <a:t> </a:t>
            </a:r>
            <a:r>
              <a:rPr lang="en-US" altLang="zh-CN" dirty="0" err="1"/>
              <a:t>Cáo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81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dụ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Gà</a:t>
            </a:r>
            <a:r>
              <a:rPr lang="en-US" altLang="zh-CN" dirty="0"/>
              <a:t> </a:t>
            </a:r>
            <a:r>
              <a:rPr lang="en-US" altLang="zh-CN" dirty="0" err="1"/>
              <a:t>nên</a:t>
            </a:r>
            <a:r>
              <a:rPr lang="en-US" altLang="zh-CN" dirty="0"/>
              <a:t> </a:t>
            </a:r>
            <a:r>
              <a:rPr lang="en-US" altLang="zh-CN" dirty="0" err="1"/>
              <a:t>Cáo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đố</a:t>
            </a:r>
            <a:r>
              <a:rPr lang="en-US" altLang="zh-CN" dirty="0"/>
              <a:t> </a:t>
            </a:r>
            <a:r>
              <a:rPr lang="en-US" altLang="zh-CN" dirty="0" err="1"/>
              <a:t>mọi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khu</a:t>
            </a:r>
            <a:r>
              <a:rPr lang="en-US" altLang="zh-CN" dirty="0"/>
              <a:t> </a:t>
            </a:r>
            <a:r>
              <a:rPr lang="en-US" altLang="zh-CN" dirty="0" err="1"/>
              <a:t>rừng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05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2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83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9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4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0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385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03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4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81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8963FE-6DA3-43DA-86F1-1131547FF8C3}"/>
              </a:ext>
            </a:extLst>
          </p:cNvPr>
          <p:cNvSpPr txBox="1"/>
          <p:nvPr userDrawn="1"/>
        </p:nvSpPr>
        <p:spPr>
          <a:xfrm>
            <a:off x="-28847" y="-4572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450A5-D794-49BB-B7B7-67B96CAFF3C7}"/>
              </a:ext>
            </a:extLst>
          </p:cNvPr>
          <p:cNvSpPr txBox="1"/>
          <p:nvPr userDrawn="1"/>
        </p:nvSpPr>
        <p:spPr>
          <a:xfrm>
            <a:off x="10918372" y="650931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866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F69480-D3B5-4EDD-95BA-136F1D4FE843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9C360-7760-4EC8-8B2D-05DDD2B53DD7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0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003D84-5FDF-4E75-8CCC-191E8A916631}"/>
              </a:ext>
            </a:extLst>
          </p:cNvPr>
          <p:cNvSpPr txBox="1"/>
          <p:nvPr userDrawn="1"/>
        </p:nvSpPr>
        <p:spPr>
          <a:xfrm>
            <a:off x="11098547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54706"/>
            <a:ext cx="12192000" cy="60921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13B1A-D8D5-416C-85F4-45718BA04E7F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8DEDBE-4E87-41FF-A30C-70492508282E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756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1E68E-B84C-4A63-ACF4-7818BA9C7718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7B4B8-C774-4B25-96A5-8E0938342A6D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295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E0CC6B-4743-4745-9825-90CB8D8A01B0}"/>
              </a:ext>
            </a:extLst>
          </p:cNvPr>
          <p:cNvSpPr txBox="1"/>
          <p:nvPr userDrawn="1"/>
        </p:nvSpPr>
        <p:spPr>
          <a:xfrm>
            <a:off x="1118616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CA43D-4A54-4929-8E20-F4253D60D70F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092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377F1D-2C62-4701-9A09-97919D6B4A3D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73FF2-DE99-4289-8575-C70A21574C90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793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39AA27-8BF4-4DF0-9247-C70E53849BE1}"/>
              </a:ext>
            </a:extLst>
          </p:cNvPr>
          <p:cNvSpPr txBox="1"/>
          <p:nvPr userDrawn="1"/>
        </p:nvSpPr>
        <p:spPr>
          <a:xfrm>
            <a:off x="11080376" y="-514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E9A08-7FAD-4033-BECA-CE85686FB2FA}"/>
              </a:ext>
            </a:extLst>
          </p:cNvPr>
          <p:cNvSpPr txBox="1"/>
          <p:nvPr userDrawn="1"/>
        </p:nvSpPr>
        <p:spPr>
          <a:xfrm>
            <a:off x="510021" y="638094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2B2CBC-DC86-4CF3-BBE9-BC4C9D6B7538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9647F-C44E-4D89-806A-3ECF20A45868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092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3EB0651-37E5-400B-A72D-CE8EEBA5160E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3C30A-6CF2-4F5A-9BC6-C3703B9D3D1C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60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0DA40ED-E592-4E2E-8BF5-6E0FE4B777D2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6B2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627E5-2252-4492-B929-B34857056198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E5664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72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E361A26-0A01-499F-B7B7-B23C08A78FBB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B6582-133F-4265-BF03-74A6F7195384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192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4EF72B-5891-4E93-A900-E5532D3988E2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0D7CC-2650-407E-8628-C100F32BB072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008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25B72-BD58-4EA4-A45F-B3090121A41B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98E16-6978-4410-81F4-5ECE5C5CADEC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987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6E428F-8EDE-476C-95D9-750292A3C3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810" y="5611260"/>
            <a:ext cx="1423308" cy="12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7B65978-532D-4309-8AED-955AC391F6D8}"/>
              </a:ext>
            </a:extLst>
          </p:cNvPr>
          <p:cNvGrpSpPr/>
          <p:nvPr/>
        </p:nvGrpSpPr>
        <p:grpSpPr>
          <a:xfrm>
            <a:off x="6912275" y="4227272"/>
            <a:ext cx="913800" cy="1134515"/>
            <a:chOff x="6835308" y="3791439"/>
            <a:chExt cx="913800" cy="113451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0687726-CD2D-4A89-97B9-2E1B3E962653}"/>
                </a:ext>
              </a:extLst>
            </p:cNvPr>
            <p:cNvGrpSpPr/>
            <p:nvPr userDrawn="1"/>
          </p:nvGrpSpPr>
          <p:grpSpPr>
            <a:xfrm rot="952033">
              <a:off x="6835308" y="4361284"/>
              <a:ext cx="513047" cy="564670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0DE4A4-3CA0-4343-A391-052432EC5540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AF649E0-802A-4556-A8E5-A3B6F385D3E8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A3FEDCD-F856-4CAD-8034-C96FCFA4E4F5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4E696054-7EEA-45BE-B32F-D413FC5CDFFA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2EA22A7F-EB32-4D8A-A3A8-A6B2F64B88E8}"/>
                </a:ext>
              </a:extLst>
            </p:cNvPr>
            <p:cNvGrpSpPr/>
            <p:nvPr userDrawn="1"/>
          </p:nvGrpSpPr>
          <p:grpSpPr>
            <a:xfrm rot="20453524">
              <a:off x="7339426" y="3791439"/>
              <a:ext cx="409682" cy="450904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8D06019-FEE1-4488-9100-1FC02ACFDEBF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D3E0E5D1-1AB5-469F-A162-E040ED0CAD2C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E18E966-A161-46F1-84D2-6C1008D027CF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17B7095-1785-4511-842C-4320A002AD73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11B1A88-E0B3-45EF-83C8-66A1BE864FA7}"/>
              </a:ext>
            </a:extLst>
          </p:cNvPr>
          <p:cNvSpPr/>
          <p:nvPr/>
        </p:nvSpPr>
        <p:spPr>
          <a:xfrm>
            <a:off x="8185097" y="4499428"/>
            <a:ext cx="2488930" cy="86235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cs"/>
              </a:rPr>
              <a:t>LỚP 4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字魂27号-布丁体" panose="00000500000000000000" pitchFamily="2" charset="-122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B5C73E-8CD1-4C24-986D-8AFE6A3BBAAE}"/>
              </a:ext>
            </a:extLst>
          </p:cNvPr>
          <p:cNvGrpSpPr/>
          <p:nvPr/>
        </p:nvGrpSpPr>
        <p:grpSpPr>
          <a:xfrm>
            <a:off x="5848888" y="1801569"/>
            <a:ext cx="5559339" cy="1625542"/>
            <a:chOff x="5848888" y="1801569"/>
            <a:chExt cx="5559339" cy="16255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27160C-6C3A-4B25-9C39-3A755A32EAB4}"/>
                </a:ext>
              </a:extLst>
            </p:cNvPr>
            <p:cNvSpPr txBox="1"/>
            <p:nvPr/>
          </p:nvSpPr>
          <p:spPr>
            <a:xfrm>
              <a:off x="5900056" y="1872839"/>
              <a:ext cx="5508171" cy="155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Chính</a:t>
              </a:r>
              <a:r>
                <a:rPr kumimoji="0" lang="en-US" altLang="zh-CN" sz="9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9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tả</a:t>
              </a:r>
              <a:endParaRPr kumimoji="0" lang="zh-CN" altLang="en-US" sz="9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FBA39A-F318-454B-BDDC-BF0DCF3025A8}"/>
                </a:ext>
              </a:extLst>
            </p:cNvPr>
            <p:cNvSpPr txBox="1"/>
            <p:nvPr/>
          </p:nvSpPr>
          <p:spPr>
            <a:xfrm>
              <a:off x="5848888" y="1801569"/>
              <a:ext cx="5508171" cy="155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Chính</a:t>
              </a:r>
              <a:r>
                <a:rPr kumimoji="0" lang="en-US" altLang="zh-CN" sz="9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9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tả</a:t>
              </a:r>
              <a:endParaRPr kumimoji="0" lang="zh-CN" altLang="en-US" sz="9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49FE96A-60D9-417D-81DB-FCAEE366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9050" y="-10035"/>
            <a:ext cx="5215118" cy="6868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7CCDD8-C223-4898-938F-5F00C95F9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56" y="5050455"/>
            <a:ext cx="1810043" cy="18100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4CA7E5-44B0-4ED1-AD3D-2412BFAB6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17360" b="6061"/>
          <a:stretch/>
        </p:blipFill>
        <p:spPr>
          <a:xfrm>
            <a:off x="0" y="211362"/>
            <a:ext cx="1473895" cy="21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8A185C0-AA59-48FE-A071-67842D5C4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8" y="1447623"/>
            <a:ext cx="3326348" cy="3572652"/>
          </a:xfrm>
          <a:prstGeom prst="rect">
            <a:avLst/>
          </a:prstGeom>
        </p:spPr>
      </p:pic>
      <p:sp>
        <p:nvSpPr>
          <p:cNvPr id="12" name="椭圆 3">
            <a:extLst>
              <a:ext uri="{FF2B5EF4-FFF2-40B4-BE49-F238E27FC236}">
                <a16:creationId xmlns:a16="http://schemas.microsoft.com/office/drawing/2014/main" id="{B196464C-9747-405C-B71C-1A23B5CF0DD0}"/>
              </a:ext>
            </a:extLst>
          </p:cNvPr>
          <p:cNvSpPr/>
          <p:nvPr/>
        </p:nvSpPr>
        <p:spPr>
          <a:xfrm>
            <a:off x="2071870" y="3718040"/>
            <a:ext cx="1115306" cy="1115306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495FC6-10A2-4111-895F-1E97DA677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/>
          <a:stretch/>
        </p:blipFill>
        <p:spPr>
          <a:xfrm>
            <a:off x="8382000" y="-6584"/>
            <a:ext cx="4693414" cy="686458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5D6FB3-4AF9-4322-97A7-1039AEF32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r="16765" b="7193"/>
          <a:stretch/>
        </p:blipFill>
        <p:spPr>
          <a:xfrm>
            <a:off x="10532386" y="-219516"/>
            <a:ext cx="1926625" cy="2788608"/>
          </a:xfrm>
          <a:prstGeom prst="rect">
            <a:avLst/>
          </a:prstGeom>
        </p:spPr>
      </p:pic>
      <p:sp>
        <p:nvSpPr>
          <p:cNvPr id="9" name="矩形 2">
            <a:extLst>
              <a:ext uri="{FF2B5EF4-FFF2-40B4-BE49-F238E27FC236}">
                <a16:creationId xmlns:a16="http://schemas.microsoft.com/office/drawing/2014/main" id="{0142D89E-3B38-441A-9DF7-1C618492662E}"/>
              </a:ext>
            </a:extLst>
          </p:cNvPr>
          <p:cNvSpPr/>
          <p:nvPr/>
        </p:nvSpPr>
        <p:spPr>
          <a:xfrm>
            <a:off x="2771198" y="4833346"/>
            <a:ext cx="73230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Viết</a:t>
            </a:r>
            <a:r>
              <a:rPr kumimoji="0" lang="en-US" altLang="zh-CN" sz="7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từ</a:t>
            </a:r>
            <a:r>
              <a:rPr kumimoji="0" lang="en-US" altLang="zh-CN" sz="7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khó</a:t>
            </a:r>
            <a:endParaRPr kumimoji="0" lang="en-US" altLang="zh-CN" sz="7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Thanh Nhac TL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>
            <a:extLst>
              <a:ext uri="{FF2B5EF4-FFF2-40B4-BE49-F238E27FC236}">
                <a16:creationId xmlns:a16="http://schemas.microsoft.com/office/drawing/2014/main" id="{4C9D75F2-E568-4ACD-89D9-D7DC3049CD09}"/>
              </a:ext>
            </a:extLst>
          </p:cNvPr>
          <p:cNvSpPr txBox="1"/>
          <p:nvPr/>
        </p:nvSpPr>
        <p:spPr>
          <a:xfrm>
            <a:off x="2742290" y="772691"/>
            <a:ext cx="592835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hồn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lạc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phách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bay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E85D823F-064E-4822-B40B-A2233AC55BDD}"/>
              </a:ext>
            </a:extLst>
          </p:cNvPr>
          <p:cNvSpPr txBox="1"/>
          <p:nvPr/>
        </p:nvSpPr>
        <p:spPr>
          <a:xfrm>
            <a:off x="7006337" y="1975535"/>
            <a:ext cx="3844322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quắp</a:t>
            </a:r>
            <a:r>
              <a:rPr kumimoji="0" lang="en-US" altLang="zh-CN" sz="6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đuôi</a:t>
            </a:r>
            <a:endParaRPr kumimoji="0" lang="zh-CN" altLang="en-US" sz="6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0448372B-E1F6-4C7D-B87F-489A1F902E6C}"/>
              </a:ext>
            </a:extLst>
          </p:cNvPr>
          <p:cNvSpPr txBox="1"/>
          <p:nvPr/>
        </p:nvSpPr>
        <p:spPr>
          <a:xfrm>
            <a:off x="2969823" y="2679222"/>
            <a:ext cx="3126177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456B2B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khoái</a:t>
            </a: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srgbClr val="456B2B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456B2B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chí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srgbClr val="456B2B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76898C87-7593-4D40-989A-12A2BE310F8F}"/>
              </a:ext>
            </a:extLst>
          </p:cNvPr>
          <p:cNvSpPr txBox="1"/>
          <p:nvPr/>
        </p:nvSpPr>
        <p:spPr>
          <a:xfrm>
            <a:off x="6047581" y="3884295"/>
            <a:ext cx="2880917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gian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dối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4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E9D1973-C013-4EE6-8EE6-C76AC1EDD72E}"/>
              </a:ext>
            </a:extLst>
          </p:cNvPr>
          <p:cNvSpPr/>
          <p:nvPr/>
        </p:nvSpPr>
        <p:spPr>
          <a:xfrm>
            <a:off x="5434342" y="1823547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4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5077901-23D3-4D63-AAB4-EB2894E98812}"/>
              </a:ext>
            </a:extLst>
          </p:cNvPr>
          <p:cNvSpPr/>
          <p:nvPr/>
        </p:nvSpPr>
        <p:spPr>
          <a:xfrm>
            <a:off x="6173057" y="2151727"/>
            <a:ext cx="36927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NHỚ VIẾT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Thanh Nhac TL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4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2653B761-AB6F-4CA0-8847-A231B5E8C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588" y="5974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6B96A660-0110-49AF-8353-D2C88B87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438400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6723B54-1F81-4CE3-8167-EA7DC4D1C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696257"/>
            <a:ext cx="68961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CF3EDC2-89B9-4775-98C4-109D5E8A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0" y="1589088"/>
            <a:ext cx="72009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“Xin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lòng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loan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Quắp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đuôi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ai.”</a:t>
            </a: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714CB93F-EF09-4EFC-82B4-A9CFAB25D5A2}"/>
              </a:ext>
            </a:extLst>
          </p:cNvPr>
          <p:cNvSpPr/>
          <p:nvPr/>
        </p:nvSpPr>
        <p:spPr>
          <a:xfrm>
            <a:off x="1524000" y="280021"/>
            <a:ext cx="3314700" cy="86235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cs"/>
              </a:rPr>
              <a:t>SOÁT LỖI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478CD4F-CFBF-4756-AB08-152EE3F93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r="19727" b="8609"/>
          <a:stretch/>
        </p:blipFill>
        <p:spPr>
          <a:xfrm flipH="1">
            <a:off x="1824304" y="1786898"/>
            <a:ext cx="2192313" cy="3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7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242F71BC-0E65-4D24-A033-7BACCD5D199A}"/>
              </a:ext>
            </a:extLst>
          </p:cNvPr>
          <p:cNvSpPr/>
          <p:nvPr/>
        </p:nvSpPr>
        <p:spPr>
          <a:xfrm>
            <a:off x="1467460" y="1487371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5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D08F96-47F9-48B1-90BF-3D6AE3BF99C0}"/>
              </a:ext>
            </a:extLst>
          </p:cNvPr>
          <p:cNvSpPr/>
          <p:nvPr/>
        </p:nvSpPr>
        <p:spPr>
          <a:xfrm>
            <a:off x="2123831" y="2151727"/>
            <a:ext cx="3440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BÀI TẬP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Thanh Nhac TL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A07F2-3FB8-44AB-93AC-6019EDD86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64">
            <a:off x="10061946" y="1563209"/>
            <a:ext cx="1058143" cy="14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EE954-5239-42AC-8802-BEFAFF1D1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182">
            <a:off x="6438343" y="1138321"/>
            <a:ext cx="872802" cy="12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>
            <a:extLst>
              <a:ext uri="{FF2B5EF4-FFF2-40B4-BE49-F238E27FC236}">
                <a16:creationId xmlns:a16="http://schemas.microsoft.com/office/drawing/2014/main" id="{F5D64631-909F-4AE3-ABA2-6B9F2D13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91000"/>
            <a:ext cx="1371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14341" name="Rectangle 1">
            <a:extLst>
              <a:ext uri="{FF2B5EF4-FFF2-40B4-BE49-F238E27FC236}">
                <a16:creationId xmlns:a16="http://schemas.microsoft.com/office/drawing/2014/main" id="{17CAF0AE-44E4-46F3-8F51-B58ACDAE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0" y="1504950"/>
            <a:ext cx="8582030" cy="389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bao la.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53EFA-199B-4C1E-B715-92434B8C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6" b="32453"/>
          <a:stretch/>
        </p:blipFill>
        <p:spPr>
          <a:xfrm>
            <a:off x="333380" y="-46673"/>
            <a:ext cx="11153779" cy="2400300"/>
          </a:xfrm>
          <a:prstGeom prst="rect">
            <a:avLst/>
          </a:prstGeom>
        </p:spPr>
      </p:pic>
      <p:sp>
        <p:nvSpPr>
          <p:cNvPr id="14353" name="Text Box 17">
            <a:extLst>
              <a:ext uri="{FF2B5EF4-FFF2-40B4-BE49-F238E27FC236}">
                <a16:creationId xmlns:a16="http://schemas.microsoft.com/office/drawing/2014/main" id="{66886083-9B70-4BEB-81C9-4965FB5B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0" y="529200"/>
            <a:ext cx="9001130" cy="11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10814219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2a.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6D29B37-654B-4F67-9CC1-8DAC6C229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0" y="1500661"/>
            <a:ext cx="8582030" cy="45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la.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图片 2">
            <a:extLst>
              <a:ext uri="{FF2B5EF4-FFF2-40B4-BE49-F238E27FC236}">
                <a16:creationId xmlns:a16="http://schemas.microsoft.com/office/drawing/2014/main" id="{B8C0C993-443E-4194-8870-28A6D4588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723" y="4638660"/>
            <a:ext cx="2217277" cy="2381459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2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1" grpId="1"/>
      <p:bldP spid="1435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>
            <a:extLst>
              <a:ext uri="{FF2B5EF4-FFF2-40B4-BE49-F238E27FC236}">
                <a16:creationId xmlns:a16="http://schemas.microsoft.com/office/drawing/2014/main" id="{F5D64631-909F-4AE3-ABA2-6B9F2D13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3771908"/>
            <a:ext cx="1371600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53EFA-199B-4C1E-B715-92434B8C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6" b="32453"/>
          <a:stretch/>
        </p:blipFill>
        <p:spPr>
          <a:xfrm>
            <a:off x="333380" y="-65724"/>
            <a:ext cx="11153779" cy="2542223"/>
          </a:xfrm>
          <a:prstGeom prst="rect">
            <a:avLst/>
          </a:prstGeom>
        </p:spPr>
      </p:pic>
      <p:sp>
        <p:nvSpPr>
          <p:cNvPr id="14353" name="Text Box 17">
            <a:extLst>
              <a:ext uri="{FF2B5EF4-FFF2-40B4-BE49-F238E27FC236}">
                <a16:creationId xmlns:a16="http://schemas.microsoft.com/office/drawing/2014/main" id="{66886083-9B70-4BEB-81C9-4965FB5B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0" y="782420"/>
            <a:ext cx="9001130" cy="81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10814219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2b. </a:t>
            </a: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những chữ bị bỏ trống có vần </a:t>
            </a: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ươn</a:t>
            </a: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hoặc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ương</a:t>
            </a: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hoàn chỉnh đoạn văn dưới đây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6D29B37-654B-4F67-9CC1-8DAC6C229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5" y="1418335"/>
            <a:ext cx="8582030" cy="45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Trung ở gần sân bay. Từ nhỏ, Trung đã rất ngưỡng mộ các chú phi công. Em mơ ước lớn lên sẽ trở thành phi công để được bay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bầu trời, bay trên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tược, làng mạc, thành phố quê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vượt qua các đại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mênh mông. Để chuẩn bị cho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lai, Trung cố gắng học giỏi, tập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dục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 cho cơ thể khỏe mạnh,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tráng.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Rectangle 1">
            <a:extLst>
              <a:ext uri="{FF2B5EF4-FFF2-40B4-BE49-F238E27FC236}">
                <a16:creationId xmlns:a16="http://schemas.microsoft.com/office/drawing/2014/main" id="{17CAF0AE-44E4-46F3-8F51-B58ACDAE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5" y="1370148"/>
            <a:ext cx="8582030" cy="45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Trung ở gần sân bay. Từ nhỏ, Trung đã rất ngưỡng mộ các chú phi công. Em mơ ước lớn lên sẽ trở thành phi công để được bay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trên bầu trời, bay trên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tược, làng mạc, thành phố quê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…,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vượt qua các đại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mênh mông. Để chuẩn bị cho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lai, Trung cố gắng học giỏi, tập thể dục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 cho cơ thể khỏe mạnh,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tráng.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449F65D8-76AC-4E7A-9400-3E2D35A29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" y="4830536"/>
            <a:ext cx="1818422" cy="19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896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64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5" grpId="0"/>
      <p:bldP spid="14341" grpId="0"/>
      <p:bldP spid="143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6A4986-6459-483D-AC10-865B4E5D4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1" r="7253"/>
          <a:stretch/>
        </p:blipFill>
        <p:spPr>
          <a:xfrm flipH="1">
            <a:off x="-476251" y="0"/>
            <a:ext cx="41529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391BC0B-3FDE-478F-8613-F44A2AA07D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/>
        </p:blipFill>
        <p:spPr>
          <a:xfrm flipH="1">
            <a:off x="-923910" y="-408021"/>
            <a:ext cx="3306351" cy="31050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7F72D-A945-4276-A9EA-F93CCA17E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5455" y="2360035"/>
            <a:ext cx="2721804" cy="29233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8C769F-799B-40E2-A627-72F02B9F7320}"/>
              </a:ext>
            </a:extLst>
          </p:cNvPr>
          <p:cNvSpPr/>
          <p:nvPr/>
        </p:nvSpPr>
        <p:spPr>
          <a:xfrm>
            <a:off x="1943100" y="194957"/>
            <a:ext cx="9639300" cy="12059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3.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từ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c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hứa tiếng có vần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ươn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hoặc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ương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có nghĩa như sau: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85723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对话气泡: 圆角矩形 5">
            <a:extLst>
              <a:ext uri="{FF2B5EF4-FFF2-40B4-BE49-F238E27FC236}">
                <a16:creationId xmlns:a16="http://schemas.microsoft.com/office/drawing/2014/main" id="{2005057A-F8BC-4B80-A3E6-6D163E285150}"/>
              </a:ext>
            </a:extLst>
          </p:cNvPr>
          <p:cNvSpPr/>
          <p:nvPr/>
        </p:nvSpPr>
        <p:spPr>
          <a:xfrm>
            <a:off x="4093073" y="2241670"/>
            <a:ext cx="2959865" cy="889347"/>
          </a:xfrm>
          <a:prstGeom prst="wedgeRoundRectCallout">
            <a:avLst>
              <a:gd name="adj1" fmla="val 42320"/>
              <a:gd name="adj2" fmla="val 84910"/>
              <a:gd name="adj3" fmla="val 16667"/>
            </a:avLst>
          </a:prstGeom>
          <a:solidFill>
            <a:schemeClr val="bg1"/>
          </a:solidFill>
          <a:ln w="63500">
            <a:solidFill>
              <a:srgbClr val="E56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”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5664F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对话气泡: 圆角矩形 4">
            <a:extLst>
              <a:ext uri="{FF2B5EF4-FFF2-40B4-BE49-F238E27FC236}">
                <a16:creationId xmlns:a16="http://schemas.microsoft.com/office/drawing/2014/main" id="{9DE7CBCE-E09A-4ED6-A5A2-525B92209D28}"/>
              </a:ext>
            </a:extLst>
          </p:cNvPr>
          <p:cNvSpPr/>
          <p:nvPr/>
        </p:nvSpPr>
        <p:spPr>
          <a:xfrm>
            <a:off x="714107" y="2892000"/>
            <a:ext cx="2959865" cy="3075739"/>
          </a:xfrm>
          <a:prstGeom prst="wedgeRoundRectCallout">
            <a:avLst>
              <a:gd name="adj1" fmla="val -56719"/>
              <a:gd name="adj2" fmla="val -43948"/>
              <a:gd name="adj3" fmla="val 16667"/>
            </a:avLst>
          </a:prstGeom>
          <a:solidFill>
            <a:schemeClr val="bg1"/>
          </a:solidFill>
          <a:ln w="635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E990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Cố gắng tiến lên để đạt tới mức cao hơn, tốt đẹp hơn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E990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E9903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对话气泡: 圆角矩形 5">
            <a:extLst>
              <a:ext uri="{FF2B5EF4-FFF2-40B4-BE49-F238E27FC236}">
                <a16:creationId xmlns:a16="http://schemas.microsoft.com/office/drawing/2014/main" id="{892AE8FF-F76D-45FC-B72D-03B6E19C55A5}"/>
              </a:ext>
            </a:extLst>
          </p:cNvPr>
          <p:cNvSpPr/>
          <p:nvPr/>
        </p:nvSpPr>
        <p:spPr>
          <a:xfrm>
            <a:off x="3832935" y="1748068"/>
            <a:ext cx="3480139" cy="889347"/>
          </a:xfrm>
          <a:prstGeom prst="wedgeRoundRectCallout">
            <a:avLst>
              <a:gd name="adj1" fmla="val 42320"/>
              <a:gd name="adj2" fmla="val 102046"/>
              <a:gd name="adj3" fmla="val 16667"/>
            </a:avLst>
          </a:prstGeom>
          <a:solidFill>
            <a:schemeClr val="bg1"/>
          </a:solidFill>
          <a:ln w="63500">
            <a:solidFill>
              <a:srgbClr val="E56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ượng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”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5664F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对话气泡: 圆角矩形 4">
            <a:extLst>
              <a:ext uri="{FF2B5EF4-FFF2-40B4-BE49-F238E27FC236}">
                <a16:creationId xmlns:a16="http://schemas.microsoft.com/office/drawing/2014/main" id="{0D42B595-9D3C-40B4-BE8A-E6AE0444A189}"/>
              </a:ext>
            </a:extLst>
          </p:cNvPr>
          <p:cNvSpPr/>
          <p:nvPr/>
        </p:nvSpPr>
        <p:spPr>
          <a:xfrm>
            <a:off x="729265" y="2686342"/>
            <a:ext cx="3361131" cy="4171657"/>
          </a:xfrm>
          <a:prstGeom prst="wedgeRoundRectCallout">
            <a:avLst>
              <a:gd name="adj1" fmla="val -57074"/>
              <a:gd name="adj2" fmla="val -41765"/>
              <a:gd name="adj3" fmla="val 16667"/>
            </a:avLst>
          </a:prstGeom>
          <a:solidFill>
            <a:schemeClr val="bg1"/>
          </a:solidFill>
          <a:ln w="635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E990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Tạo ra trong trí óc hình ảnh những cái không có ở trước mắt hay chưa từng 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E9903"/>
                </a:solidFill>
                <a:effectLst/>
                <a:uLnTx/>
                <a:uFillTx/>
                <a:latin typeface="等线" panose="020F0502020204030204"/>
                <a:ea typeface="字魂27号-布丁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E9903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91CFCC0-43EB-4375-98A6-61C031A1212E}"/>
              </a:ext>
            </a:extLst>
          </p:cNvPr>
          <p:cNvSpPr/>
          <p:nvPr/>
        </p:nvSpPr>
        <p:spPr>
          <a:xfrm>
            <a:off x="6629400" y="1227003"/>
            <a:ext cx="4244249" cy="4580263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đua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kể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ra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con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bắt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đầu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âm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hoặc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</a:t>
            </a:r>
            <a:endParaRPr kumimoji="0" lang="zh-CN" altLang="en-US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0BE8CD-CC13-4955-8FA5-62D7F779C064}"/>
              </a:ext>
            </a:extLst>
          </p:cNvPr>
          <p:cNvGrpSpPr/>
          <p:nvPr/>
        </p:nvGrpSpPr>
        <p:grpSpPr>
          <a:xfrm>
            <a:off x="3121592" y="1224641"/>
            <a:ext cx="6841442" cy="3531044"/>
            <a:chOff x="2988242" y="1069450"/>
            <a:chExt cx="6841442" cy="35310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FE15D8-147C-4BC2-A597-E465D4C8A66A}"/>
                </a:ext>
              </a:extLst>
            </p:cNvPr>
            <p:cNvSpPr txBox="1"/>
            <p:nvPr/>
          </p:nvSpPr>
          <p:spPr>
            <a:xfrm>
              <a:off x="3314700" y="1107550"/>
              <a:ext cx="6340927" cy="3492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Chúc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các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con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tốt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BBD540-696E-42EC-B7ED-759D3D58DDD3}"/>
                </a:ext>
              </a:extLst>
            </p:cNvPr>
            <p:cNvSpPr txBox="1"/>
            <p:nvPr/>
          </p:nvSpPr>
          <p:spPr>
            <a:xfrm>
              <a:off x="2988242" y="1069450"/>
              <a:ext cx="6841442" cy="3492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Chúc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các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con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tốt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3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E9D1973-C013-4EE6-8EE6-C76AC1EDD72E}"/>
              </a:ext>
            </a:extLst>
          </p:cNvPr>
          <p:cNvSpPr/>
          <p:nvPr/>
        </p:nvSpPr>
        <p:spPr>
          <a:xfrm>
            <a:off x="5434342" y="1823547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F3698D5-1FE0-459E-AE77-C609C910AA81}"/>
              </a:ext>
            </a:extLst>
          </p:cNvPr>
          <p:cNvSpPr/>
          <p:nvPr/>
        </p:nvSpPr>
        <p:spPr>
          <a:xfrm>
            <a:off x="6195958" y="2630781"/>
            <a:ext cx="346120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Bài</a:t>
            </a:r>
            <a:r>
              <a:rPr kumimoji="0" lang="en-US" altLang="zh-CN" sz="7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cũ</a:t>
            </a:r>
            <a:endParaRPr kumimoji="0" lang="zh-CN" altLang="en-US" sz="7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Thanh Nhac TL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810A12E-508D-444D-B170-10CFDD6BA1EF}"/>
              </a:ext>
            </a:extLst>
          </p:cNvPr>
          <p:cNvGrpSpPr/>
          <p:nvPr/>
        </p:nvGrpSpPr>
        <p:grpSpPr>
          <a:xfrm>
            <a:off x="6623191" y="392212"/>
            <a:ext cx="3737975" cy="1377371"/>
            <a:chOff x="7855369" y="177593"/>
            <a:chExt cx="3737975" cy="1377371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B0D4929-288B-4C95-B9E3-2D0EFFCDD291}"/>
                </a:ext>
              </a:extLst>
            </p:cNvPr>
            <p:cNvSpPr/>
            <p:nvPr userDrawn="1"/>
          </p:nvSpPr>
          <p:spPr>
            <a:xfrm rot="21221878">
              <a:off x="7855369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0100CF42-C5F4-49F1-A875-2D5C17DC40CB}"/>
                </a:ext>
              </a:extLst>
            </p:cNvPr>
            <p:cNvSpPr/>
            <p:nvPr userDrawn="1"/>
          </p:nvSpPr>
          <p:spPr>
            <a:xfrm rot="1221502">
              <a:off x="9042151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9903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C01CAD0-E6E0-4AB0-97E2-8036C1F156E0}"/>
                </a:ext>
              </a:extLst>
            </p:cNvPr>
            <p:cNvSpPr/>
            <p:nvPr/>
          </p:nvSpPr>
          <p:spPr>
            <a:xfrm rot="20531752">
              <a:off x="10215973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2A7DCE6-D7CB-421C-8D74-1AD4A74A0EA2}"/>
              </a:ext>
            </a:extLst>
          </p:cNvPr>
          <p:cNvSpPr txBox="1"/>
          <p:nvPr/>
        </p:nvSpPr>
        <p:spPr>
          <a:xfrm>
            <a:off x="1881385" y="1080897"/>
            <a:ext cx="4214615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tưởng</a:t>
            </a: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tượng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12955ED-DDF6-47B3-9FB9-2ACE0E350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35" y="2298550"/>
            <a:ext cx="3326348" cy="3572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04B8C8-1DB8-47D6-9DE8-C02D77DE0D28}"/>
              </a:ext>
            </a:extLst>
          </p:cNvPr>
          <p:cNvSpPr txBox="1"/>
          <p:nvPr/>
        </p:nvSpPr>
        <p:spPr>
          <a:xfrm rot="20459540">
            <a:off x="6583419" y="803898"/>
            <a:ext cx="1336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566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0D3C42-42FD-4F8F-ABAF-BE6EEF577D92}"/>
              </a:ext>
            </a:extLst>
          </p:cNvPr>
          <p:cNvSpPr txBox="1"/>
          <p:nvPr/>
        </p:nvSpPr>
        <p:spPr>
          <a:xfrm>
            <a:off x="7784602" y="691354"/>
            <a:ext cx="1336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37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37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371E9-F804-49B5-9942-150CF4EFCC52}"/>
              </a:ext>
            </a:extLst>
          </p:cNvPr>
          <p:cNvSpPr txBox="1"/>
          <p:nvPr/>
        </p:nvSpPr>
        <p:spPr>
          <a:xfrm rot="1113861">
            <a:off x="9038654" y="597865"/>
            <a:ext cx="1336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832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8323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2C111AB4-AE6E-495A-A580-4ECB3736C6C0}"/>
              </a:ext>
            </a:extLst>
          </p:cNvPr>
          <p:cNvSpPr txBox="1"/>
          <p:nvPr/>
        </p:nvSpPr>
        <p:spPr>
          <a:xfrm>
            <a:off x="6423734" y="2526185"/>
            <a:ext cx="3913251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truyện</a:t>
            </a: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ngắn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8AC68B0F-6EBB-4B5E-B4E3-04A4CEF83825}"/>
              </a:ext>
            </a:extLst>
          </p:cNvPr>
          <p:cNvSpPr txBox="1"/>
          <p:nvPr/>
        </p:nvSpPr>
        <p:spPr>
          <a:xfrm>
            <a:off x="5051661" y="4416425"/>
            <a:ext cx="2343911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dự</a:t>
            </a: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tiệc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7B65978-532D-4309-8AED-955AC391F6D8}"/>
              </a:ext>
            </a:extLst>
          </p:cNvPr>
          <p:cNvGrpSpPr/>
          <p:nvPr/>
        </p:nvGrpSpPr>
        <p:grpSpPr>
          <a:xfrm>
            <a:off x="9925055" y="4483197"/>
            <a:ext cx="913800" cy="1134515"/>
            <a:chOff x="6835308" y="3791439"/>
            <a:chExt cx="913800" cy="113451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0687726-CD2D-4A89-97B9-2E1B3E962653}"/>
                </a:ext>
              </a:extLst>
            </p:cNvPr>
            <p:cNvGrpSpPr/>
            <p:nvPr userDrawn="1"/>
          </p:nvGrpSpPr>
          <p:grpSpPr>
            <a:xfrm rot="952033">
              <a:off x="6835308" y="4361284"/>
              <a:ext cx="513047" cy="564670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0DE4A4-3CA0-4343-A391-052432EC5540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AF649E0-802A-4556-A8E5-A3B6F385D3E8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A3FEDCD-F856-4CAD-8034-C96FCFA4E4F5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4E696054-7EEA-45BE-B32F-D413FC5CDFFA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2EA22A7F-EB32-4D8A-A3A8-A6B2F64B88E8}"/>
                </a:ext>
              </a:extLst>
            </p:cNvPr>
            <p:cNvGrpSpPr/>
            <p:nvPr userDrawn="1"/>
          </p:nvGrpSpPr>
          <p:grpSpPr>
            <a:xfrm rot="20453524">
              <a:off x="7339426" y="3791439"/>
              <a:ext cx="409682" cy="450904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8D06019-FEE1-4488-9100-1FC02ACFDEBF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D3E0E5D1-1AB5-469F-A162-E040ED0CAD2C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E18E966-A161-46F1-84D2-6C1008D027CF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17B7095-1785-4511-842C-4320A002AD73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11B1A88-E0B3-45EF-83C8-66A1BE864FA7}"/>
              </a:ext>
            </a:extLst>
          </p:cNvPr>
          <p:cNvSpPr/>
          <p:nvPr/>
        </p:nvSpPr>
        <p:spPr>
          <a:xfrm>
            <a:off x="6627073" y="1090799"/>
            <a:ext cx="3505848" cy="86235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cs"/>
              </a:rPr>
              <a:t>NHỚ VIẾT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字魂27号-布丁体" panose="00000500000000000000" pitchFamily="2" charset="-122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B5C73E-8CD1-4C24-986D-8AFE6A3BBAAE}"/>
              </a:ext>
            </a:extLst>
          </p:cNvPr>
          <p:cNvGrpSpPr/>
          <p:nvPr/>
        </p:nvGrpSpPr>
        <p:grpSpPr>
          <a:xfrm>
            <a:off x="5903008" y="2277381"/>
            <a:ext cx="5562369" cy="2611736"/>
            <a:chOff x="5864908" y="1474490"/>
            <a:chExt cx="5562369" cy="26117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27160C-6C3A-4B25-9C39-3A755A32EAB4}"/>
                </a:ext>
              </a:extLst>
            </p:cNvPr>
            <p:cNvSpPr txBox="1"/>
            <p:nvPr/>
          </p:nvSpPr>
          <p:spPr>
            <a:xfrm>
              <a:off x="5919106" y="1531681"/>
              <a:ext cx="5508171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Gà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trống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và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cáo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FBA39A-F318-454B-BDDC-BF0DCF3025A8}"/>
                </a:ext>
              </a:extLst>
            </p:cNvPr>
            <p:cNvSpPr txBox="1"/>
            <p:nvPr/>
          </p:nvSpPr>
          <p:spPr>
            <a:xfrm>
              <a:off x="5864908" y="1474490"/>
              <a:ext cx="5508171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Gà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trống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và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cáo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49FE96A-60D9-417D-81DB-FCAEE366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9050" y="-10035"/>
            <a:ext cx="5215118" cy="6868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7CCDD8-C223-4898-938F-5F00C95F9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56" y="5050455"/>
            <a:ext cx="1810043" cy="18100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4CA7E5-44B0-4ED1-AD3D-2412BFAB6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17360" b="6061"/>
          <a:stretch/>
        </p:blipFill>
        <p:spPr>
          <a:xfrm>
            <a:off x="-10325" y="183734"/>
            <a:ext cx="1473895" cy="21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E8CB0-58AA-4603-B45D-802252776A2C}"/>
              </a:ext>
            </a:extLst>
          </p:cNvPr>
          <p:cNvSpPr/>
          <p:nvPr/>
        </p:nvSpPr>
        <p:spPr>
          <a:xfrm>
            <a:off x="1543050" y="762000"/>
            <a:ext cx="9105900" cy="5314950"/>
          </a:xfrm>
          <a:prstGeom prst="roundRect">
            <a:avLst>
              <a:gd name="adj" fmla="val 9499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8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6B96A660-0110-49AF-8353-D2C88B87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438400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6723B54-1F81-4CE3-8167-EA7DC4D1C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96257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CF3EDC2-89B9-4775-98C4-109D5E8A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589088"/>
            <a:ext cx="95059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“Xin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lòng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loan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Quắp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đuôi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242F71BC-0E65-4D24-A033-7BACCD5D199A}"/>
              </a:ext>
            </a:extLst>
          </p:cNvPr>
          <p:cNvSpPr/>
          <p:nvPr/>
        </p:nvSpPr>
        <p:spPr>
          <a:xfrm>
            <a:off x="1467460" y="1487371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7A3842-56CE-46E1-AA82-9D4A3BFB9E90}"/>
              </a:ext>
            </a:extLst>
          </p:cNvPr>
          <p:cNvSpPr/>
          <p:nvPr/>
        </p:nvSpPr>
        <p:spPr>
          <a:xfrm>
            <a:off x="2286360" y="1594920"/>
            <a:ext cx="30080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Tìm</a:t>
            </a:r>
            <a:r>
              <a:rPr kumimoji="0" lang="en-US" altLang="zh-CN" sz="7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hiểu</a:t>
            </a:r>
            <a:r>
              <a:rPr kumimoji="0" lang="en-US" altLang="zh-CN" sz="7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Thanh Nhac TL" panose="02040603050506020204" pitchFamily="18" charset="0"/>
                <a:ea typeface="字魂27号-布丁体" panose="00000500000000000000" pitchFamily="2" charset="-122"/>
                <a:cs typeface="+mn-cs"/>
              </a:rPr>
              <a:t>bài</a:t>
            </a:r>
            <a:endParaRPr kumimoji="0" lang="en-US" altLang="zh-CN" sz="7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Thanh Nhac TL" panose="0204060305050602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0481E-ED0B-415E-9348-FFC817D6D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64">
            <a:off x="10061946" y="1563209"/>
            <a:ext cx="1058143" cy="14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87169-DCF2-4011-A8BF-97F508C03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182">
            <a:off x="6438343" y="1138321"/>
            <a:ext cx="872802" cy="12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F21D04-C27B-4A77-84E0-521696A91AA1}"/>
              </a:ext>
            </a:extLst>
          </p:cNvPr>
          <p:cNvGrpSpPr/>
          <p:nvPr/>
        </p:nvGrpSpPr>
        <p:grpSpPr>
          <a:xfrm>
            <a:off x="1373913" y="332400"/>
            <a:ext cx="2564153" cy="1377371"/>
            <a:chOff x="7855369" y="177593"/>
            <a:chExt cx="2564153" cy="1377371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6B0B033-52AB-4E87-A82A-E05D6F013CC5}"/>
                </a:ext>
              </a:extLst>
            </p:cNvPr>
            <p:cNvSpPr/>
            <p:nvPr/>
          </p:nvSpPr>
          <p:spPr>
            <a:xfrm rot="21221878">
              <a:off x="7855369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3FF89BA-4432-4E45-A940-A1CC775D1C9A}"/>
                </a:ext>
              </a:extLst>
            </p:cNvPr>
            <p:cNvSpPr/>
            <p:nvPr userDrawn="1"/>
          </p:nvSpPr>
          <p:spPr>
            <a:xfrm rot="1221502">
              <a:off x="9042151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9903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1262187-694C-41AE-B34A-49458E0BF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r="19727" b="8609"/>
          <a:stretch/>
        </p:blipFill>
        <p:spPr>
          <a:xfrm flipH="1">
            <a:off x="1793107" y="1744948"/>
            <a:ext cx="2341528" cy="3507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EE724-FA7E-42ED-B503-96202CB6339D}"/>
              </a:ext>
            </a:extLst>
          </p:cNvPr>
          <p:cNvSpPr txBox="1"/>
          <p:nvPr/>
        </p:nvSpPr>
        <p:spPr>
          <a:xfrm rot="20485903">
            <a:off x="1302581" y="610541"/>
            <a:ext cx="1336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7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C37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EB426A-ECE8-4EAC-B0F6-A2DF0A066A73}"/>
              </a:ext>
            </a:extLst>
          </p:cNvPr>
          <p:cNvSpPr txBox="1"/>
          <p:nvPr/>
        </p:nvSpPr>
        <p:spPr>
          <a:xfrm>
            <a:off x="2562114" y="437232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832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73712B-1FE3-4016-93B9-50F01D4066DB}"/>
              </a:ext>
            </a:extLst>
          </p:cNvPr>
          <p:cNvGrpSpPr/>
          <p:nvPr/>
        </p:nvGrpSpPr>
        <p:grpSpPr>
          <a:xfrm>
            <a:off x="4772706" y="830013"/>
            <a:ext cx="5379018" cy="1496378"/>
            <a:chOff x="4772706" y="830013"/>
            <a:chExt cx="5379018" cy="149637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ED34384-B692-45AB-ADD0-E3BB24D1292F}"/>
                </a:ext>
              </a:extLst>
            </p:cNvPr>
            <p:cNvSpPr txBox="1"/>
            <p:nvPr/>
          </p:nvSpPr>
          <p:spPr>
            <a:xfrm>
              <a:off x="4811801" y="849063"/>
              <a:ext cx="533992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Nội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dung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đoạn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thơ</a:t>
              </a:r>
              <a:endPara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nói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lên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điều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gì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?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E61D26B2-B25F-4130-83B5-49E7CC8170AB}"/>
                </a:ext>
              </a:extLst>
            </p:cNvPr>
            <p:cNvSpPr txBox="1"/>
            <p:nvPr/>
          </p:nvSpPr>
          <p:spPr>
            <a:xfrm>
              <a:off x="4772706" y="830013"/>
              <a:ext cx="533992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Nội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dung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đoạn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thơ</a:t>
              </a:r>
              <a:endPara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nói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lên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điều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gì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?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文本框 7">
            <a:extLst>
              <a:ext uri="{FF2B5EF4-FFF2-40B4-BE49-F238E27FC236}">
                <a16:creationId xmlns:a16="http://schemas.microsoft.com/office/drawing/2014/main" id="{D2A6D3F4-3E38-41AA-AA59-E230404C2A65}"/>
              </a:ext>
            </a:extLst>
          </p:cNvPr>
          <p:cNvSpPr txBox="1"/>
          <p:nvPr/>
        </p:nvSpPr>
        <p:spPr>
          <a:xfrm>
            <a:off x="4715090" y="2627211"/>
            <a:ext cx="5533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chạy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6B96A660-0110-49AF-8353-D2C88B87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438400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6723B54-1F81-4CE3-8167-EA7DC4D1C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809" y="847611"/>
            <a:ext cx="5638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CF3EDC2-89B9-4775-98C4-109D5E8A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790" y="1840805"/>
            <a:ext cx="64008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“Xin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lòng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loan tin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Quắp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đuôi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cẳng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phì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dối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ai.”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C1FFC0-02CA-404B-A9CE-E1331CAB7728}"/>
              </a:ext>
            </a:extLst>
          </p:cNvPr>
          <p:cNvGrpSpPr/>
          <p:nvPr/>
        </p:nvGrpSpPr>
        <p:grpSpPr>
          <a:xfrm>
            <a:off x="1089936" y="1837451"/>
            <a:ext cx="4636441" cy="973157"/>
            <a:chOff x="4489631" y="776685"/>
            <a:chExt cx="5948406" cy="973157"/>
          </a:xfrm>
        </p:grpSpPr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id="{66AC1A3E-4A56-4B01-AF8D-CBF175CA5977}"/>
                </a:ext>
              </a:extLst>
            </p:cNvPr>
            <p:cNvSpPr txBox="1"/>
            <p:nvPr/>
          </p:nvSpPr>
          <p:spPr>
            <a:xfrm>
              <a:off x="4489631" y="795735"/>
              <a:ext cx="59484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ữ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phải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 ý?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7F6BD8A7-C81A-44C8-967A-7AA50ECAE553}"/>
                </a:ext>
              </a:extLst>
            </p:cNvPr>
            <p:cNvSpPr txBox="1"/>
            <p:nvPr/>
          </p:nvSpPr>
          <p:spPr>
            <a:xfrm>
              <a:off x="5143112" y="776685"/>
              <a:ext cx="45681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ữ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phải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 ý?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C70196DF-66E8-47EE-901B-27B7607D9A05}"/>
              </a:ext>
            </a:extLst>
          </p:cNvPr>
          <p:cNvGrpSpPr/>
          <p:nvPr/>
        </p:nvGrpSpPr>
        <p:grpSpPr>
          <a:xfrm>
            <a:off x="1373913" y="332400"/>
            <a:ext cx="2564153" cy="1377371"/>
            <a:chOff x="7855369" y="177593"/>
            <a:chExt cx="2564153" cy="1377371"/>
          </a:xfrm>
        </p:grpSpPr>
        <p:sp>
          <p:nvSpPr>
            <p:cNvPr id="9" name="椭圆 2">
              <a:extLst>
                <a:ext uri="{FF2B5EF4-FFF2-40B4-BE49-F238E27FC236}">
                  <a16:creationId xmlns:a16="http://schemas.microsoft.com/office/drawing/2014/main" id="{34C8D79E-B7EC-4FBC-9D44-B4AF02DD5D9A}"/>
                </a:ext>
              </a:extLst>
            </p:cNvPr>
            <p:cNvSpPr/>
            <p:nvPr/>
          </p:nvSpPr>
          <p:spPr>
            <a:xfrm rot="21221878">
              <a:off x="7855369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E5664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0" name="椭圆 3">
              <a:extLst>
                <a:ext uri="{FF2B5EF4-FFF2-40B4-BE49-F238E27FC236}">
                  <a16:creationId xmlns:a16="http://schemas.microsoft.com/office/drawing/2014/main" id="{798EBCE5-5445-4429-959A-28B6C5B8189B}"/>
                </a:ext>
              </a:extLst>
            </p:cNvPr>
            <p:cNvSpPr/>
            <p:nvPr userDrawn="1"/>
          </p:nvSpPr>
          <p:spPr>
            <a:xfrm rot="1221502">
              <a:off x="9042151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E9903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5157F5D-785C-4E69-A39B-EBC14C19895E}"/>
              </a:ext>
            </a:extLst>
          </p:cNvPr>
          <p:cNvSpPr txBox="1"/>
          <p:nvPr/>
        </p:nvSpPr>
        <p:spPr>
          <a:xfrm rot="20485903">
            <a:off x="1302581" y="610541"/>
            <a:ext cx="1336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7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C371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296DE3-D6B1-4961-9D5F-42191662F569}"/>
              </a:ext>
            </a:extLst>
          </p:cNvPr>
          <p:cNvSpPr txBox="1"/>
          <p:nvPr/>
        </p:nvSpPr>
        <p:spPr>
          <a:xfrm>
            <a:off x="2562114" y="437232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832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D33AE-157C-4AA0-9E78-0789D1B69BB0}"/>
              </a:ext>
            </a:extLst>
          </p:cNvPr>
          <p:cNvSpPr txBox="1"/>
          <p:nvPr/>
        </p:nvSpPr>
        <p:spPr>
          <a:xfrm>
            <a:off x="2581164" y="422241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832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F03231-AB49-4F0E-BF9A-34CBE1C5F0BE}"/>
              </a:ext>
            </a:extLst>
          </p:cNvPr>
          <p:cNvGrpSpPr/>
          <p:nvPr/>
        </p:nvGrpSpPr>
        <p:grpSpPr>
          <a:xfrm>
            <a:off x="2100698" y="3160370"/>
            <a:ext cx="3373803" cy="1406454"/>
            <a:chOff x="5613107" y="587287"/>
            <a:chExt cx="4328482" cy="1406454"/>
          </a:xfrm>
        </p:grpSpPr>
        <p:sp>
          <p:nvSpPr>
            <p:cNvPr id="15" name="文本框 7">
              <a:extLst>
                <a:ext uri="{FF2B5EF4-FFF2-40B4-BE49-F238E27FC236}">
                  <a16:creationId xmlns:a16="http://schemas.microsoft.com/office/drawing/2014/main" id="{0F6E274C-0D51-4A31-BE12-896BA655B7FE}"/>
                </a:ext>
              </a:extLst>
            </p:cNvPr>
            <p:cNvSpPr txBox="1"/>
            <p:nvPr/>
          </p:nvSpPr>
          <p:spPr>
            <a:xfrm>
              <a:off x="5643222" y="608746"/>
              <a:ext cx="429836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Những chữ nào trong đoạn thơ cần phải viết hoa?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F136811B-3D58-4440-913C-6587D1E622A7}"/>
                </a:ext>
              </a:extLst>
            </p:cNvPr>
            <p:cNvSpPr txBox="1"/>
            <p:nvPr/>
          </p:nvSpPr>
          <p:spPr>
            <a:xfrm>
              <a:off x="5613107" y="587287"/>
              <a:ext cx="429836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Những chữ nào trong đoạn thơ cần phải viết hoa?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9D44D-FBF2-4F81-8781-B34189594981}"/>
              </a:ext>
            </a:extLst>
          </p:cNvPr>
          <p:cNvGrpSpPr/>
          <p:nvPr/>
        </p:nvGrpSpPr>
        <p:grpSpPr>
          <a:xfrm>
            <a:off x="1608259" y="4986794"/>
            <a:ext cx="3599794" cy="977616"/>
            <a:chOff x="5611138" y="585237"/>
            <a:chExt cx="4618421" cy="977616"/>
          </a:xfrm>
        </p:grpSpPr>
        <p:sp>
          <p:nvSpPr>
            <p:cNvPr id="18" name="文本框 7">
              <a:extLst>
                <a:ext uri="{FF2B5EF4-FFF2-40B4-BE49-F238E27FC236}">
                  <a16:creationId xmlns:a16="http://schemas.microsoft.com/office/drawing/2014/main" id="{C4AED516-B001-4406-AC0B-F785BBCB34FE}"/>
                </a:ext>
              </a:extLst>
            </p:cNvPr>
            <p:cNvSpPr txBox="1"/>
            <p:nvPr/>
          </p:nvSpPr>
          <p:spPr>
            <a:xfrm>
              <a:off x="5643221" y="608746"/>
              <a:ext cx="45863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 thơ được viết theo thể thơ nào?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112C610C-095C-461D-B6C8-039AC9364235}"/>
                </a:ext>
              </a:extLst>
            </p:cNvPr>
            <p:cNvSpPr txBox="1"/>
            <p:nvPr/>
          </p:nvSpPr>
          <p:spPr>
            <a:xfrm>
              <a:off x="5611138" y="585237"/>
              <a:ext cx="45863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 thơ được viết theo thể thơ nào?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9DFBF0-ECDD-4DD4-93B9-FBE0342DF520}"/>
              </a:ext>
            </a:extLst>
          </p:cNvPr>
          <p:cNvSpPr txBox="1"/>
          <p:nvPr/>
        </p:nvSpPr>
        <p:spPr>
          <a:xfrm>
            <a:off x="2562114" y="401062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832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8378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2" grpId="0"/>
      <p:bldP spid="11" grpId="0"/>
      <p:bldP spid="12" grpId="0"/>
      <p:bldP spid="12" grpId="1"/>
      <p:bldP spid="13" grpId="0"/>
      <p:bldP spid="13" grpId="1"/>
      <p:bldP spid="20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889</Words>
  <Application>Microsoft Office PowerPoint</Application>
  <PresentationFormat>Widescreen</PresentationFormat>
  <Paragraphs>111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#9Slide03 AllRoundGothic</vt:lpstr>
      <vt:lpstr>Arial</vt:lpstr>
      <vt:lpstr>Calibri</vt:lpstr>
      <vt:lpstr>Times New Roman</vt:lpstr>
      <vt:lpstr>UTM Gradoo</vt:lpstr>
      <vt:lpstr>UTM Nyala</vt:lpstr>
      <vt:lpstr>UTM Thanh Nhac TL</vt:lpstr>
      <vt:lpstr>VNI-Times</vt:lpstr>
      <vt:lpstr>字魂27号-布丁体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2</cp:revision>
  <dcterms:created xsi:type="dcterms:W3CDTF">2021-10-18T11:03:11Z</dcterms:created>
  <dcterms:modified xsi:type="dcterms:W3CDTF">2021-10-18T11:05:01Z</dcterms:modified>
</cp:coreProperties>
</file>