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316" r:id="rId3"/>
    <p:sldId id="318" r:id="rId4"/>
    <p:sldId id="300" r:id="rId5"/>
    <p:sldId id="297" r:id="rId6"/>
    <p:sldId id="306" r:id="rId7"/>
    <p:sldId id="322" r:id="rId8"/>
    <p:sldId id="302" r:id="rId9"/>
    <p:sldId id="323" r:id="rId10"/>
    <p:sldId id="320" r:id="rId11"/>
    <p:sldId id="324" r:id="rId12"/>
    <p:sldId id="325" r:id="rId13"/>
    <p:sldId id="317" r:id="rId14"/>
    <p:sldId id="256" r:id="rId15"/>
    <p:sldId id="288" r:id="rId16"/>
    <p:sldId id="299" r:id="rId17"/>
    <p:sldId id="289" r:id="rId18"/>
    <p:sldId id="304" r:id="rId19"/>
    <p:sldId id="290" r:id="rId20"/>
    <p:sldId id="301" r:id="rId21"/>
    <p:sldId id="278" r:id="rId22"/>
    <p:sldId id="270" r:id="rId23"/>
    <p:sldId id="328" r:id="rId24"/>
    <p:sldId id="295" r:id="rId25"/>
    <p:sldId id="282" r:id="rId26"/>
    <p:sldId id="307" r:id="rId27"/>
    <p:sldId id="32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A28E3-FA43-4B3A-A85A-38D1073CD985}"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68963-7581-442E-BEBF-6DC572FD4FFB}" type="slidenum">
              <a:rPr lang="en-US" smtClean="0"/>
              <a:t>‹#›</a:t>
            </a:fld>
            <a:endParaRPr lang="en-US"/>
          </a:p>
        </p:txBody>
      </p:sp>
    </p:spTree>
    <p:extLst>
      <p:ext uri="{BB962C8B-B14F-4D97-AF65-F5344CB8AC3E}">
        <p14:creationId xmlns:p14="http://schemas.microsoft.com/office/powerpoint/2010/main" val="381082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5180013"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a:solidFill>
                  <a:schemeClr val="tx1"/>
                </a:solidFill>
                <a:latin typeface="HP001 4H" pitchFamily="34" charset="-127"/>
              </a:defRPr>
            </a:lvl1pPr>
            <a:lvl2pPr marL="742950" indent="-285750">
              <a:defRPr sz="3600">
                <a:solidFill>
                  <a:schemeClr val="tx1"/>
                </a:solidFill>
                <a:latin typeface="HP001 4H" pitchFamily="34" charset="-127"/>
              </a:defRPr>
            </a:lvl2pPr>
            <a:lvl3pPr marL="1143000" indent="-228600">
              <a:defRPr sz="3600">
                <a:solidFill>
                  <a:schemeClr val="tx1"/>
                </a:solidFill>
                <a:latin typeface="HP001 4H" pitchFamily="34" charset="-127"/>
              </a:defRPr>
            </a:lvl3pPr>
            <a:lvl4pPr marL="1600200" indent="-228600">
              <a:defRPr sz="3600">
                <a:solidFill>
                  <a:schemeClr val="tx1"/>
                </a:solidFill>
                <a:latin typeface="HP001 4H" pitchFamily="34" charset="-127"/>
              </a:defRPr>
            </a:lvl4pPr>
            <a:lvl5pPr marL="2057400" indent="-228600">
              <a:defRPr sz="3600">
                <a:solidFill>
                  <a:schemeClr val="tx1"/>
                </a:solidFill>
                <a:latin typeface="HP001 4H" pitchFamily="34" charset="-127"/>
              </a:defRPr>
            </a:lvl5pPr>
            <a:lvl6pPr marL="2514600" indent="-228600" eaLnBrk="0" fontAlgn="base" hangingPunct="0">
              <a:spcBef>
                <a:spcPct val="0"/>
              </a:spcBef>
              <a:spcAft>
                <a:spcPct val="0"/>
              </a:spcAft>
              <a:defRPr sz="3600">
                <a:solidFill>
                  <a:schemeClr val="tx1"/>
                </a:solidFill>
                <a:latin typeface="HP001 4H" pitchFamily="34" charset="-127"/>
              </a:defRPr>
            </a:lvl6pPr>
            <a:lvl7pPr marL="2971800" indent="-228600" eaLnBrk="0" fontAlgn="base" hangingPunct="0">
              <a:spcBef>
                <a:spcPct val="0"/>
              </a:spcBef>
              <a:spcAft>
                <a:spcPct val="0"/>
              </a:spcAft>
              <a:defRPr sz="3600">
                <a:solidFill>
                  <a:schemeClr val="tx1"/>
                </a:solidFill>
                <a:latin typeface="HP001 4H" pitchFamily="34" charset="-127"/>
              </a:defRPr>
            </a:lvl7pPr>
            <a:lvl8pPr marL="3429000" indent="-228600" eaLnBrk="0" fontAlgn="base" hangingPunct="0">
              <a:spcBef>
                <a:spcPct val="0"/>
              </a:spcBef>
              <a:spcAft>
                <a:spcPct val="0"/>
              </a:spcAft>
              <a:defRPr sz="3600">
                <a:solidFill>
                  <a:schemeClr val="tx1"/>
                </a:solidFill>
                <a:latin typeface="HP001 4H" pitchFamily="34" charset="-127"/>
              </a:defRPr>
            </a:lvl8pPr>
            <a:lvl9pPr marL="3886200" indent="-228600" eaLnBrk="0" fontAlgn="base" hangingPunct="0">
              <a:spcBef>
                <a:spcPct val="0"/>
              </a:spcBef>
              <a:spcAft>
                <a:spcPct val="0"/>
              </a:spcAft>
              <a:defRPr sz="3600">
                <a:solidFill>
                  <a:schemeClr val="tx1"/>
                </a:solidFill>
                <a:latin typeface="HP001 4H" pitchFamily="34" charset="-127"/>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814C7F-12F7-4A6A-9F6F-8E11B27E2CF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59" name="Rectangle 2"/>
          <p:cNvSpPr>
            <a:spLocks noGrp="1" noRot="1" noChangeAspect="1" noChangeArrowheads="1" noTextEdit="1"/>
          </p:cNvSpPr>
          <p:nvPr>
            <p:ph type="sldImg"/>
          </p:nvPr>
        </p:nvSpPr>
        <p:spPr>
          <a:xfrm>
            <a:off x="2249488" y="500063"/>
            <a:ext cx="4645025" cy="2613025"/>
          </a:xfrm>
          <a:ln/>
        </p:spPr>
      </p:sp>
      <p:sp>
        <p:nvSpPr>
          <p:cNvPr id="19460" name="Rectangle 3"/>
          <p:cNvSpPr>
            <a:spLocks noGrp="1" noChangeArrowheads="1"/>
          </p:cNvSpPr>
          <p:nvPr>
            <p:ph type="body" idx="1"/>
          </p:nvPr>
        </p:nvSpPr>
        <p:spPr>
          <a:xfrm>
            <a:off x="1206500" y="3279775"/>
            <a:ext cx="6731000" cy="3059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cvvvvd</a:t>
            </a:r>
          </a:p>
        </p:txBody>
      </p:sp>
    </p:spTree>
    <p:extLst>
      <p:ext uri="{BB962C8B-B14F-4D97-AF65-F5344CB8AC3E}">
        <p14:creationId xmlns:p14="http://schemas.microsoft.com/office/powerpoint/2010/main" val="2257041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C0050-85A2-4EFF-88AF-099E0AA1BB7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B01C8E5-238D-4304-A43D-BB9B6D85E3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2E420E-A864-4D1B-9A67-299E03D85467}"/>
              </a:ext>
            </a:extLst>
          </p:cNvPr>
          <p:cNvSpPr>
            <a:spLocks noGrp="1"/>
          </p:cNvSpPr>
          <p:nvPr>
            <p:ph type="dt" sz="half" idx="10"/>
          </p:nvPr>
        </p:nvSpPr>
        <p:spPr>
          <a:xfrm>
            <a:off x="838200" y="6356350"/>
            <a:ext cx="2743200" cy="365125"/>
          </a:xfrm>
          <a:prstGeom prst="rect">
            <a:avLst/>
          </a:prstGeom>
        </p:spPr>
        <p:txBody>
          <a:bodyPr/>
          <a:lstStyle/>
          <a:p>
            <a:fld id="{86C63777-D55C-433B-BDB7-5B988ABD35B4}" type="datetimeFigureOut">
              <a:rPr lang="zh-CN" altLang="en-US" smtClean="0"/>
              <a:t>2021/10/4</a:t>
            </a:fld>
            <a:endParaRPr lang="zh-CN" altLang="en-US"/>
          </a:p>
        </p:txBody>
      </p:sp>
      <p:sp>
        <p:nvSpPr>
          <p:cNvPr id="5" name="页脚占位符 4">
            <a:extLst>
              <a:ext uri="{FF2B5EF4-FFF2-40B4-BE49-F238E27FC236}">
                <a16:creationId xmlns:a16="http://schemas.microsoft.com/office/drawing/2014/main" id="{DFDE9505-9950-46FF-A4DE-B7C049B5F0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ACC64F-542F-4B31-AA0B-6B7C97C5D789}"/>
              </a:ext>
            </a:extLst>
          </p:cNvPr>
          <p:cNvSpPr>
            <a:spLocks noGrp="1"/>
          </p:cNvSpPr>
          <p:nvPr>
            <p:ph type="sldNum" sz="quarter" idx="12"/>
          </p:nvPr>
        </p:nvSpPr>
        <p:spPr>
          <a:xfrm>
            <a:off x="8610600" y="6356350"/>
            <a:ext cx="2743200" cy="365125"/>
          </a:xfrm>
          <a:prstGeom prst="rect">
            <a:avLst/>
          </a:prstGeom>
        </p:spPr>
        <p:txBody>
          <a:bodyPr/>
          <a:lstStyle/>
          <a:p>
            <a:fld id="{28E41756-1028-422C-BFF9-8B936BE8D2B2}" type="slidenum">
              <a:rPr lang="zh-CN" altLang="en-US" smtClean="0"/>
              <a:t>‹#›</a:t>
            </a:fld>
            <a:endParaRPr lang="zh-CN" altLang="en-US"/>
          </a:p>
        </p:txBody>
      </p:sp>
    </p:spTree>
    <p:extLst>
      <p:ext uri="{BB962C8B-B14F-4D97-AF65-F5344CB8AC3E}">
        <p14:creationId xmlns:p14="http://schemas.microsoft.com/office/powerpoint/2010/main" val="1542459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0"/>
            <a:ext cx="12192000" cy="2843939"/>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0"/>
            <a:ext cx="12192000" cy="2843939"/>
          </a:xfrm>
          <a:prstGeom prst="rect">
            <a:avLst/>
          </a:prstGeom>
        </p:spPr>
      </p:pic>
      <p:sp>
        <p:nvSpPr>
          <p:cNvPr id="10" name="矩形 9">
            <a:extLst>
              <a:ext uri="{FF2B5EF4-FFF2-40B4-BE49-F238E27FC236}">
                <a16:creationId xmlns:a16="http://schemas.microsoft.com/office/drawing/2014/main" id="{469A48C8-F2D9-4990-99BD-17993FA7E141}"/>
              </a:ext>
            </a:extLst>
          </p:cNvPr>
          <p:cNvSpPr/>
          <p:nvPr userDrawn="1"/>
        </p:nvSpPr>
        <p:spPr>
          <a:xfrm>
            <a:off x="0" y="2"/>
            <a:ext cx="12192000" cy="401406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8E9FA94D-2571-44DB-A2BF-68BF0A544B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 b="57763"/>
          <a:stretch/>
        </p:blipFill>
        <p:spPr>
          <a:xfrm>
            <a:off x="0" y="0"/>
            <a:ext cx="12192000" cy="1880461"/>
          </a:xfrm>
          <a:prstGeom prst="rect">
            <a:avLst/>
          </a:prstGeom>
        </p:spPr>
      </p:pic>
      <p:sp>
        <p:nvSpPr>
          <p:cNvPr id="6" name="文本框 2"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5B87B304-D881-47CA-8AE0-275BC2A0EB67}"/>
              </a:ext>
            </a:extLst>
          </p:cNvPr>
          <p:cNvSpPr txBox="1"/>
          <p:nvPr userDrawn="1"/>
        </p:nvSpPr>
        <p:spPr>
          <a:xfrm>
            <a:off x="589009" y="5699926"/>
            <a:ext cx="8298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bg1">
                    <a:lumMod val="75000"/>
                  </a:schemeClr>
                </a:solidFill>
                <a:latin typeface="UTM Androgyne" panose="02040603050506020204" pitchFamily="18" charset="0"/>
                <a:ea typeface="思源黑体 CN Medium" panose="020B0600000000000000" pitchFamily="34" charset="-122"/>
              </a:rPr>
              <a:t>KTUTS</a:t>
            </a:r>
            <a:endParaRPr kumimoji="0" lang="zh-CN" altLang="en-US" sz="1800" b="0" i="0" u="none" strike="noStrike" kern="1200" cap="none" spc="0" normalizeH="0" baseline="0" noProof="0" dirty="0">
              <a:ln>
                <a:noFill/>
              </a:ln>
              <a:solidFill>
                <a:schemeClr val="bg1">
                  <a:lumMod val="75000"/>
                </a:schemeClr>
              </a:solidFill>
              <a:effectLst/>
              <a:uLnTx/>
              <a:uFillTx/>
              <a:latin typeface="UTM Androgyne" panose="02040603050506020204" pitchFamily="18" charset="0"/>
              <a:ea typeface="思源黑体 CN Medium" panose="020B0600000000000000" pitchFamily="34" charset="-122"/>
              <a:cs typeface="+mn-ea"/>
              <a:sym typeface="+mn-lt"/>
            </a:endParaRPr>
          </a:p>
        </p:txBody>
      </p:sp>
    </p:spTree>
    <p:extLst>
      <p:ext uri="{BB962C8B-B14F-4D97-AF65-F5344CB8AC3E}">
        <p14:creationId xmlns:p14="http://schemas.microsoft.com/office/powerpoint/2010/main" val="4250256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B4F8C6-CAC2-461F-A4C6-6E29511670E8}"/>
              </a:ext>
            </a:extLst>
          </p:cNvPr>
          <p:cNvSpPr/>
          <p:nvPr userDrawn="1"/>
        </p:nvSpPr>
        <p:spPr>
          <a:xfrm>
            <a:off x="0" y="0"/>
            <a:ext cx="12192000" cy="68580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215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DD13E3-1097-4327-879B-0269FBC10987}"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1550406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DD13E3-1097-4327-879B-0269FBC10987}"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3150573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DD13E3-1097-4327-879B-0269FBC10987}"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25989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DD13E3-1097-4327-879B-0269FBC10987}"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962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DD13E3-1097-4327-879B-0269FBC10987}"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1966709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DD13E3-1097-4327-879B-0269FBC10987}"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1190968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D13E3-1097-4327-879B-0269FBC10987}"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2636256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DD13E3-1097-4327-879B-0269FBC10987}"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180218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605DA1-6FAC-498E-8F3A-38DE8A93B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67DC2D-1E8D-4FA9-AFDB-D4ECBB741B6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92DED3-A11D-465C-8728-58514E2B704E}"/>
              </a:ext>
            </a:extLst>
          </p:cNvPr>
          <p:cNvSpPr>
            <a:spLocks noGrp="1"/>
          </p:cNvSpPr>
          <p:nvPr>
            <p:ph type="dt" sz="half" idx="10"/>
          </p:nvPr>
        </p:nvSpPr>
        <p:spPr>
          <a:xfrm>
            <a:off x="838200" y="6356350"/>
            <a:ext cx="2743200" cy="365125"/>
          </a:xfrm>
          <a:prstGeom prst="rect">
            <a:avLst/>
          </a:prstGeom>
        </p:spPr>
        <p:txBody>
          <a:bodyPr/>
          <a:lstStyle/>
          <a:p>
            <a:fld id="{86C63777-D55C-433B-BDB7-5B988ABD35B4}" type="datetimeFigureOut">
              <a:rPr lang="zh-CN" altLang="en-US" smtClean="0"/>
              <a:t>2021/10/4</a:t>
            </a:fld>
            <a:endParaRPr lang="zh-CN" altLang="en-US"/>
          </a:p>
        </p:txBody>
      </p:sp>
      <p:sp>
        <p:nvSpPr>
          <p:cNvPr id="5" name="页脚占位符 4">
            <a:extLst>
              <a:ext uri="{FF2B5EF4-FFF2-40B4-BE49-F238E27FC236}">
                <a16:creationId xmlns:a16="http://schemas.microsoft.com/office/drawing/2014/main" id="{8FC36563-AD27-456C-808C-C5188A8EEB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5CDEAB-1C19-4500-872A-53B17F2D5892}"/>
              </a:ext>
            </a:extLst>
          </p:cNvPr>
          <p:cNvSpPr>
            <a:spLocks noGrp="1"/>
          </p:cNvSpPr>
          <p:nvPr>
            <p:ph type="sldNum" sz="quarter" idx="12"/>
          </p:nvPr>
        </p:nvSpPr>
        <p:spPr>
          <a:xfrm>
            <a:off x="8610600" y="6356350"/>
            <a:ext cx="2743200" cy="365125"/>
          </a:xfrm>
          <a:prstGeom prst="rect">
            <a:avLst/>
          </a:prstGeom>
        </p:spPr>
        <p:txBody>
          <a:bodyPr/>
          <a:lstStyle/>
          <a:p>
            <a:fld id="{28E41756-1028-422C-BFF9-8B936BE8D2B2}" type="slidenum">
              <a:rPr lang="zh-CN" altLang="en-US" smtClean="0"/>
              <a:t>‹#›</a:t>
            </a:fld>
            <a:endParaRPr lang="zh-CN" altLang="en-US"/>
          </a:p>
        </p:txBody>
      </p:sp>
    </p:spTree>
    <p:extLst>
      <p:ext uri="{BB962C8B-B14F-4D97-AF65-F5344CB8AC3E}">
        <p14:creationId xmlns:p14="http://schemas.microsoft.com/office/powerpoint/2010/main" val="4226124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DD13E3-1097-4327-879B-0269FBC10987}"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4286141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DD13E3-1097-4327-879B-0269FBC10987}"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1633246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DD13E3-1097-4327-879B-0269FBC10987}"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DCF-0E37-46A4-81F1-8FA658D2BB3D}" type="slidenum">
              <a:rPr lang="en-US" smtClean="0"/>
              <a:t>‹#›</a:t>
            </a:fld>
            <a:endParaRPr lang="en-US"/>
          </a:p>
        </p:txBody>
      </p:sp>
    </p:spTree>
    <p:extLst>
      <p:ext uri="{BB962C8B-B14F-4D97-AF65-F5344CB8AC3E}">
        <p14:creationId xmlns:p14="http://schemas.microsoft.com/office/powerpoint/2010/main" val="1792142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DFCF1-36DB-4A5B-B220-837FD9B44C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B520516-5FE9-412A-BC5A-C84C5125762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A2CF01A-F308-41EA-A57C-9A7F788B7BC0}"/>
              </a:ext>
            </a:extLst>
          </p:cNvPr>
          <p:cNvSpPr>
            <a:spLocks noGrp="1"/>
          </p:cNvSpPr>
          <p:nvPr>
            <p:ph type="dt" sz="half" idx="10"/>
          </p:nvPr>
        </p:nvSpPr>
        <p:spPr>
          <a:xfrm>
            <a:off x="838200" y="6356350"/>
            <a:ext cx="2743200" cy="365125"/>
          </a:xfrm>
          <a:prstGeom prst="rect">
            <a:avLst/>
          </a:prstGeom>
        </p:spPr>
        <p:txBody>
          <a:bodyPr/>
          <a:lstStyle/>
          <a:p>
            <a:fld id="{86C63777-D55C-433B-BDB7-5B988ABD35B4}" type="datetimeFigureOut">
              <a:rPr lang="zh-CN" altLang="en-US" smtClean="0"/>
              <a:t>2021/10/4</a:t>
            </a:fld>
            <a:endParaRPr lang="zh-CN" altLang="en-US"/>
          </a:p>
        </p:txBody>
      </p:sp>
      <p:sp>
        <p:nvSpPr>
          <p:cNvPr id="5" name="页脚占位符 4">
            <a:extLst>
              <a:ext uri="{FF2B5EF4-FFF2-40B4-BE49-F238E27FC236}">
                <a16:creationId xmlns:a16="http://schemas.microsoft.com/office/drawing/2014/main" id="{4F4A92F8-B30D-4E98-BA40-E6EC9774CE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4E4A8E-3592-4081-BC88-6E2915F393D5}"/>
              </a:ext>
            </a:extLst>
          </p:cNvPr>
          <p:cNvSpPr>
            <a:spLocks noGrp="1"/>
          </p:cNvSpPr>
          <p:nvPr>
            <p:ph type="sldNum" sz="quarter" idx="12"/>
          </p:nvPr>
        </p:nvSpPr>
        <p:spPr>
          <a:xfrm>
            <a:off x="8610600" y="6356350"/>
            <a:ext cx="2743200" cy="365125"/>
          </a:xfrm>
          <a:prstGeom prst="rect">
            <a:avLst/>
          </a:prstGeom>
        </p:spPr>
        <p:txBody>
          <a:bodyPr/>
          <a:lstStyle/>
          <a:p>
            <a:fld id="{28E41756-1028-422C-BFF9-8B936BE8D2B2}" type="slidenum">
              <a:rPr lang="zh-CN" altLang="en-US" smtClean="0"/>
              <a:t>‹#›</a:t>
            </a:fld>
            <a:endParaRPr lang="zh-CN" altLang="en-US"/>
          </a:p>
        </p:txBody>
      </p:sp>
    </p:spTree>
    <p:extLst>
      <p:ext uri="{BB962C8B-B14F-4D97-AF65-F5344CB8AC3E}">
        <p14:creationId xmlns:p14="http://schemas.microsoft.com/office/powerpoint/2010/main" val="1200828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982B13-D2E7-4A04-AC6A-A5BB0F26A1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4ABF17-57FA-4714-B506-2FA8C0D77DB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682E90B-D9C6-4A00-A6FC-987F2C46EDA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E182E9C-CB2F-4BE4-80A8-BCE1FB3DEBE0}"/>
              </a:ext>
            </a:extLst>
          </p:cNvPr>
          <p:cNvSpPr>
            <a:spLocks noGrp="1"/>
          </p:cNvSpPr>
          <p:nvPr>
            <p:ph type="dt" sz="half" idx="10"/>
          </p:nvPr>
        </p:nvSpPr>
        <p:spPr>
          <a:xfrm>
            <a:off x="838200" y="6356350"/>
            <a:ext cx="2743200" cy="365125"/>
          </a:xfrm>
          <a:prstGeom prst="rect">
            <a:avLst/>
          </a:prstGeom>
        </p:spPr>
        <p:txBody>
          <a:bodyPr/>
          <a:lstStyle/>
          <a:p>
            <a:fld id="{86C63777-D55C-433B-BDB7-5B988ABD35B4}" type="datetimeFigureOut">
              <a:rPr lang="zh-CN" altLang="en-US" smtClean="0"/>
              <a:t>2021/10/4</a:t>
            </a:fld>
            <a:endParaRPr lang="zh-CN" altLang="en-US"/>
          </a:p>
        </p:txBody>
      </p:sp>
      <p:sp>
        <p:nvSpPr>
          <p:cNvPr id="6" name="页脚占位符 5">
            <a:extLst>
              <a:ext uri="{FF2B5EF4-FFF2-40B4-BE49-F238E27FC236}">
                <a16:creationId xmlns:a16="http://schemas.microsoft.com/office/drawing/2014/main" id="{A3C29B4C-5B41-4543-A06A-4F85AA243B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606EA9-41B7-40F7-8073-5560A390DD72}"/>
              </a:ext>
            </a:extLst>
          </p:cNvPr>
          <p:cNvSpPr>
            <a:spLocks noGrp="1"/>
          </p:cNvSpPr>
          <p:nvPr>
            <p:ph type="sldNum" sz="quarter" idx="12"/>
          </p:nvPr>
        </p:nvSpPr>
        <p:spPr>
          <a:xfrm>
            <a:off x="8610600" y="6356350"/>
            <a:ext cx="2743200" cy="365125"/>
          </a:xfrm>
          <a:prstGeom prst="rect">
            <a:avLst/>
          </a:prstGeom>
        </p:spPr>
        <p:txBody>
          <a:bodyPr/>
          <a:lstStyle/>
          <a:p>
            <a:fld id="{28E41756-1028-422C-BFF9-8B936BE8D2B2}" type="slidenum">
              <a:rPr lang="zh-CN" altLang="en-US" smtClean="0"/>
              <a:t>‹#›</a:t>
            </a:fld>
            <a:endParaRPr lang="zh-CN" altLang="en-US"/>
          </a:p>
        </p:txBody>
      </p:sp>
    </p:spTree>
    <p:extLst>
      <p:ext uri="{BB962C8B-B14F-4D97-AF65-F5344CB8AC3E}">
        <p14:creationId xmlns:p14="http://schemas.microsoft.com/office/powerpoint/2010/main" val="325362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C5CE85-F371-48A9-965F-7E9446ADAB3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7E2072B-E6C5-4E16-B457-4A4CDABD579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7DA3F83-3CDA-4570-9049-EE7BA56BFC2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8731C3E-F10E-4198-84A7-974A7604F4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7891C2-B757-4E2B-878B-1AA8E5DB876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F196B08-8B2A-41ED-AB74-78E1030081DA}"/>
              </a:ext>
            </a:extLst>
          </p:cNvPr>
          <p:cNvSpPr>
            <a:spLocks noGrp="1"/>
          </p:cNvSpPr>
          <p:nvPr>
            <p:ph type="dt" sz="half" idx="10"/>
          </p:nvPr>
        </p:nvSpPr>
        <p:spPr>
          <a:xfrm>
            <a:off x="838200" y="6356350"/>
            <a:ext cx="2743200" cy="365125"/>
          </a:xfrm>
          <a:prstGeom prst="rect">
            <a:avLst/>
          </a:prstGeom>
        </p:spPr>
        <p:txBody>
          <a:bodyPr/>
          <a:lstStyle/>
          <a:p>
            <a:fld id="{86C63777-D55C-433B-BDB7-5B988ABD35B4}" type="datetimeFigureOut">
              <a:rPr lang="zh-CN" altLang="en-US" smtClean="0"/>
              <a:t>2021/10/4</a:t>
            </a:fld>
            <a:endParaRPr lang="zh-CN" altLang="en-US"/>
          </a:p>
        </p:txBody>
      </p:sp>
      <p:sp>
        <p:nvSpPr>
          <p:cNvPr id="8" name="页脚占位符 7">
            <a:extLst>
              <a:ext uri="{FF2B5EF4-FFF2-40B4-BE49-F238E27FC236}">
                <a16:creationId xmlns:a16="http://schemas.microsoft.com/office/drawing/2014/main" id="{25F2208B-6A3E-4699-B1CC-CC6D585465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F9A15B-5C20-46A9-9C49-AE2AC271C44D}"/>
              </a:ext>
            </a:extLst>
          </p:cNvPr>
          <p:cNvSpPr>
            <a:spLocks noGrp="1"/>
          </p:cNvSpPr>
          <p:nvPr>
            <p:ph type="sldNum" sz="quarter" idx="12"/>
          </p:nvPr>
        </p:nvSpPr>
        <p:spPr>
          <a:xfrm>
            <a:off x="8610600" y="6356350"/>
            <a:ext cx="2743200" cy="365125"/>
          </a:xfrm>
          <a:prstGeom prst="rect">
            <a:avLst/>
          </a:prstGeom>
        </p:spPr>
        <p:txBody>
          <a:bodyPr/>
          <a:lstStyle/>
          <a:p>
            <a:fld id="{28E41756-1028-422C-BFF9-8B936BE8D2B2}" type="slidenum">
              <a:rPr lang="zh-CN" altLang="en-US" smtClean="0"/>
              <a:t>‹#›</a:t>
            </a:fld>
            <a:endParaRPr lang="zh-CN" altLang="en-US"/>
          </a:p>
        </p:txBody>
      </p:sp>
    </p:spTree>
    <p:extLst>
      <p:ext uri="{BB962C8B-B14F-4D97-AF65-F5344CB8AC3E}">
        <p14:creationId xmlns:p14="http://schemas.microsoft.com/office/powerpoint/2010/main" val="334629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26E412-F09E-4FB5-9B68-FDC3C857244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98955D-AEC7-4605-B506-8A61C054219C}"/>
              </a:ext>
            </a:extLst>
          </p:cNvPr>
          <p:cNvSpPr>
            <a:spLocks noGrp="1"/>
          </p:cNvSpPr>
          <p:nvPr>
            <p:ph type="dt" sz="half" idx="10"/>
          </p:nvPr>
        </p:nvSpPr>
        <p:spPr>
          <a:xfrm>
            <a:off x="838200" y="6356350"/>
            <a:ext cx="2743200" cy="365125"/>
          </a:xfrm>
          <a:prstGeom prst="rect">
            <a:avLst/>
          </a:prstGeom>
        </p:spPr>
        <p:txBody>
          <a:bodyPr/>
          <a:lstStyle/>
          <a:p>
            <a:fld id="{86C63777-D55C-433B-BDB7-5B988ABD35B4}" type="datetimeFigureOut">
              <a:rPr lang="zh-CN" altLang="en-US" smtClean="0"/>
              <a:t>2021/10/4</a:t>
            </a:fld>
            <a:endParaRPr lang="zh-CN" altLang="en-US"/>
          </a:p>
        </p:txBody>
      </p:sp>
      <p:sp>
        <p:nvSpPr>
          <p:cNvPr id="4" name="页脚占位符 3">
            <a:extLst>
              <a:ext uri="{FF2B5EF4-FFF2-40B4-BE49-F238E27FC236}">
                <a16:creationId xmlns:a16="http://schemas.microsoft.com/office/drawing/2014/main" id="{25820F2C-CBF8-4C9B-8A93-C16ED64970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BF014D-ECF2-4614-9144-B6868E5929D1}"/>
              </a:ext>
            </a:extLst>
          </p:cNvPr>
          <p:cNvSpPr>
            <a:spLocks noGrp="1"/>
          </p:cNvSpPr>
          <p:nvPr>
            <p:ph type="sldNum" sz="quarter" idx="12"/>
          </p:nvPr>
        </p:nvSpPr>
        <p:spPr>
          <a:xfrm>
            <a:off x="8610600" y="6356350"/>
            <a:ext cx="2743200" cy="365125"/>
          </a:xfrm>
          <a:prstGeom prst="rect">
            <a:avLst/>
          </a:prstGeom>
        </p:spPr>
        <p:txBody>
          <a:bodyPr/>
          <a:lstStyle/>
          <a:p>
            <a:fld id="{28E41756-1028-422C-BFF9-8B936BE8D2B2}" type="slidenum">
              <a:rPr lang="zh-CN" altLang="en-US" smtClean="0"/>
              <a:t>‹#›</a:t>
            </a:fld>
            <a:endParaRPr lang="zh-CN" altLang="en-US"/>
          </a:p>
        </p:txBody>
      </p:sp>
    </p:spTree>
    <p:extLst>
      <p:ext uri="{BB962C8B-B14F-4D97-AF65-F5344CB8AC3E}">
        <p14:creationId xmlns:p14="http://schemas.microsoft.com/office/powerpoint/2010/main" val="1883321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A06877-ECF2-4D69-970C-7C94CCDEAC26}"/>
              </a:ext>
            </a:extLst>
          </p:cNvPr>
          <p:cNvSpPr>
            <a:spLocks noGrp="1"/>
          </p:cNvSpPr>
          <p:nvPr>
            <p:ph type="dt" sz="half" idx="10"/>
          </p:nvPr>
        </p:nvSpPr>
        <p:spPr>
          <a:xfrm>
            <a:off x="838200" y="6356350"/>
            <a:ext cx="2743200" cy="365125"/>
          </a:xfrm>
          <a:prstGeom prst="rect">
            <a:avLst/>
          </a:prstGeom>
        </p:spPr>
        <p:txBody>
          <a:bodyPr/>
          <a:lstStyle/>
          <a:p>
            <a:fld id="{86C63777-D55C-433B-BDB7-5B988ABD35B4}" type="datetimeFigureOut">
              <a:rPr lang="zh-CN" altLang="en-US" smtClean="0"/>
              <a:t>2021/10/4</a:t>
            </a:fld>
            <a:endParaRPr lang="zh-CN" altLang="en-US"/>
          </a:p>
        </p:txBody>
      </p:sp>
      <p:sp>
        <p:nvSpPr>
          <p:cNvPr id="3" name="页脚占位符 2">
            <a:extLst>
              <a:ext uri="{FF2B5EF4-FFF2-40B4-BE49-F238E27FC236}">
                <a16:creationId xmlns:a16="http://schemas.microsoft.com/office/drawing/2014/main" id="{16F8FCC9-CAFF-4FCE-B6EB-076E995FFF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C0A53E-CA5D-4A57-8AD3-E3EAF3663025}"/>
              </a:ext>
            </a:extLst>
          </p:cNvPr>
          <p:cNvSpPr>
            <a:spLocks noGrp="1"/>
          </p:cNvSpPr>
          <p:nvPr>
            <p:ph type="sldNum" sz="quarter" idx="12"/>
          </p:nvPr>
        </p:nvSpPr>
        <p:spPr>
          <a:xfrm>
            <a:off x="8610600" y="6356350"/>
            <a:ext cx="2743200" cy="365125"/>
          </a:xfrm>
          <a:prstGeom prst="rect">
            <a:avLst/>
          </a:prstGeom>
        </p:spPr>
        <p:txBody>
          <a:bodyPr/>
          <a:lstStyle/>
          <a:p>
            <a:fld id="{28E41756-1028-422C-BFF9-8B936BE8D2B2}" type="slidenum">
              <a:rPr lang="zh-CN" altLang="en-US" smtClean="0"/>
              <a:t>‹#›</a:t>
            </a:fld>
            <a:endParaRPr lang="zh-CN" altLang="en-US"/>
          </a:p>
        </p:txBody>
      </p:sp>
    </p:spTree>
    <p:extLst>
      <p:ext uri="{BB962C8B-B14F-4D97-AF65-F5344CB8AC3E}">
        <p14:creationId xmlns:p14="http://schemas.microsoft.com/office/powerpoint/2010/main" val="971585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A2EA4-8114-4B98-B5DE-E7C3E4221B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BDA384B-D062-4630-8449-77EE527298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C86BF00-A468-46F3-B707-9B9ABDB6C4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62EF645-90DC-4EC2-9791-2B0D58FC25C4}"/>
              </a:ext>
            </a:extLst>
          </p:cNvPr>
          <p:cNvSpPr>
            <a:spLocks noGrp="1"/>
          </p:cNvSpPr>
          <p:nvPr>
            <p:ph type="dt" sz="half" idx="10"/>
          </p:nvPr>
        </p:nvSpPr>
        <p:spPr>
          <a:xfrm>
            <a:off x="838200" y="6356350"/>
            <a:ext cx="2743200" cy="365125"/>
          </a:xfrm>
          <a:prstGeom prst="rect">
            <a:avLst/>
          </a:prstGeom>
        </p:spPr>
        <p:txBody>
          <a:bodyPr/>
          <a:lstStyle/>
          <a:p>
            <a:fld id="{86C63777-D55C-433B-BDB7-5B988ABD35B4}" type="datetimeFigureOut">
              <a:rPr lang="zh-CN" altLang="en-US" smtClean="0"/>
              <a:t>2021/10/4</a:t>
            </a:fld>
            <a:endParaRPr lang="zh-CN" altLang="en-US"/>
          </a:p>
        </p:txBody>
      </p:sp>
      <p:sp>
        <p:nvSpPr>
          <p:cNvPr id="6" name="页脚占位符 5">
            <a:extLst>
              <a:ext uri="{FF2B5EF4-FFF2-40B4-BE49-F238E27FC236}">
                <a16:creationId xmlns:a16="http://schemas.microsoft.com/office/drawing/2014/main" id="{8E34C534-2C8B-4228-8ECA-6184BB825C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29F9560-D7B8-485C-AD2A-4203BD6D4DED}"/>
              </a:ext>
            </a:extLst>
          </p:cNvPr>
          <p:cNvSpPr>
            <a:spLocks noGrp="1"/>
          </p:cNvSpPr>
          <p:nvPr>
            <p:ph type="sldNum" sz="quarter" idx="12"/>
          </p:nvPr>
        </p:nvSpPr>
        <p:spPr>
          <a:xfrm>
            <a:off x="8610600" y="6356350"/>
            <a:ext cx="2743200" cy="365125"/>
          </a:xfrm>
          <a:prstGeom prst="rect">
            <a:avLst/>
          </a:prstGeom>
        </p:spPr>
        <p:txBody>
          <a:bodyPr/>
          <a:lstStyle/>
          <a:p>
            <a:fld id="{28E41756-1028-422C-BFF9-8B936BE8D2B2}" type="slidenum">
              <a:rPr lang="zh-CN" altLang="en-US" smtClean="0"/>
              <a:t>‹#›</a:t>
            </a:fld>
            <a:endParaRPr lang="zh-CN" altLang="en-US"/>
          </a:p>
        </p:txBody>
      </p:sp>
    </p:spTree>
    <p:extLst>
      <p:ext uri="{BB962C8B-B14F-4D97-AF65-F5344CB8AC3E}">
        <p14:creationId xmlns:p14="http://schemas.microsoft.com/office/powerpoint/2010/main" val="2849909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0"/>
            <a:ext cx="12192000" cy="2843939"/>
          </a:xfrm>
          <a:prstGeom prst="rect">
            <a:avLst/>
          </a:prstGeom>
        </p:spPr>
      </p:pic>
      <p:sp>
        <p:nvSpPr>
          <p:cNvPr id="9" name="矩形 8">
            <a:extLst>
              <a:ext uri="{FF2B5EF4-FFF2-40B4-BE49-F238E27FC236}">
                <a16:creationId xmlns:a16="http://schemas.microsoft.com/office/drawing/2014/main" id="{A76437D7-6F78-4C34-BF50-DB2F25DA7B18}"/>
              </a:ext>
            </a:extLst>
          </p:cNvPr>
          <p:cNvSpPr/>
          <p:nvPr userDrawn="1"/>
        </p:nvSpPr>
        <p:spPr>
          <a:xfrm>
            <a:off x="0" y="0"/>
            <a:ext cx="12192000" cy="401406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2"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0DD5F4B1-8196-4138-AC70-A3721067BE60}"/>
              </a:ext>
            </a:extLst>
          </p:cNvPr>
          <p:cNvSpPr txBox="1"/>
          <p:nvPr userDrawn="1"/>
        </p:nvSpPr>
        <p:spPr>
          <a:xfrm>
            <a:off x="10968991" y="5781329"/>
            <a:ext cx="9015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accent2">
                    <a:lumMod val="75000"/>
                  </a:schemeClr>
                </a:solidFill>
                <a:latin typeface="UTM Androgyne" panose="02040603050506020204" pitchFamily="18" charset="0"/>
                <a:ea typeface="思源黑体 CN Medium" panose="020B0600000000000000" pitchFamily="34" charset="-122"/>
              </a:rPr>
              <a:t>KTUTS</a:t>
            </a:r>
            <a:endParaRPr kumimoji="0" lang="zh-CN" altLang="en-US" sz="2000" b="0" i="0" u="none" strike="noStrike" kern="1200" cap="none" spc="0" normalizeH="0" baseline="0" noProof="0" dirty="0">
              <a:ln>
                <a:noFill/>
              </a:ln>
              <a:solidFill>
                <a:schemeClr val="accent2">
                  <a:lumMod val="75000"/>
                </a:schemeClr>
              </a:solidFill>
              <a:effectLst/>
              <a:uLnTx/>
              <a:uFillTx/>
              <a:latin typeface="UTM Androgyne" panose="02040603050506020204" pitchFamily="18" charset="0"/>
              <a:ea typeface="思源黑体 CN Medium" panose="020B0600000000000000" pitchFamily="34" charset="-122"/>
              <a:cs typeface="+mn-ea"/>
              <a:sym typeface="+mn-lt"/>
            </a:endParaRPr>
          </a:p>
        </p:txBody>
      </p:sp>
    </p:spTree>
    <p:extLst>
      <p:ext uri="{BB962C8B-B14F-4D97-AF65-F5344CB8AC3E}">
        <p14:creationId xmlns:p14="http://schemas.microsoft.com/office/powerpoint/2010/main" val="1762825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D411FD1C-15BD-4620-B802-1991F5153F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46436" y="4841318"/>
            <a:ext cx="2334422" cy="2016682"/>
          </a:xfrm>
          <a:prstGeom prst="rect">
            <a:avLst/>
          </a:prstGeom>
        </p:spPr>
      </p:pic>
      <p:sp>
        <p:nvSpPr>
          <p:cNvPr id="9" name="TextBox 8">
            <a:extLst>
              <a:ext uri="{FF2B5EF4-FFF2-40B4-BE49-F238E27FC236}">
                <a16:creationId xmlns:a16="http://schemas.microsoft.com/office/drawing/2014/main" id="{9C96E986-2650-4CFF-B051-6252D11198EC}"/>
              </a:ext>
            </a:extLst>
          </p:cNvPr>
          <p:cNvSpPr txBox="1"/>
          <p:nvPr userDrawn="1"/>
        </p:nvSpPr>
        <p:spPr>
          <a:xfrm>
            <a:off x="11383482" y="0"/>
            <a:ext cx="1345451" cy="369332"/>
          </a:xfrm>
          <a:prstGeom prst="rect">
            <a:avLst/>
          </a:prstGeom>
          <a:noFill/>
        </p:spPr>
        <p:txBody>
          <a:bodyPr wrap="square" rtlCol="0">
            <a:spAutoFit/>
          </a:bodyPr>
          <a:lstStyle/>
          <a:p>
            <a:r>
              <a:rPr lang="en-US">
                <a:solidFill>
                  <a:schemeClr val="accent4">
                    <a:lumMod val="75000"/>
                  </a:schemeClr>
                </a:solidFill>
                <a:latin typeface="UTM Staccato " panose="02040603050506020204" pitchFamily="18" charset="0"/>
              </a:rPr>
              <a:t>KTUTS</a:t>
            </a:r>
          </a:p>
        </p:txBody>
      </p:sp>
    </p:spTree>
    <p:extLst>
      <p:ext uri="{BB962C8B-B14F-4D97-AF65-F5344CB8AC3E}">
        <p14:creationId xmlns:p14="http://schemas.microsoft.com/office/powerpoint/2010/main" val="3470359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D13E3-1097-4327-879B-0269FBC10987}" type="datetimeFigureOut">
              <a:rPr lang="en-US" smtClean="0"/>
              <a:t>10/4/2021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43DCF-0E37-46A4-81F1-8FA658D2BB3D}" type="slidenum">
              <a:rPr lang="en-US" smtClean="0"/>
              <a:t>‹#›</a:t>
            </a:fld>
            <a:endParaRPr lang="en-US"/>
          </a:p>
        </p:txBody>
      </p:sp>
    </p:spTree>
    <p:extLst>
      <p:ext uri="{BB962C8B-B14F-4D97-AF65-F5344CB8AC3E}">
        <p14:creationId xmlns:p14="http://schemas.microsoft.com/office/powerpoint/2010/main" val="1287317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8D0C5B-4956-4A5A-A332-91D68A0E7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287" y="1815"/>
            <a:ext cx="2558143" cy="2558143"/>
          </a:xfrm>
          <a:prstGeom prst="rect">
            <a:avLst/>
          </a:prstGeom>
        </p:spPr>
      </p:pic>
      <p:pic>
        <p:nvPicPr>
          <p:cNvPr id="9" name="Picture 8">
            <a:extLst>
              <a:ext uri="{FF2B5EF4-FFF2-40B4-BE49-F238E27FC236}">
                <a16:creationId xmlns:a16="http://schemas.microsoft.com/office/drawing/2014/main" id="{A2F32126-B1E0-4424-8908-E46449C339D1}"/>
              </a:ext>
            </a:extLst>
          </p:cNvPr>
          <p:cNvPicPr>
            <a:picLocks noChangeAspect="1"/>
          </p:cNvPicPr>
          <p:nvPr/>
        </p:nvPicPr>
        <p:blipFill rotWithShape="1">
          <a:blip r:embed="rId3">
            <a:extLst>
              <a:ext uri="{28A0092B-C50C-407E-A947-70E740481C1C}">
                <a14:useLocalDpi xmlns:a14="http://schemas.microsoft.com/office/drawing/2010/main" val="0"/>
              </a:ext>
            </a:extLst>
          </a:blip>
          <a:srcRect l="44048"/>
          <a:stretch/>
        </p:blipFill>
        <p:spPr>
          <a:xfrm>
            <a:off x="8781137" y="760173"/>
            <a:ext cx="3410863" cy="6096012"/>
          </a:xfrm>
          <a:prstGeom prst="rect">
            <a:avLst/>
          </a:prstGeom>
        </p:spPr>
      </p:pic>
      <p:grpSp>
        <p:nvGrpSpPr>
          <p:cNvPr id="8" name="Group 7">
            <a:extLst>
              <a:ext uri="{FF2B5EF4-FFF2-40B4-BE49-F238E27FC236}">
                <a16:creationId xmlns:a16="http://schemas.microsoft.com/office/drawing/2014/main" id="{9F5712CE-37DD-4990-B502-F3D55E46E429}"/>
              </a:ext>
            </a:extLst>
          </p:cNvPr>
          <p:cNvGrpSpPr/>
          <p:nvPr/>
        </p:nvGrpSpPr>
        <p:grpSpPr>
          <a:xfrm>
            <a:off x="1931296" y="522061"/>
            <a:ext cx="8394849" cy="5490405"/>
            <a:chOff x="2234391" y="1280887"/>
            <a:chExt cx="8135104" cy="3985916"/>
          </a:xfrm>
        </p:grpSpPr>
        <p:pic>
          <p:nvPicPr>
            <p:cNvPr id="4" name="Picture 3">
              <a:extLst>
                <a:ext uri="{FF2B5EF4-FFF2-40B4-BE49-F238E27FC236}">
                  <a16:creationId xmlns:a16="http://schemas.microsoft.com/office/drawing/2014/main" id="{EC504D22-AF15-4156-994D-CC031C1AD010}"/>
                </a:ext>
              </a:extLst>
            </p:cNvPr>
            <p:cNvPicPr>
              <a:picLocks noChangeAspect="1"/>
            </p:cNvPicPr>
            <p:nvPr/>
          </p:nvPicPr>
          <p:blipFill rotWithShape="1">
            <a:blip r:embed="rId4">
              <a:extLst>
                <a:ext uri="{28A0092B-C50C-407E-A947-70E740481C1C}">
                  <a14:useLocalDpi xmlns:a14="http://schemas.microsoft.com/office/drawing/2010/main" val="0"/>
                </a:ext>
              </a:extLst>
            </a:blip>
            <a:srcRect t="18665" b="19683"/>
            <a:stretch/>
          </p:blipFill>
          <p:spPr>
            <a:xfrm>
              <a:off x="2234391" y="1280887"/>
              <a:ext cx="8131630" cy="3985916"/>
            </a:xfrm>
            <a:prstGeom prst="rect">
              <a:avLst/>
            </a:prstGeom>
          </p:spPr>
        </p:pic>
        <p:sp>
          <p:nvSpPr>
            <p:cNvPr id="6" name="TextBox 5">
              <a:extLst>
                <a:ext uri="{FF2B5EF4-FFF2-40B4-BE49-F238E27FC236}">
                  <a16:creationId xmlns:a16="http://schemas.microsoft.com/office/drawing/2014/main" id="{6A7C0E92-8F50-4DC7-8E5D-7A0C805FDE1F}"/>
                </a:ext>
              </a:extLst>
            </p:cNvPr>
            <p:cNvSpPr txBox="1"/>
            <p:nvPr/>
          </p:nvSpPr>
          <p:spPr>
            <a:xfrm rot="21426634">
              <a:off x="2651325" y="3113252"/>
              <a:ext cx="7718170" cy="7150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dirty="0" err="1">
                  <a:ln>
                    <a:noFill/>
                  </a:ln>
                  <a:solidFill>
                    <a:srgbClr val="002060"/>
                  </a:solidFill>
                  <a:effectLst/>
                  <a:uLnTx/>
                  <a:uFillTx/>
                  <a:latin typeface="UTM Bienvenue" panose="02040603050506020204" pitchFamily="18" charset="0"/>
                  <a:ea typeface="+mn-ea"/>
                  <a:cs typeface="+mn-cs"/>
                </a:rPr>
                <a:t>Những</a:t>
              </a:r>
              <a:r>
                <a:rPr kumimoji="0" lang="en-US" sz="5800" b="0" i="0" u="none" strike="noStrike" kern="1200" cap="none" spc="0" normalizeH="0" baseline="0" noProof="0" dirty="0">
                  <a:ln>
                    <a:noFill/>
                  </a:ln>
                  <a:solidFill>
                    <a:srgbClr val="002060"/>
                  </a:solidFill>
                  <a:effectLst/>
                  <a:uLnTx/>
                  <a:uFillTx/>
                  <a:latin typeface="UTM Bienvenue" panose="02040603050506020204" pitchFamily="18" charset="0"/>
                  <a:ea typeface="+mn-ea"/>
                  <a:cs typeface="+mn-cs"/>
                </a:rPr>
                <a:t> </a:t>
              </a:r>
              <a:r>
                <a:rPr kumimoji="0" lang="en-US" sz="5800" b="0" i="0" u="none" strike="noStrike" kern="1200" cap="none" spc="0" normalizeH="0" baseline="0" noProof="0" dirty="0" err="1">
                  <a:ln>
                    <a:noFill/>
                  </a:ln>
                  <a:solidFill>
                    <a:srgbClr val="002060"/>
                  </a:solidFill>
                  <a:effectLst/>
                  <a:uLnTx/>
                  <a:uFillTx/>
                  <a:latin typeface="UTM Bienvenue" panose="02040603050506020204" pitchFamily="18" charset="0"/>
                  <a:ea typeface="+mn-ea"/>
                  <a:cs typeface="+mn-cs"/>
                </a:rPr>
                <a:t>hạt</a:t>
              </a:r>
              <a:r>
                <a:rPr kumimoji="0" lang="en-US" sz="5800" b="0" i="0" u="none" strike="noStrike" kern="1200" cap="none" spc="0" normalizeH="0" baseline="0" noProof="0" dirty="0">
                  <a:ln>
                    <a:noFill/>
                  </a:ln>
                  <a:solidFill>
                    <a:srgbClr val="002060"/>
                  </a:solidFill>
                  <a:effectLst/>
                  <a:uLnTx/>
                  <a:uFillTx/>
                  <a:latin typeface="UTM Bienvenue" panose="02040603050506020204" pitchFamily="18" charset="0"/>
                  <a:ea typeface="+mn-ea"/>
                  <a:cs typeface="+mn-cs"/>
                </a:rPr>
                <a:t> </a:t>
              </a:r>
              <a:r>
                <a:rPr kumimoji="0" lang="en-US" sz="5800" b="0" i="0" u="none" strike="noStrike" kern="1200" cap="none" spc="0" normalizeH="0" baseline="0" noProof="0" dirty="0" err="1">
                  <a:ln>
                    <a:noFill/>
                  </a:ln>
                  <a:solidFill>
                    <a:srgbClr val="002060"/>
                  </a:solidFill>
                  <a:effectLst/>
                  <a:uLnTx/>
                  <a:uFillTx/>
                  <a:latin typeface="UTM Bienvenue" panose="02040603050506020204" pitchFamily="18" charset="0"/>
                  <a:ea typeface="+mn-ea"/>
                  <a:cs typeface="+mn-cs"/>
                </a:rPr>
                <a:t>thóc</a:t>
              </a:r>
              <a:r>
                <a:rPr kumimoji="0" lang="en-US" sz="5800" b="0" i="0" u="none" strike="noStrike" kern="1200" cap="none" spc="0" normalizeH="0" baseline="0" noProof="0" dirty="0">
                  <a:ln>
                    <a:noFill/>
                  </a:ln>
                  <a:solidFill>
                    <a:srgbClr val="002060"/>
                  </a:solidFill>
                  <a:effectLst/>
                  <a:uLnTx/>
                  <a:uFillTx/>
                  <a:latin typeface="UTM Bienvenue" panose="02040603050506020204" pitchFamily="18" charset="0"/>
                  <a:ea typeface="+mn-ea"/>
                  <a:cs typeface="+mn-cs"/>
                </a:rPr>
                <a:t> </a:t>
              </a:r>
              <a:r>
                <a:rPr kumimoji="0" lang="en-US" sz="5800" b="0" i="0" u="none" strike="noStrike" kern="1200" cap="none" spc="0" normalizeH="0" baseline="0" noProof="0" dirty="0" err="1">
                  <a:ln>
                    <a:noFill/>
                  </a:ln>
                  <a:solidFill>
                    <a:srgbClr val="002060"/>
                  </a:solidFill>
                  <a:effectLst/>
                  <a:uLnTx/>
                  <a:uFillTx/>
                  <a:latin typeface="UTM Bienvenue" panose="02040603050506020204" pitchFamily="18" charset="0"/>
                  <a:ea typeface="+mn-ea"/>
                  <a:cs typeface="+mn-cs"/>
                </a:rPr>
                <a:t>giống</a:t>
              </a:r>
              <a:endParaRPr kumimoji="0" lang="en-US" sz="5800" b="0" i="0" u="none" strike="noStrike" kern="1200" cap="none" spc="0" normalizeH="0" baseline="0" noProof="0" dirty="0">
                <a:ln>
                  <a:noFill/>
                </a:ln>
                <a:solidFill>
                  <a:srgbClr val="002060"/>
                </a:solidFill>
                <a:effectLst/>
                <a:uLnTx/>
                <a:uFillTx/>
                <a:latin typeface="UTM Bienvenue" panose="02040603050506020204" pitchFamily="18" charset="0"/>
                <a:ea typeface="+mn-ea"/>
                <a:cs typeface="+mn-cs"/>
              </a:endParaRPr>
            </a:p>
          </p:txBody>
        </p:sp>
        <p:sp>
          <p:nvSpPr>
            <p:cNvPr id="21" name="TextBox 20">
              <a:extLst>
                <a:ext uri="{FF2B5EF4-FFF2-40B4-BE49-F238E27FC236}">
                  <a16:creationId xmlns:a16="http://schemas.microsoft.com/office/drawing/2014/main" id="{B5C796CF-7762-49B3-B23E-92E629409EAB}"/>
                </a:ext>
              </a:extLst>
            </p:cNvPr>
            <p:cNvSpPr txBox="1"/>
            <p:nvPr/>
          </p:nvSpPr>
          <p:spPr>
            <a:xfrm rot="21426634">
              <a:off x="2441121" y="2509861"/>
              <a:ext cx="77181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1B51D"/>
                  </a:solidFill>
                  <a:effectLst/>
                  <a:uLnTx/>
                  <a:uFillTx/>
                  <a:latin typeface="UTM Bienvenue" panose="02040603050506020204" pitchFamily="18" charset="0"/>
                  <a:ea typeface="+mn-ea"/>
                  <a:cs typeface="+mn-cs"/>
                </a:rPr>
                <a:t>Chính</a:t>
              </a:r>
              <a:r>
                <a:rPr kumimoji="0" lang="en-US" sz="4000" b="0" i="0" u="none" strike="noStrike" kern="1200" cap="none" spc="0" normalizeH="0" baseline="0" noProof="0" dirty="0">
                  <a:ln>
                    <a:noFill/>
                  </a:ln>
                  <a:solidFill>
                    <a:srgbClr val="F1B51D"/>
                  </a:solidFill>
                  <a:effectLst/>
                  <a:uLnTx/>
                  <a:uFillTx/>
                  <a:latin typeface="UTM Bienvenue" panose="02040603050506020204" pitchFamily="18" charset="0"/>
                  <a:ea typeface="+mn-ea"/>
                  <a:cs typeface="+mn-cs"/>
                </a:rPr>
                <a:t> </a:t>
              </a:r>
              <a:r>
                <a:rPr kumimoji="0" lang="en-US" sz="4000" b="0" i="0" u="none" strike="noStrike" kern="1200" cap="none" spc="0" normalizeH="0" baseline="0" noProof="0" dirty="0" err="1">
                  <a:ln>
                    <a:noFill/>
                  </a:ln>
                  <a:solidFill>
                    <a:srgbClr val="F1B51D"/>
                  </a:solidFill>
                  <a:effectLst/>
                  <a:uLnTx/>
                  <a:uFillTx/>
                  <a:latin typeface="UTM Bienvenue" panose="02040603050506020204" pitchFamily="18" charset="0"/>
                  <a:ea typeface="+mn-ea"/>
                  <a:cs typeface="+mn-cs"/>
                </a:rPr>
                <a:t>tả</a:t>
              </a:r>
              <a:endParaRPr kumimoji="0" lang="en-US" sz="4000" b="0" i="0" u="none" strike="noStrike" kern="1200" cap="none" spc="0" normalizeH="0" baseline="0" noProof="0" dirty="0">
                <a:ln>
                  <a:noFill/>
                </a:ln>
                <a:solidFill>
                  <a:srgbClr val="F1B51D"/>
                </a:solidFill>
                <a:effectLst/>
                <a:uLnTx/>
                <a:uFillTx/>
                <a:latin typeface="UTM Bienvenue" panose="02040603050506020204" pitchFamily="18" charset="0"/>
                <a:ea typeface="+mn-ea"/>
                <a:cs typeface="+mn-cs"/>
              </a:endParaRPr>
            </a:p>
          </p:txBody>
        </p:sp>
        <p:sp>
          <p:nvSpPr>
            <p:cNvPr id="23" name="TextBox 22">
              <a:extLst>
                <a:ext uri="{FF2B5EF4-FFF2-40B4-BE49-F238E27FC236}">
                  <a16:creationId xmlns:a16="http://schemas.microsoft.com/office/drawing/2014/main" id="{2CCFD642-7A7B-4CAF-8DEA-4E93C96A10A1}"/>
                </a:ext>
              </a:extLst>
            </p:cNvPr>
            <p:cNvSpPr txBox="1"/>
            <p:nvPr/>
          </p:nvSpPr>
          <p:spPr>
            <a:xfrm rot="21334466">
              <a:off x="6148506" y="3958690"/>
              <a:ext cx="3901819" cy="3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prstClr val="black"/>
                  </a:solidFill>
                  <a:effectLst/>
                  <a:uLnTx/>
                  <a:uFillTx/>
                  <a:latin typeface="UTM Bienvenue" panose="02040603050506020204" pitchFamily="18" charset="0"/>
                  <a:ea typeface="+mn-ea"/>
                  <a:cs typeface="+mn-cs"/>
                </a:rPr>
                <a:t>Truyện</a:t>
              </a:r>
              <a:r>
                <a:rPr kumimoji="0" lang="en-US" sz="2500" b="0" i="0" u="none" strike="noStrike" kern="1200" cap="none" spc="0" normalizeH="0" baseline="0" noProof="0" dirty="0">
                  <a:ln>
                    <a:noFill/>
                  </a:ln>
                  <a:solidFill>
                    <a:prstClr val="black"/>
                  </a:solidFill>
                  <a:effectLst/>
                  <a:uLnTx/>
                  <a:uFillTx/>
                  <a:latin typeface="UTM Bienvenue" panose="02040603050506020204" pitchFamily="18" charset="0"/>
                  <a:ea typeface="+mn-ea"/>
                  <a:cs typeface="+mn-cs"/>
                </a:rPr>
                <a:t> </a:t>
              </a:r>
              <a:r>
                <a:rPr kumimoji="0" lang="en-US" sz="2500" b="0" i="0" u="none" strike="noStrike" kern="1200" cap="none" spc="0" normalizeH="0" baseline="0" noProof="0" dirty="0" err="1">
                  <a:ln>
                    <a:noFill/>
                  </a:ln>
                  <a:solidFill>
                    <a:prstClr val="black"/>
                  </a:solidFill>
                  <a:effectLst/>
                  <a:uLnTx/>
                  <a:uFillTx/>
                  <a:latin typeface="UTM Bienvenue" panose="02040603050506020204" pitchFamily="18" charset="0"/>
                  <a:ea typeface="+mn-ea"/>
                  <a:cs typeface="+mn-cs"/>
                </a:rPr>
                <a:t>dân</a:t>
              </a:r>
              <a:r>
                <a:rPr kumimoji="0" lang="en-US" sz="2500" b="0" i="0" u="none" strike="noStrike" kern="1200" cap="none" spc="0" normalizeH="0" baseline="0" noProof="0" dirty="0">
                  <a:ln>
                    <a:noFill/>
                  </a:ln>
                  <a:solidFill>
                    <a:prstClr val="black"/>
                  </a:solidFill>
                  <a:effectLst/>
                  <a:uLnTx/>
                  <a:uFillTx/>
                  <a:latin typeface="UTM Bienvenue" panose="02040603050506020204" pitchFamily="18" charset="0"/>
                  <a:ea typeface="+mn-ea"/>
                  <a:cs typeface="+mn-cs"/>
                </a:rPr>
                <a:t> </a:t>
              </a:r>
              <a:r>
                <a:rPr kumimoji="0" lang="en-US" sz="2500" b="0" i="0" u="none" strike="noStrike" kern="1200" cap="none" spc="0" normalizeH="0" baseline="0" noProof="0" dirty="0" err="1">
                  <a:ln>
                    <a:noFill/>
                  </a:ln>
                  <a:solidFill>
                    <a:prstClr val="black"/>
                  </a:solidFill>
                  <a:effectLst/>
                  <a:uLnTx/>
                  <a:uFillTx/>
                  <a:latin typeface="UTM Bienvenue" panose="02040603050506020204" pitchFamily="18" charset="0"/>
                  <a:ea typeface="+mn-ea"/>
                  <a:cs typeface="+mn-cs"/>
                </a:rPr>
                <a:t>gian</a:t>
              </a:r>
              <a:r>
                <a:rPr kumimoji="0" lang="en-US" sz="2500" b="0" i="0" u="none" strike="noStrike" kern="1200" cap="none" spc="0" normalizeH="0" baseline="0" noProof="0" dirty="0">
                  <a:ln>
                    <a:noFill/>
                  </a:ln>
                  <a:solidFill>
                    <a:prstClr val="black"/>
                  </a:solidFill>
                  <a:effectLst/>
                  <a:uLnTx/>
                  <a:uFillTx/>
                  <a:latin typeface="UTM Bienvenue" panose="02040603050506020204" pitchFamily="18" charset="0"/>
                  <a:ea typeface="+mn-ea"/>
                  <a:cs typeface="+mn-cs"/>
                </a:rPr>
                <a:t> Khmer</a:t>
              </a:r>
            </a:p>
          </p:txBody>
        </p:sp>
      </p:grpSp>
      <p:pic>
        <p:nvPicPr>
          <p:cNvPr id="13" name="Picture 12">
            <a:extLst>
              <a:ext uri="{FF2B5EF4-FFF2-40B4-BE49-F238E27FC236}">
                <a16:creationId xmlns:a16="http://schemas.microsoft.com/office/drawing/2014/main" id="{4E8B2F6C-7F6E-461C-A2FC-59792F240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519">
            <a:off x="8223935" y="2326844"/>
            <a:ext cx="3463709" cy="3463709"/>
          </a:xfrm>
          <a:prstGeom prst="rect">
            <a:avLst/>
          </a:prstGeom>
        </p:spPr>
      </p:pic>
      <p:pic>
        <p:nvPicPr>
          <p:cNvPr id="3" name="Picture 2">
            <a:extLst>
              <a:ext uri="{FF2B5EF4-FFF2-40B4-BE49-F238E27FC236}">
                <a16:creationId xmlns:a16="http://schemas.microsoft.com/office/drawing/2014/main" id="{A93B5CAA-F697-4041-8BB1-9B03A41A797B}"/>
              </a:ext>
            </a:extLst>
          </p:cNvPr>
          <p:cNvPicPr>
            <a:picLocks noChangeAspect="1"/>
          </p:cNvPicPr>
          <p:nvPr/>
        </p:nvPicPr>
        <p:blipFill rotWithShape="1">
          <a:blip r:embed="rId6">
            <a:extLst>
              <a:ext uri="{28A0092B-C50C-407E-A947-70E740481C1C}">
                <a14:useLocalDpi xmlns:a14="http://schemas.microsoft.com/office/drawing/2010/main" val="0"/>
              </a:ext>
            </a:extLst>
          </a:blip>
          <a:srcRect b="27339"/>
          <a:stretch/>
        </p:blipFill>
        <p:spPr>
          <a:xfrm>
            <a:off x="0" y="2433710"/>
            <a:ext cx="6858000" cy="4983090"/>
          </a:xfrm>
          <a:prstGeom prst="rect">
            <a:avLst/>
          </a:prstGeom>
        </p:spPr>
      </p:pic>
      <p:pic>
        <p:nvPicPr>
          <p:cNvPr id="7" name="Picture 6">
            <a:extLst>
              <a:ext uri="{FF2B5EF4-FFF2-40B4-BE49-F238E27FC236}">
                <a16:creationId xmlns:a16="http://schemas.microsoft.com/office/drawing/2014/main" id="{C198B7A0-7BF7-40DA-B513-13629B91F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259" y="-159655"/>
            <a:ext cx="1440542" cy="1440542"/>
          </a:xfrm>
          <a:prstGeom prst="rect">
            <a:avLst/>
          </a:prstGeom>
        </p:spPr>
      </p:pic>
      <p:pic>
        <p:nvPicPr>
          <p:cNvPr id="11" name="Picture 10">
            <a:extLst>
              <a:ext uri="{FF2B5EF4-FFF2-40B4-BE49-F238E27FC236}">
                <a16:creationId xmlns:a16="http://schemas.microsoft.com/office/drawing/2014/main" id="{47962582-2633-43D8-9733-3687E596AA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107" y="-70763"/>
            <a:ext cx="2327739" cy="2327739"/>
          </a:xfrm>
          <a:prstGeom prst="rect">
            <a:avLst/>
          </a:prstGeom>
        </p:spPr>
      </p:pic>
      <p:pic>
        <p:nvPicPr>
          <p:cNvPr id="17" name="Picture 16">
            <a:extLst>
              <a:ext uri="{FF2B5EF4-FFF2-40B4-BE49-F238E27FC236}">
                <a16:creationId xmlns:a16="http://schemas.microsoft.com/office/drawing/2014/main" id="{03C85359-7303-4018-9E82-7AE8318697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7851" y="5266802"/>
            <a:ext cx="1745350" cy="1745350"/>
          </a:xfrm>
          <a:prstGeom prst="rect">
            <a:avLst/>
          </a:prstGeom>
        </p:spPr>
      </p:pic>
      <p:pic>
        <p:nvPicPr>
          <p:cNvPr id="18" name="Picture 17">
            <a:extLst>
              <a:ext uri="{FF2B5EF4-FFF2-40B4-BE49-F238E27FC236}">
                <a16:creationId xmlns:a16="http://schemas.microsoft.com/office/drawing/2014/main" id="{1611738A-CA44-4C09-91C5-64EEAE3C98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76" y="522061"/>
            <a:ext cx="1045915" cy="1045915"/>
          </a:xfrm>
          <a:prstGeom prst="rect">
            <a:avLst/>
          </a:prstGeom>
        </p:spPr>
      </p:pic>
      <p:pic>
        <p:nvPicPr>
          <p:cNvPr id="19" name="Picture 18">
            <a:extLst>
              <a:ext uri="{FF2B5EF4-FFF2-40B4-BE49-F238E27FC236}">
                <a16:creationId xmlns:a16="http://schemas.microsoft.com/office/drawing/2014/main" id="{0087EEF7-EAE9-4E10-8279-25ED53402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7805" y="3306751"/>
            <a:ext cx="1565890" cy="1565890"/>
          </a:xfrm>
          <a:prstGeom prst="rect">
            <a:avLst/>
          </a:prstGeom>
        </p:spPr>
      </p:pic>
      <p:pic>
        <p:nvPicPr>
          <p:cNvPr id="20" name="Picture 19">
            <a:extLst>
              <a:ext uri="{FF2B5EF4-FFF2-40B4-BE49-F238E27FC236}">
                <a16:creationId xmlns:a16="http://schemas.microsoft.com/office/drawing/2014/main" id="{D1F38004-1420-4A75-AEB9-ACC81748F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7805" y="760173"/>
            <a:ext cx="807803" cy="807803"/>
          </a:xfrm>
          <a:prstGeom prst="rect">
            <a:avLst/>
          </a:prstGeom>
        </p:spPr>
      </p:pic>
    </p:spTree>
    <p:extLst>
      <p:ext uri="{BB962C8B-B14F-4D97-AF65-F5344CB8AC3E}">
        <p14:creationId xmlns:p14="http://schemas.microsoft.com/office/powerpoint/2010/main" val="95681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1"/>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2" presetClass="emph" presetSubtype="0" fill="hold" nodeType="after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par>
                                <p:cTn id="32" presetID="32" presetClass="emph" presetSubtype="0" fill="hold" nodeType="withEffect">
                                  <p:stCondLst>
                                    <p:cond delay="1000"/>
                                  </p:stCondLst>
                                  <p:childTnLst>
                                    <p:animRot by="120000">
                                      <p:cBhvr>
                                        <p:cTn id="33" dur="100" fill="hold">
                                          <p:stCondLst>
                                            <p:cond delay="0"/>
                                          </p:stCondLst>
                                        </p:cTn>
                                        <p:tgtEl>
                                          <p:spTgt spid="5"/>
                                        </p:tgtEl>
                                        <p:attrNameLst>
                                          <p:attrName>r</p:attrName>
                                        </p:attrNameLst>
                                      </p:cBhvr>
                                    </p:animRot>
                                    <p:animRot by="-240000">
                                      <p:cBhvr>
                                        <p:cTn id="34" dur="200" fill="hold">
                                          <p:stCondLst>
                                            <p:cond delay="200"/>
                                          </p:stCondLst>
                                        </p:cTn>
                                        <p:tgtEl>
                                          <p:spTgt spid="5"/>
                                        </p:tgtEl>
                                        <p:attrNameLst>
                                          <p:attrName>r</p:attrName>
                                        </p:attrNameLst>
                                      </p:cBhvr>
                                    </p:animRot>
                                    <p:animRot by="240000">
                                      <p:cBhvr>
                                        <p:cTn id="35" dur="200" fill="hold">
                                          <p:stCondLst>
                                            <p:cond delay="400"/>
                                          </p:stCondLst>
                                        </p:cTn>
                                        <p:tgtEl>
                                          <p:spTgt spid="5"/>
                                        </p:tgtEl>
                                        <p:attrNameLst>
                                          <p:attrName>r</p:attrName>
                                        </p:attrNameLst>
                                      </p:cBhvr>
                                    </p:animRot>
                                    <p:animRot by="-240000">
                                      <p:cBhvr>
                                        <p:cTn id="36" dur="200" fill="hold">
                                          <p:stCondLst>
                                            <p:cond delay="600"/>
                                          </p:stCondLst>
                                        </p:cTn>
                                        <p:tgtEl>
                                          <p:spTgt spid="5"/>
                                        </p:tgtEl>
                                        <p:attrNameLst>
                                          <p:attrName>r</p:attrName>
                                        </p:attrNameLst>
                                      </p:cBhvr>
                                    </p:animRot>
                                    <p:animRot by="120000">
                                      <p:cBhvr>
                                        <p:cTn id="37" dur="200" fill="hold">
                                          <p:stCondLst>
                                            <p:cond delay="800"/>
                                          </p:stCondLst>
                                        </p:cTn>
                                        <p:tgtEl>
                                          <p:spTgt spid="5"/>
                                        </p:tgtEl>
                                        <p:attrNameLst>
                                          <p:attrName>r</p:attrName>
                                        </p:attrNameLst>
                                      </p:cBhvr>
                                    </p:animRot>
                                  </p:childTnLst>
                                </p:cTn>
                              </p:par>
                            </p:childTnLst>
                          </p:cTn>
                        </p:par>
                        <p:par>
                          <p:cTn id="38" fill="hold">
                            <p:stCondLst>
                              <p:cond delay="4000"/>
                            </p:stCondLst>
                            <p:childTnLst>
                              <p:par>
                                <p:cTn id="39" presetID="16" presetClass="entr" presetSubtype="21"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par>
                          <p:cTn id="42" fill="hold">
                            <p:stCondLst>
                              <p:cond delay="4500"/>
                            </p:stCondLst>
                            <p:childTnLst>
                              <p:par>
                                <p:cTn id="43" presetID="22" presetClass="entr" presetSubtype="4"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0" presetClass="path" presetSubtype="0" accel="50000" decel="50000" fill="hold" nodeType="withEffect">
                                  <p:stCondLst>
                                    <p:cond delay="0"/>
                                  </p:stCondLst>
                                  <p:childTnLst>
                                    <p:animMotion origin="layout" path="M -0.0155 0.01643 L -0.0155 0.01643 C -0.02279 0.01551 -0.03047 0.01736 -0.03737 0.01365 C -0.05196 0.00601 -0.0655 -0.00718 -0.07956 -0.0169 C -0.08164 -0.01829 -0.08373 -0.01875 -0.08581 -0.01968 C -0.11289 -0.01598 -0.14037 -0.01667 -0.16706 -0.00857 C -0.17774 -0.00533 -0.18685 0.00648 -0.19675 0.01365 C -0.20248 0.01759 -0.20847 0.02013 -0.21393 0.02476 C -0.2237 0.0331 -0.23282 0.04282 -0.24206 0.05254 C -0.24532 0.05578 -0.2487 0.05926 -0.25143 0.06365 C -0.26459 0.08402 -0.27422 0.10301 -0.28268 0.13032 C -0.2875 0.14537 -0.29466 0.18333 -0.29675 0.19976 C -0.30091 0.23009 -0.30456 0.26064 -0.30768 0.29143 C -0.31354 0.34791 -0.31472 0.3824 -0.33268 0.43588 C -0.33737 0.44976 -0.34089 0.46527 -0.34675 0.47754 C -0.35456 0.49328 -0.36367 0.50717 -0.37331 0.51921 C -0.40209 0.55416 -0.42474 0.57384 -0.45612 0.59421 C -0.46172 0.59768 -0.46771 0.5993 -0.47331 0.60254 C -0.48229 0.60763 -0.49089 0.61504 -0.49987 0.61921 C -0.53308 0.63402 -0.55716 0.63796 -0.5905 0.64699 C -0.60052 0.64953 -0.61029 0.65324 -0.62018 0.65532 C -0.63047 0.6574 -0.67201 0.66018 -0.678 0.66088 L -0.89675 0.65254 C -0.91029 0.65 -0.92058 0.62847 -0.93112 0.61365 C -0.95521 0.57986 -0.96823 0.5537 -0.98268 0.5081 C -0.98659 0.49583 -0.98893 0.48217 -0.99206 0.46921 C -0.99453 0.43657 -0.99935 0.38379 -0.99831 0.34976 C -0.9974 0.31435 -0.99518 0.27916 -0.99206 0.24421 C -0.99102 0.23171 -0.98841 0.21967 -0.98581 0.2081 C -0.98255 0.19305 -0.96055 0.09282 -0.94831 0.06088 C -0.93711 0.03148 -0.93633 0.0375 -0.92331 0.01921 C -0.91875 0.01273 -0.90625 -0.00926 -0.89987 -0.01412 C -0.89558 -0.0176 -0.8905 -0.01783 -0.88581 -0.01968 C -0.88321 -0.02246 -0.88086 -0.02593 -0.878 -0.02801 C -0.87357 -0.03149 -0.86862 -0.03357 -0.86393 -0.03635 C -0.84297 -0.04885 -0.86094 -0.03912 -0.80768 -0.03912 L -0.80768 -0.03912 " pathEditMode="relative" ptsTypes="AAAAAAAAAAAAAAAAAAAAAAAAAAAAAAAAAAAAA">
                                      <p:cBhvr>
                                        <p:cTn id="60" dur="3000" fill="hold"/>
                                        <p:tgtEl>
                                          <p:spTgt spid="20"/>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02787 0.02291 L -0.02787 0.02291 C -0.0336 0.01736 -0.03933 0.01157 -0.04505 0.00625 C -0.04662 0.00509 -0.04831 0.00463 -0.04974 0.00347 C -0.05196 0.00185 -0.05391 -0.0007 -0.05599 -0.00209 C -0.05964 -0.0044 -0.06341 -0.00533 -0.06693 -0.00764 C -0.07071 -0.00996 -0.07422 -0.01343 -0.07787 -0.01598 C -0.08828 -0.02246 -0.09024 -0.02176 -0.10144 -0.02431 C -0.11862 -0.03357 -0.14089 -0.04653 -0.15755 -0.05209 L -0.18255 -0.06042 C -0.19349 -0.06783 -0.2043 -0.07639 -0.21537 -0.08264 C -0.23386 -0.09283 -0.23789 -0.09005 -0.25599 -0.09375 C -0.26394 -0.09514 -0.27175 -0.09746 -0.27956 -0.09908 C -0.35209 -0.09213 -0.36953 -0.10093 -0.43568 -0.05764 C -0.45547 -0.04468 -0.47722 -0.03843 -0.49519 -0.01875 C -0.53008 0.02014 -0.48659 -0.02871 -0.51849 0.00902 C -0.52266 0.01389 -0.52696 0.01805 -0.53099 0.02291 C -0.55026 0.0456 -0.54766 0.04652 -0.57162 0.06736 C -0.58998 0.08333 -0.60938 0.09629 -0.62943 0.10347 C -0.63828 0.10671 -0.64714 0.10717 -0.65599 0.10902 C -0.71315 0.10625 -0.74766 0.1162 -0.79505 0.09514 C -0.82032 0.08402 -0.81524 0.0824 -0.84193 0.0618 C -0.8487 0.05671 -0.85573 0.05347 -0.86224 0.04791 C -0.86576 0.04514 -0.86823 0.03935 -0.87162 0.0368 C -0.89844 0.01875 -0.92045 0.00764 -0.94818 0.00069 C -0.95599 -0.00116 -0.9638 -0.00116 -0.97162 -0.00209 C -0.99193 -0.00024 -1.0125 -0.00186 -1.03255 0.00347 C -1.03711 0.00486 -1.04024 0.01203 -1.04349 0.01736 C -1.04753 0.02384 -1.05091 0.03356 -1.05287 0.04236 C -1.05417 0.04791 -1.05495 0.05347 -1.05599 0.05902 C -1.05547 0.08402 -1.05534 0.10902 -1.05443 0.13402 C -1.0543 0.13796 -1.0543 0.14236 -1.05287 0.14514 C -1.05144 0.14838 -1.0487 0.14884 -1.04662 0.15069 C -1.0461 0.15439 -1.04636 0.15879 -1.04505 0.1618 C -1.04128 0.17083 -1.03321 0.17662 -1.02787 0.18125 C -0.97526 0.17569 -0.9918 0.18935 -0.97318 0.17291 L -0.97318 0.17291 " pathEditMode="relative" ptsTypes="AAAAAAAAAAAAAAAAAAAAAAAAAAAAAAAAAAAAA">
                                      <p:cBhvr>
                                        <p:cTn id="62" dur="3000" fill="hold"/>
                                        <p:tgtEl>
                                          <p:spTgt spid="19"/>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0.00521 -0.00231 L 0.00521 -0.00208 C 0.00313 0.00973 0.00091 0.02153 -0.00104 0.0338 C -0.00221 0.0419 -0.00273 0.05047 -0.00417 0.0588 C -0.00586 0.06991 -0.00859 0.08079 -0.01042 0.09213 C -0.01393 0.11505 -0.01575 0.13542 -0.01823 0.1588 C -0.01771 0.21343 -0.01797 0.26806 -0.01667 0.32269 C -0.01641 0.3301 -0.01471 0.3375 -0.01354 0.34491 C -0.01211 0.35232 -0.01055 0.35973 -0.00885 0.36713 C -0.00117 0.39815 0.01107 0.42917 0.02552 0.45047 C 0.03112 0.4588 0.0362 0.46899 0.04271 0.47547 C 0.05638 0.48889 0.07487 0.4926 0.08958 0.49769 C 0.10885 0.49584 0.12813 0.49607 0.1474 0.49213 C 0.15078 0.49121 0.15365 0.48658 0.15677 0.4838 C 0.16615 0.47454 0.17539 0.46505 0.1849 0.45602 C 0.21237 0.42917 0.2069 0.43704 0.23477 0.40325 C 0.25885 0.37385 0.29206 0.32639 0.32083 0.30325 C 0.3375 0.28959 0.39427 0.25186 0.41615 0.24491 C 0.43568 0.23843 0.45573 0.2375 0.47526 0.2338 C 0.51875 0.24399 0.5625 0.24815 0.60521 0.26436 C 0.62435 0.27153 0.64232 0.28727 0.6599 0.30325 C 0.66914 0.31158 0.67708 0.32408 0.6849 0.33658 C 0.69505 0.35255 0.70872 0.38426 0.71458 0.40602 C 0.71953 0.42547 0.72318 0.44653 0.72708 0.46713 C 0.72813 0.47246 0.7293 0.47801 0.73021 0.4838 C 0.73138 0.49098 0.73203 0.49862 0.73333 0.50602 C 0.73464 0.51436 0.73646 0.52246 0.73802 0.53102 C 0.73958 0.54005 0.74128 0.54931 0.74271 0.5588 C 0.7444 0.56968 0.7444 0.58172 0.7474 0.59213 L 0.75521 0.61968 C 0.75677 0.63774 0.75443 0.63241 0.75833 0.63936 L 0.75833 0.63959 " pathEditMode="relative" rAng="0" ptsTypes="AAAAAAAAAAAAAAAAAAAAAAAAAAAAAAAA">
                                      <p:cBhvr>
                                        <p:cTn id="64" dur="3000" fill="hold"/>
                                        <p:tgtEl>
                                          <p:spTgt spid="18"/>
                                        </p:tgtEl>
                                        <p:attrNameLst>
                                          <p:attrName>ppt_x</p:attrName>
                                          <p:attrName>ppt_y</p:attrName>
                                        </p:attrNameLst>
                                      </p:cBhvr>
                                      <p:rCtr x="36484" y="32083"/>
                                    </p:animMotion>
                                  </p:childTnLst>
                                </p:cTn>
                              </p:par>
                              <p:par>
                                <p:cTn id="65" presetID="0" presetClass="path" presetSubtype="0" accel="50000" decel="50000" fill="hold" nodeType="withEffect">
                                  <p:stCondLst>
                                    <p:cond delay="0"/>
                                  </p:stCondLst>
                                  <p:childTnLst>
                                    <p:animMotion origin="layout" path="M -0.00821 -0.00903 L -0.00821 -0.00903 C -0.00196 0.00671 0.00234 0.02569 0.01054 0.03819 C 0.01705 0.04768 0.02591 0.05139 0.03398 0.05486 C 0.06588 0.06782 0.10559 0.06852 0.13711 0.07153 C 0.15898 0.06875 0.18099 0.06875 0.20273 0.06319 C 0.20599 0.06227 0.20872 0.05694 0.21054 0.05208 C 0.21979 0.02523 0.22955 -0.00162 0.23554 -0.03125 C 0.23932 -0.0507 0.24505 -0.08218 0.25117 -0.1007 C 0.2552 -0.11343 0.2595 -0.12639 0.26523 -0.13681 C 0.27109 -0.14792 0.27877 -0.15533 0.28554 -0.16458 C 0.28724 -0.16389 0.32174 -0.15185 0.33086 -0.14236 C 0.33593 -0.13704 0.33971 -0.12801 0.34492 -0.12292 C 0.35026 -0.11783 0.35638 -0.1162 0.36211 -0.11181 C 0.36744 -0.10787 0.37239 -0.10232 0.37773 -0.09792 C 0.38854 -0.08935 0.40247 -0.0831 0.41367 -0.07847 C 0.43919 -0.06829 0.43815 -0.06898 0.45742 -0.06458 C 0.49492 -0.07408 0.53711 -0.07361 0.57148 -0.10903 C 0.58919 -0.12755 0.60885 -0.14421 0.62148 -0.17292 C 0.63619 -0.20718 0.66197 -0.25995 0.67148 -0.30347 C 0.67994 -0.34329 0.68216 -0.38681 0.69179 -0.4257 C 0.6944 -0.43658 0.70533 -0.48333 0.71054 -0.49792 C 0.71836 -0.52083 0.72461 -0.5463 0.73554 -0.56458 C 0.74544 -0.58125 0.76093 -0.61366 0.77617 -0.6257 C 0.78216 -0.63056 0.78867 -0.63264 0.79492 -0.63681 C 0.80065 -0.64097 0.80911 -0.65139 0.81523 -0.65347 C 0.83112 -0.65949 0.84739 -0.66343 0.86367 -0.66736 C 0.87461 -0.67014 0.88541 -0.67384 0.89648 -0.6757 C 0.91354 -0.67894 0.90677 -0.67847 0.91679 -0.67847 L 0.91679 -0.67847 " pathEditMode="relative" ptsTypes="AAAAAAAAAAAAAAAAAAAAAAAAAAAAAA">
                                      <p:cBhvr>
                                        <p:cTn id="66"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4619504-31FD-4F9A-9E73-3BC2C55847F2}"/>
              </a:ext>
            </a:extLst>
          </p:cNvPr>
          <p:cNvGrpSpPr/>
          <p:nvPr/>
        </p:nvGrpSpPr>
        <p:grpSpPr>
          <a:xfrm>
            <a:off x="5329384" y="1181699"/>
            <a:ext cx="2124829" cy="1786436"/>
            <a:chOff x="6191037" y="861181"/>
            <a:chExt cx="4641136" cy="3902006"/>
          </a:xfrm>
        </p:grpSpPr>
        <p:sp>
          <p:nvSpPr>
            <p:cNvPr id="3" name="矩形 2">
              <a:extLst>
                <a:ext uri="{FF2B5EF4-FFF2-40B4-BE49-F238E27FC236}">
                  <a16:creationId xmlns:a16="http://schemas.microsoft.com/office/drawing/2014/main" id="{150D2DBE-61F7-4089-A2F5-A20F2719B033}"/>
                </a:ext>
              </a:extLst>
            </p:cNvPr>
            <p:cNvSpPr/>
            <p:nvPr/>
          </p:nvSpPr>
          <p:spPr>
            <a:xfrm rot="1800000">
              <a:off x="7430050" y="1670286"/>
              <a:ext cx="3402123" cy="3092901"/>
            </a:xfrm>
            <a:prstGeom prst="rect">
              <a:avLst/>
            </a:prstGeom>
            <a:gradFill>
              <a:gsLst>
                <a:gs pos="0">
                  <a:srgbClr val="FFFFFF">
                    <a:lumMod val="50000"/>
                  </a:srgbClr>
                </a:gs>
                <a:gs pos="82000">
                  <a:srgbClr val="F8F8F8">
                    <a:alpha val="0"/>
                  </a:srgbClr>
                </a:gs>
              </a:gsLst>
              <a:lin ang="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 name="椭圆 3">
              <a:extLst>
                <a:ext uri="{FF2B5EF4-FFF2-40B4-BE49-F238E27FC236}">
                  <a16:creationId xmlns:a16="http://schemas.microsoft.com/office/drawing/2014/main" id="{2F5493BC-401E-47BB-A7B8-E0425B8D9D98}"/>
                </a:ext>
              </a:extLst>
            </p:cNvPr>
            <p:cNvSpPr/>
            <p:nvPr/>
          </p:nvSpPr>
          <p:spPr>
            <a:xfrm>
              <a:off x="6191037" y="861181"/>
              <a:ext cx="3115200" cy="3115201"/>
            </a:xfrm>
            <a:prstGeom prst="ellipse">
              <a:avLst/>
            </a:prstGeom>
            <a:solidFill>
              <a:srgbClr val="F5B63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rPr>
                <a:t>5</a:t>
              </a:r>
              <a:endParaRPr kumimoji="0" lang="zh-CN" altLang="en-US" sz="60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grpSp>
      <p:grpSp>
        <p:nvGrpSpPr>
          <p:cNvPr id="5" name="组合 4">
            <a:extLst>
              <a:ext uri="{FF2B5EF4-FFF2-40B4-BE49-F238E27FC236}">
                <a16:creationId xmlns:a16="http://schemas.microsoft.com/office/drawing/2014/main" id="{BA2AB688-BCDE-4AF5-93BE-A3C9E7687417}"/>
              </a:ext>
            </a:extLst>
          </p:cNvPr>
          <p:cNvGrpSpPr/>
          <p:nvPr/>
        </p:nvGrpSpPr>
        <p:grpSpPr>
          <a:xfrm>
            <a:off x="1448972" y="3020993"/>
            <a:ext cx="8918918" cy="1219002"/>
            <a:chOff x="2480586" y="424476"/>
            <a:chExt cx="5976366" cy="1219002"/>
          </a:xfrm>
        </p:grpSpPr>
        <p:sp>
          <p:nvSpPr>
            <p:cNvPr id="6" name="文本框 5">
              <a:extLst>
                <a:ext uri="{FF2B5EF4-FFF2-40B4-BE49-F238E27FC236}">
                  <a16:creationId xmlns:a16="http://schemas.microsoft.com/office/drawing/2014/main" id="{B1454988-798E-4A2F-9229-59AB198AD15A}"/>
                </a:ext>
              </a:extLst>
            </p:cNvPr>
            <p:cNvSpPr txBox="1"/>
            <p:nvPr/>
          </p:nvSpPr>
          <p:spPr>
            <a:xfrm>
              <a:off x="3182055" y="424476"/>
              <a:ext cx="4650972" cy="76944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BÀI TẬP</a:t>
              </a:r>
              <a:endParaRPr kumimoji="0" lang="zh-CN" altLang="en-US" sz="44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7" name="文本框 6">
              <a:extLst>
                <a:ext uri="{FF2B5EF4-FFF2-40B4-BE49-F238E27FC236}">
                  <a16:creationId xmlns:a16="http://schemas.microsoft.com/office/drawing/2014/main" id="{B19F4B69-CA11-4E99-A329-2183EF5B8800}"/>
                </a:ext>
              </a:extLst>
            </p:cNvPr>
            <p:cNvSpPr txBox="1"/>
            <p:nvPr/>
          </p:nvSpPr>
          <p:spPr>
            <a:xfrm>
              <a:off x="2480586" y="1131863"/>
              <a:ext cx="5976366" cy="51161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Thực</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hiện</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một</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số</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bài</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tập</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chính</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tả</a:t>
              </a:r>
              <a:endPar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spTree>
    <p:extLst>
      <p:ext uri="{BB962C8B-B14F-4D97-AF65-F5344CB8AC3E}">
        <p14:creationId xmlns:p14="http://schemas.microsoft.com/office/powerpoint/2010/main" val="7560085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6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4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4B0434-FF76-42F5-B8F7-34A8D7682FF0}"/>
              </a:ext>
            </a:extLst>
          </p:cNvPr>
          <p:cNvGrpSpPr/>
          <p:nvPr/>
        </p:nvGrpSpPr>
        <p:grpSpPr>
          <a:xfrm>
            <a:off x="-152400" y="0"/>
            <a:ext cx="12382500" cy="1060938"/>
            <a:chOff x="3248309" y="441732"/>
            <a:chExt cx="12382500" cy="1060938"/>
          </a:xfrm>
        </p:grpSpPr>
        <p:sp>
          <p:nvSpPr>
            <p:cNvPr id="3" name="TextBox 2">
              <a:extLst>
                <a:ext uri="{FF2B5EF4-FFF2-40B4-BE49-F238E27FC236}">
                  <a16:creationId xmlns:a16="http://schemas.microsoft.com/office/drawing/2014/main" id="{1298E6FE-0964-4250-86EA-D747CBA15BB8}"/>
                </a:ext>
              </a:extLst>
            </p:cNvPr>
            <p:cNvSpPr txBox="1"/>
            <p:nvPr/>
          </p:nvSpPr>
          <p:spPr>
            <a:xfrm>
              <a:off x="4164037" y="636564"/>
              <a:ext cx="11466772"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Bài</a:t>
              </a:r>
              <a:r>
                <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2 (a) </a:t>
              </a:r>
              <a:r>
                <a:rPr kumimoji="0" lang="vi-VN"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Tìm những chữ bị bỏ trống để hoàn chỉnh các đoạn văn dưới đây</a:t>
              </a:r>
              <a:endPar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F7AFB70-8FF6-46FD-A13C-6EFDF56B8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309" y="441732"/>
              <a:ext cx="1060938" cy="1060938"/>
            </a:xfrm>
            <a:prstGeom prst="rect">
              <a:avLst/>
            </a:prstGeom>
          </p:spPr>
        </p:pic>
      </p:grpSp>
      <p:pic>
        <p:nvPicPr>
          <p:cNvPr id="10" name="Picture 9">
            <a:extLst>
              <a:ext uri="{FF2B5EF4-FFF2-40B4-BE49-F238E27FC236}">
                <a16:creationId xmlns:a16="http://schemas.microsoft.com/office/drawing/2014/main" id="{DD145FD4-75C3-45A3-A51F-B4AC4C2E39F9}"/>
              </a:ext>
            </a:extLst>
          </p:cNvPr>
          <p:cNvPicPr>
            <a:picLocks noChangeAspect="1"/>
          </p:cNvPicPr>
          <p:nvPr/>
        </p:nvPicPr>
        <p:blipFill rotWithShape="1">
          <a:blip r:embed="rId3">
            <a:extLst>
              <a:ext uri="{28A0092B-C50C-407E-A947-70E740481C1C}">
                <a14:useLocalDpi xmlns:a14="http://schemas.microsoft.com/office/drawing/2010/main" val="0"/>
              </a:ext>
            </a:extLst>
          </a:blip>
          <a:srcRect t="6956" b="18311"/>
          <a:stretch/>
        </p:blipFill>
        <p:spPr>
          <a:xfrm>
            <a:off x="-342900" y="530469"/>
            <a:ext cx="12782550" cy="6534599"/>
          </a:xfrm>
          <a:prstGeom prst="rect">
            <a:avLst/>
          </a:prstGeom>
        </p:spPr>
      </p:pic>
      <p:grpSp>
        <p:nvGrpSpPr>
          <p:cNvPr id="22" name="Group 21">
            <a:extLst>
              <a:ext uri="{FF2B5EF4-FFF2-40B4-BE49-F238E27FC236}">
                <a16:creationId xmlns:a16="http://schemas.microsoft.com/office/drawing/2014/main" id="{DE90129B-CCFE-4B6B-80DC-8E39AF62D2A2}"/>
              </a:ext>
            </a:extLst>
          </p:cNvPr>
          <p:cNvGrpSpPr/>
          <p:nvPr/>
        </p:nvGrpSpPr>
        <p:grpSpPr>
          <a:xfrm>
            <a:off x="1085850" y="2157986"/>
            <a:ext cx="10306050" cy="3975063"/>
            <a:chOff x="1085850" y="2157986"/>
            <a:chExt cx="10306050" cy="3975063"/>
          </a:xfrm>
        </p:grpSpPr>
        <p:sp>
          <p:nvSpPr>
            <p:cNvPr id="6" name="TextBox 5">
              <a:extLst>
                <a:ext uri="{FF2B5EF4-FFF2-40B4-BE49-F238E27FC236}">
                  <a16:creationId xmlns:a16="http://schemas.microsoft.com/office/drawing/2014/main" id="{B1BC2EAD-FB9F-4468-9502-73FA784FF3D6}"/>
                </a:ext>
              </a:extLst>
            </p:cNvPr>
            <p:cNvSpPr txBox="1"/>
            <p:nvPr/>
          </p:nvSpPr>
          <p:spPr>
            <a:xfrm>
              <a:off x="1085850" y="2157986"/>
              <a:ext cx="9886950" cy="3975063"/>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vẫn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hý</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hoáy</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toán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mặc</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dù</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nhìn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Dũng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ngồi</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ngay</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bên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cạnh</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trống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hiệu</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hết</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giờ</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buồn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kiểm</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lần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danh</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hiệu</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tiên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nay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vẫn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giữ</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vững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thấy</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thanh</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thản</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trọng</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C8066CB-C864-48A3-942C-229BED6AC0C6}"/>
                </a:ext>
              </a:extLst>
            </p:cNvPr>
            <p:cNvSpPr txBox="1"/>
            <p:nvPr/>
          </p:nvSpPr>
          <p:spPr>
            <a:xfrm>
              <a:off x="6877050" y="2201915"/>
              <a:ext cx="9525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B37AE55-2F82-463E-BC66-D352996D165C}"/>
                </a:ext>
              </a:extLst>
            </p:cNvPr>
            <p:cNvSpPr txBox="1"/>
            <p:nvPr/>
          </p:nvSpPr>
          <p:spPr>
            <a:xfrm>
              <a:off x="1171575" y="3864254"/>
              <a:ext cx="9525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nộp</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1A4B992-45C0-4DC0-AFE9-C8C8268A49DF}"/>
                </a:ext>
              </a:extLst>
            </p:cNvPr>
            <p:cNvSpPr txBox="1"/>
            <p:nvPr/>
          </p:nvSpPr>
          <p:spPr>
            <a:xfrm>
              <a:off x="10439400" y="3830093"/>
              <a:ext cx="9525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40F93870-6A55-4674-9AA3-DF46392DD192}"/>
                </a:ext>
              </a:extLst>
            </p:cNvPr>
            <p:cNvSpPr txBox="1"/>
            <p:nvPr/>
          </p:nvSpPr>
          <p:spPr>
            <a:xfrm>
              <a:off x="2500312" y="4396669"/>
              <a:ext cx="9525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944D8425-6395-4E6F-A1D2-D5F8A1064120}"/>
                </a:ext>
              </a:extLst>
            </p:cNvPr>
            <p:cNvSpPr txBox="1"/>
            <p:nvPr/>
          </p:nvSpPr>
          <p:spPr>
            <a:xfrm>
              <a:off x="9525000" y="4961355"/>
              <a:ext cx="9525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lòng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CA0139EB-0779-4AB1-A769-420AE2A82F15}"/>
                </a:ext>
              </a:extLst>
            </p:cNvPr>
            <p:cNvSpPr txBox="1"/>
            <p:nvPr/>
          </p:nvSpPr>
          <p:spPr>
            <a:xfrm>
              <a:off x="1171575" y="4960448"/>
              <a:ext cx="9525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lâu</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7BFDA30C-4332-438D-8783-4C9DD9B1BCB9}"/>
                </a:ext>
              </a:extLst>
            </p:cNvPr>
            <p:cNvSpPr txBox="1"/>
            <p:nvPr/>
          </p:nvSpPr>
          <p:spPr>
            <a:xfrm>
              <a:off x="8486775" y="5513454"/>
              <a:ext cx="9525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a:extLst>
              <a:ext uri="{FF2B5EF4-FFF2-40B4-BE49-F238E27FC236}">
                <a16:creationId xmlns:a16="http://schemas.microsoft.com/office/drawing/2014/main" id="{993D9986-1F18-4040-A55A-C0DDDCB13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695" y="1803802"/>
            <a:ext cx="1443456" cy="1443456"/>
          </a:xfrm>
          <a:prstGeom prst="rect">
            <a:avLst/>
          </a:prstGeom>
        </p:spPr>
      </p:pic>
      <p:pic>
        <p:nvPicPr>
          <p:cNvPr id="23" name="Picture 22">
            <a:extLst>
              <a:ext uri="{FF2B5EF4-FFF2-40B4-BE49-F238E27FC236}">
                <a16:creationId xmlns:a16="http://schemas.microsoft.com/office/drawing/2014/main" id="{3DEC0BB2-EB42-4C14-99BF-26FC98AD6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572" y="3450222"/>
            <a:ext cx="1464678" cy="1464678"/>
          </a:xfrm>
          <a:prstGeom prst="rect">
            <a:avLst/>
          </a:prstGeom>
        </p:spPr>
      </p:pic>
      <p:pic>
        <p:nvPicPr>
          <p:cNvPr id="24" name="Picture 23">
            <a:extLst>
              <a:ext uri="{FF2B5EF4-FFF2-40B4-BE49-F238E27FC236}">
                <a16:creationId xmlns:a16="http://schemas.microsoft.com/office/drawing/2014/main" id="{5617E2BA-E8F5-4B48-A273-53C65ED2F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5352" y="3467100"/>
            <a:ext cx="1443456" cy="1443456"/>
          </a:xfrm>
          <a:prstGeom prst="rect">
            <a:avLst/>
          </a:prstGeom>
        </p:spPr>
      </p:pic>
      <p:pic>
        <p:nvPicPr>
          <p:cNvPr id="25" name="Picture 24">
            <a:extLst>
              <a:ext uri="{FF2B5EF4-FFF2-40B4-BE49-F238E27FC236}">
                <a16:creationId xmlns:a16="http://schemas.microsoft.com/office/drawing/2014/main" id="{275AAFC0-6AA7-45C0-B278-86541A9F3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325" y="4013867"/>
            <a:ext cx="1445628" cy="1445628"/>
          </a:xfrm>
          <a:prstGeom prst="rect">
            <a:avLst/>
          </a:prstGeom>
        </p:spPr>
      </p:pic>
      <p:pic>
        <p:nvPicPr>
          <p:cNvPr id="26" name="Picture 25">
            <a:extLst>
              <a:ext uri="{FF2B5EF4-FFF2-40B4-BE49-F238E27FC236}">
                <a16:creationId xmlns:a16="http://schemas.microsoft.com/office/drawing/2014/main" id="{F37B0E00-3290-4146-A02F-8B15F62AA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22" y="4565189"/>
            <a:ext cx="1445628" cy="1445628"/>
          </a:xfrm>
          <a:prstGeom prst="rect">
            <a:avLst/>
          </a:prstGeom>
        </p:spPr>
      </p:pic>
      <p:pic>
        <p:nvPicPr>
          <p:cNvPr id="27" name="Picture 26">
            <a:extLst>
              <a:ext uri="{FF2B5EF4-FFF2-40B4-BE49-F238E27FC236}">
                <a16:creationId xmlns:a16="http://schemas.microsoft.com/office/drawing/2014/main" id="{C8C20602-C271-4339-A119-4C62ADA27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436" y="4565189"/>
            <a:ext cx="1445628" cy="1445628"/>
          </a:xfrm>
          <a:prstGeom prst="rect">
            <a:avLst/>
          </a:prstGeom>
        </p:spPr>
      </p:pic>
      <p:pic>
        <p:nvPicPr>
          <p:cNvPr id="28" name="Picture 27">
            <a:extLst>
              <a:ext uri="{FF2B5EF4-FFF2-40B4-BE49-F238E27FC236}">
                <a16:creationId xmlns:a16="http://schemas.microsoft.com/office/drawing/2014/main" id="{BF6CF038-0C25-40EF-B2B6-981F8EFB3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0211" y="5128970"/>
            <a:ext cx="1445628" cy="1445628"/>
          </a:xfrm>
          <a:prstGeom prst="rect">
            <a:avLst/>
          </a:prstGeom>
        </p:spPr>
      </p:pic>
    </p:spTree>
    <p:extLst>
      <p:ext uri="{BB962C8B-B14F-4D97-AF65-F5344CB8AC3E}">
        <p14:creationId xmlns:p14="http://schemas.microsoft.com/office/powerpoint/2010/main" val="402128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par>
                                <p:cTn id="33" presetID="14" presetClass="entr" presetSubtype="1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par>
                                <p:cTn id="36" presetID="14" presetClass="entr" presetSubtype="1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14"/>
                                        </p:tgtEl>
                                      </p:cBhvr>
                                    </p:animEffect>
                                    <p:anim calcmode="lin" valueType="num">
                                      <p:cBhvr>
                                        <p:cTn id="43" dur="1000"/>
                                        <p:tgtEl>
                                          <p:spTgt spid="14"/>
                                        </p:tgtEl>
                                        <p:attrNameLst>
                                          <p:attrName>ppt_x</p:attrName>
                                        </p:attrNameLst>
                                      </p:cBhvr>
                                      <p:tavLst>
                                        <p:tav tm="0">
                                          <p:val>
                                            <p:strVal val="ppt_x"/>
                                          </p:val>
                                        </p:tav>
                                        <p:tav tm="100000">
                                          <p:val>
                                            <p:strVal val="ppt_x"/>
                                          </p:val>
                                        </p:tav>
                                      </p:tavLst>
                                    </p:anim>
                                    <p:anim calcmode="lin" valueType="num">
                                      <p:cBhvr>
                                        <p:cTn id="44" dur="100" decel="100000"/>
                                        <p:tgtEl>
                                          <p:spTgt spid="14"/>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14"/>
                                        </p:tgtEl>
                                        <p:attrNameLst>
                                          <p:attrName>ppt_y</p:attrName>
                                        </p:attrNameLst>
                                      </p:cBhvr>
                                      <p:tavLst>
                                        <p:tav tm="0">
                                          <p:val>
                                            <p:strVal val="ppt_y"/>
                                          </p:val>
                                        </p:tav>
                                        <p:tav tm="100000">
                                          <p:val>
                                            <p:strVal val="ppt_y+1"/>
                                          </p:val>
                                        </p:tav>
                                      </p:tavLst>
                                    </p:anim>
                                    <p:set>
                                      <p:cBhvr>
                                        <p:cTn id="46" dur="1" fill="hold">
                                          <p:stCondLst>
                                            <p:cond delay="999"/>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7" presetClass="exit" presetSubtype="0" fill="hold" nodeType="clickEffect">
                                  <p:stCondLst>
                                    <p:cond delay="0"/>
                                  </p:stCondLst>
                                  <p:childTnLst>
                                    <p:animEffect transition="out" filter="fade">
                                      <p:cBhvr>
                                        <p:cTn id="50" dur="1000"/>
                                        <p:tgtEl>
                                          <p:spTgt spid="23"/>
                                        </p:tgtEl>
                                      </p:cBhvr>
                                    </p:animEffect>
                                    <p:anim calcmode="lin" valueType="num">
                                      <p:cBhvr>
                                        <p:cTn id="51" dur="1000"/>
                                        <p:tgtEl>
                                          <p:spTgt spid="23"/>
                                        </p:tgtEl>
                                        <p:attrNameLst>
                                          <p:attrName>ppt_x</p:attrName>
                                        </p:attrNameLst>
                                      </p:cBhvr>
                                      <p:tavLst>
                                        <p:tav tm="0">
                                          <p:val>
                                            <p:strVal val="ppt_x"/>
                                          </p:val>
                                        </p:tav>
                                        <p:tav tm="100000">
                                          <p:val>
                                            <p:strVal val="ppt_x"/>
                                          </p:val>
                                        </p:tav>
                                      </p:tavLst>
                                    </p:anim>
                                    <p:anim calcmode="lin" valueType="num">
                                      <p:cBhvr>
                                        <p:cTn id="52" dur="100" decel="100000"/>
                                        <p:tgtEl>
                                          <p:spTgt spid="23"/>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23"/>
                                        </p:tgtEl>
                                        <p:attrNameLst>
                                          <p:attrName>ppt_y</p:attrName>
                                        </p:attrNameLst>
                                      </p:cBhvr>
                                      <p:tavLst>
                                        <p:tav tm="0">
                                          <p:val>
                                            <p:strVal val="ppt_y"/>
                                          </p:val>
                                        </p:tav>
                                        <p:tav tm="100000">
                                          <p:val>
                                            <p:strVal val="ppt_y+1"/>
                                          </p:val>
                                        </p:tav>
                                      </p:tavLst>
                                    </p:anim>
                                    <p:set>
                                      <p:cBhvr>
                                        <p:cTn id="54" dur="1" fill="hold">
                                          <p:stCondLst>
                                            <p:cond delay="999"/>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24"/>
                                        </p:tgtEl>
                                      </p:cBhvr>
                                    </p:animEffect>
                                    <p:anim calcmode="lin" valueType="num">
                                      <p:cBhvr>
                                        <p:cTn id="59" dur="1000"/>
                                        <p:tgtEl>
                                          <p:spTgt spid="24"/>
                                        </p:tgtEl>
                                        <p:attrNameLst>
                                          <p:attrName>ppt_x</p:attrName>
                                        </p:attrNameLst>
                                      </p:cBhvr>
                                      <p:tavLst>
                                        <p:tav tm="0">
                                          <p:val>
                                            <p:strVal val="ppt_x"/>
                                          </p:val>
                                        </p:tav>
                                        <p:tav tm="100000">
                                          <p:val>
                                            <p:strVal val="ppt_x"/>
                                          </p:val>
                                        </p:tav>
                                      </p:tavLst>
                                    </p:anim>
                                    <p:anim calcmode="lin" valueType="num">
                                      <p:cBhvr>
                                        <p:cTn id="60" dur="100" decel="100000"/>
                                        <p:tgtEl>
                                          <p:spTgt spid="24"/>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24"/>
                                        </p:tgtEl>
                                        <p:attrNameLst>
                                          <p:attrName>ppt_y</p:attrName>
                                        </p:attrNameLst>
                                      </p:cBhvr>
                                      <p:tavLst>
                                        <p:tav tm="0">
                                          <p:val>
                                            <p:strVal val="ppt_y"/>
                                          </p:val>
                                        </p:tav>
                                        <p:tav tm="100000">
                                          <p:val>
                                            <p:strVal val="ppt_y+1"/>
                                          </p:val>
                                        </p:tav>
                                      </p:tavLst>
                                    </p:anim>
                                    <p:set>
                                      <p:cBhvr>
                                        <p:cTn id="62" dur="1" fill="hold">
                                          <p:stCondLst>
                                            <p:cond delay="999"/>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7" presetClass="exit" presetSubtype="0" fill="hold" nodeType="clickEffect">
                                  <p:stCondLst>
                                    <p:cond delay="0"/>
                                  </p:stCondLst>
                                  <p:childTnLst>
                                    <p:animEffect transition="out" filter="fade">
                                      <p:cBhvr>
                                        <p:cTn id="66" dur="1000"/>
                                        <p:tgtEl>
                                          <p:spTgt spid="25"/>
                                        </p:tgtEl>
                                      </p:cBhvr>
                                    </p:animEffect>
                                    <p:anim calcmode="lin" valueType="num">
                                      <p:cBhvr>
                                        <p:cTn id="67" dur="1000"/>
                                        <p:tgtEl>
                                          <p:spTgt spid="25"/>
                                        </p:tgtEl>
                                        <p:attrNameLst>
                                          <p:attrName>ppt_x</p:attrName>
                                        </p:attrNameLst>
                                      </p:cBhvr>
                                      <p:tavLst>
                                        <p:tav tm="0">
                                          <p:val>
                                            <p:strVal val="ppt_x"/>
                                          </p:val>
                                        </p:tav>
                                        <p:tav tm="100000">
                                          <p:val>
                                            <p:strVal val="ppt_x"/>
                                          </p:val>
                                        </p:tav>
                                      </p:tavLst>
                                    </p:anim>
                                    <p:anim calcmode="lin" valueType="num">
                                      <p:cBhvr>
                                        <p:cTn id="68" dur="100" decel="100000"/>
                                        <p:tgtEl>
                                          <p:spTgt spid="25"/>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25"/>
                                        </p:tgtEl>
                                        <p:attrNameLst>
                                          <p:attrName>ppt_y</p:attrName>
                                        </p:attrNameLst>
                                      </p:cBhvr>
                                      <p:tavLst>
                                        <p:tav tm="0">
                                          <p:val>
                                            <p:strVal val="ppt_y"/>
                                          </p:val>
                                        </p:tav>
                                        <p:tav tm="100000">
                                          <p:val>
                                            <p:strVal val="ppt_y+1"/>
                                          </p:val>
                                        </p:tav>
                                      </p:tavLst>
                                    </p:anim>
                                    <p:set>
                                      <p:cBhvr>
                                        <p:cTn id="70" dur="1" fill="hold">
                                          <p:stCondLst>
                                            <p:cond delay="999"/>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7" presetClass="exit" presetSubtype="0" fill="hold" nodeType="clickEffect">
                                  <p:stCondLst>
                                    <p:cond delay="0"/>
                                  </p:stCondLst>
                                  <p:childTnLst>
                                    <p:animEffect transition="out" filter="fade">
                                      <p:cBhvr>
                                        <p:cTn id="74" dur="1000"/>
                                        <p:tgtEl>
                                          <p:spTgt spid="26"/>
                                        </p:tgtEl>
                                      </p:cBhvr>
                                    </p:animEffect>
                                    <p:anim calcmode="lin" valueType="num">
                                      <p:cBhvr>
                                        <p:cTn id="75" dur="1000"/>
                                        <p:tgtEl>
                                          <p:spTgt spid="26"/>
                                        </p:tgtEl>
                                        <p:attrNameLst>
                                          <p:attrName>ppt_x</p:attrName>
                                        </p:attrNameLst>
                                      </p:cBhvr>
                                      <p:tavLst>
                                        <p:tav tm="0">
                                          <p:val>
                                            <p:strVal val="ppt_x"/>
                                          </p:val>
                                        </p:tav>
                                        <p:tav tm="100000">
                                          <p:val>
                                            <p:strVal val="ppt_x"/>
                                          </p:val>
                                        </p:tav>
                                      </p:tavLst>
                                    </p:anim>
                                    <p:anim calcmode="lin" valueType="num">
                                      <p:cBhvr>
                                        <p:cTn id="76" dur="100" decel="100000"/>
                                        <p:tgtEl>
                                          <p:spTgt spid="26"/>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26"/>
                                        </p:tgtEl>
                                        <p:attrNameLst>
                                          <p:attrName>ppt_y</p:attrName>
                                        </p:attrNameLst>
                                      </p:cBhvr>
                                      <p:tavLst>
                                        <p:tav tm="0">
                                          <p:val>
                                            <p:strVal val="ppt_y"/>
                                          </p:val>
                                        </p:tav>
                                        <p:tav tm="100000">
                                          <p:val>
                                            <p:strVal val="ppt_y+1"/>
                                          </p:val>
                                        </p:tav>
                                      </p:tavLst>
                                    </p:anim>
                                    <p:set>
                                      <p:cBhvr>
                                        <p:cTn id="78" dur="1" fill="hold">
                                          <p:stCondLst>
                                            <p:cond delay="999"/>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7" presetClass="exit" presetSubtype="0" fill="hold" nodeType="clickEffect">
                                  <p:stCondLst>
                                    <p:cond delay="0"/>
                                  </p:stCondLst>
                                  <p:childTnLst>
                                    <p:animEffect transition="out" filter="fade">
                                      <p:cBhvr>
                                        <p:cTn id="82" dur="1000"/>
                                        <p:tgtEl>
                                          <p:spTgt spid="27"/>
                                        </p:tgtEl>
                                      </p:cBhvr>
                                    </p:animEffect>
                                    <p:anim calcmode="lin" valueType="num">
                                      <p:cBhvr>
                                        <p:cTn id="83" dur="1000"/>
                                        <p:tgtEl>
                                          <p:spTgt spid="27"/>
                                        </p:tgtEl>
                                        <p:attrNameLst>
                                          <p:attrName>ppt_x</p:attrName>
                                        </p:attrNameLst>
                                      </p:cBhvr>
                                      <p:tavLst>
                                        <p:tav tm="0">
                                          <p:val>
                                            <p:strVal val="ppt_x"/>
                                          </p:val>
                                        </p:tav>
                                        <p:tav tm="100000">
                                          <p:val>
                                            <p:strVal val="ppt_x"/>
                                          </p:val>
                                        </p:tav>
                                      </p:tavLst>
                                    </p:anim>
                                    <p:anim calcmode="lin" valueType="num">
                                      <p:cBhvr>
                                        <p:cTn id="84" dur="100" decel="100000"/>
                                        <p:tgtEl>
                                          <p:spTgt spid="27"/>
                                        </p:tgtEl>
                                        <p:attrNameLst>
                                          <p:attrName>ppt_y</p:attrName>
                                        </p:attrNameLst>
                                      </p:cBhvr>
                                      <p:tavLst>
                                        <p:tav tm="0">
                                          <p:val>
                                            <p:strVal val="ppt_y"/>
                                          </p:val>
                                        </p:tav>
                                        <p:tav tm="100000">
                                          <p:val>
                                            <p:strVal val="ppt_y-.03"/>
                                          </p:val>
                                        </p:tav>
                                      </p:tavLst>
                                    </p:anim>
                                    <p:anim calcmode="lin" valueType="num">
                                      <p:cBhvr>
                                        <p:cTn id="85" dur="900" accel="100000">
                                          <p:stCondLst>
                                            <p:cond delay="100"/>
                                          </p:stCondLst>
                                        </p:cTn>
                                        <p:tgtEl>
                                          <p:spTgt spid="27"/>
                                        </p:tgtEl>
                                        <p:attrNameLst>
                                          <p:attrName>ppt_y</p:attrName>
                                        </p:attrNameLst>
                                      </p:cBhvr>
                                      <p:tavLst>
                                        <p:tav tm="0">
                                          <p:val>
                                            <p:strVal val="ppt_y"/>
                                          </p:val>
                                        </p:tav>
                                        <p:tav tm="100000">
                                          <p:val>
                                            <p:strVal val="ppt_y+1"/>
                                          </p:val>
                                        </p:tav>
                                      </p:tavLst>
                                    </p:anim>
                                    <p:set>
                                      <p:cBhvr>
                                        <p:cTn id="86" dur="1" fill="hold">
                                          <p:stCondLst>
                                            <p:cond delay="999"/>
                                          </p:stCondLst>
                                        </p:cTn>
                                        <p:tgtEl>
                                          <p:spTgt spid="2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7" presetClass="exit" presetSubtype="0" fill="hold" nodeType="clickEffect">
                                  <p:stCondLst>
                                    <p:cond delay="0"/>
                                  </p:stCondLst>
                                  <p:childTnLst>
                                    <p:animEffect transition="out" filter="fade">
                                      <p:cBhvr>
                                        <p:cTn id="90" dur="1000"/>
                                        <p:tgtEl>
                                          <p:spTgt spid="28"/>
                                        </p:tgtEl>
                                      </p:cBhvr>
                                    </p:animEffect>
                                    <p:anim calcmode="lin" valueType="num">
                                      <p:cBhvr>
                                        <p:cTn id="91" dur="1000"/>
                                        <p:tgtEl>
                                          <p:spTgt spid="28"/>
                                        </p:tgtEl>
                                        <p:attrNameLst>
                                          <p:attrName>ppt_x</p:attrName>
                                        </p:attrNameLst>
                                      </p:cBhvr>
                                      <p:tavLst>
                                        <p:tav tm="0">
                                          <p:val>
                                            <p:strVal val="ppt_x"/>
                                          </p:val>
                                        </p:tav>
                                        <p:tav tm="100000">
                                          <p:val>
                                            <p:strVal val="ppt_x"/>
                                          </p:val>
                                        </p:tav>
                                      </p:tavLst>
                                    </p:anim>
                                    <p:anim calcmode="lin" valueType="num">
                                      <p:cBhvr>
                                        <p:cTn id="92" dur="100" decel="100000"/>
                                        <p:tgtEl>
                                          <p:spTgt spid="2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28"/>
                                        </p:tgtEl>
                                        <p:attrNameLst>
                                          <p:attrName>ppt_y</p:attrName>
                                        </p:attrNameLst>
                                      </p:cBhvr>
                                      <p:tavLst>
                                        <p:tav tm="0">
                                          <p:val>
                                            <p:strVal val="ppt_y"/>
                                          </p:val>
                                        </p:tav>
                                        <p:tav tm="100000">
                                          <p:val>
                                            <p:strVal val="ppt_y+1"/>
                                          </p:val>
                                        </p:tav>
                                      </p:tavLst>
                                    </p:anim>
                                    <p:set>
                                      <p:cBhvr>
                                        <p:cTn id="94"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FF555A-FF62-4F7F-829F-C8C3BA19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 y="0"/>
            <a:ext cx="12189611" cy="6858000"/>
          </a:xfrm>
          <a:prstGeom prst="rect">
            <a:avLst/>
          </a:prstGeom>
        </p:spPr>
      </p:pic>
      <p:grpSp>
        <p:nvGrpSpPr>
          <p:cNvPr id="11" name="Group 10">
            <a:extLst>
              <a:ext uri="{FF2B5EF4-FFF2-40B4-BE49-F238E27FC236}">
                <a16:creationId xmlns:a16="http://schemas.microsoft.com/office/drawing/2014/main" id="{5FAE8E40-E6ED-4A2E-BB79-D22E2BEC2A44}"/>
              </a:ext>
            </a:extLst>
          </p:cNvPr>
          <p:cNvGrpSpPr/>
          <p:nvPr/>
        </p:nvGrpSpPr>
        <p:grpSpPr>
          <a:xfrm>
            <a:off x="-32376" y="899614"/>
            <a:ext cx="7943851" cy="3619501"/>
            <a:chOff x="-1" y="457199"/>
            <a:chExt cx="7943851" cy="3619501"/>
          </a:xfrm>
        </p:grpSpPr>
        <p:pic>
          <p:nvPicPr>
            <p:cNvPr id="5" name="Picture 4">
              <a:extLst>
                <a:ext uri="{FF2B5EF4-FFF2-40B4-BE49-F238E27FC236}">
                  <a16:creationId xmlns:a16="http://schemas.microsoft.com/office/drawing/2014/main" id="{B9E48A5C-2E43-446D-92ED-3865FD355AB5}"/>
                </a:ext>
              </a:extLst>
            </p:cNvPr>
            <p:cNvPicPr>
              <a:picLocks noChangeAspect="1"/>
            </p:cNvPicPr>
            <p:nvPr/>
          </p:nvPicPr>
          <p:blipFill rotWithShape="1">
            <a:blip r:embed="rId3">
              <a:extLst>
                <a:ext uri="{28A0092B-C50C-407E-A947-70E740481C1C}">
                  <a14:useLocalDpi xmlns:a14="http://schemas.microsoft.com/office/drawing/2010/main" val="0"/>
                </a:ext>
              </a:extLst>
            </a:blip>
            <a:srcRect l="14659" t="14345" r="12851" b="8665"/>
            <a:stretch/>
          </p:blipFill>
          <p:spPr>
            <a:xfrm>
              <a:off x="-1" y="457199"/>
              <a:ext cx="7943851" cy="3619501"/>
            </a:xfrm>
            <a:prstGeom prst="rect">
              <a:avLst/>
            </a:prstGeom>
          </p:spPr>
        </p:pic>
        <p:sp>
          <p:nvSpPr>
            <p:cNvPr id="3" name="TextBox 2">
              <a:extLst>
                <a:ext uri="{FF2B5EF4-FFF2-40B4-BE49-F238E27FC236}">
                  <a16:creationId xmlns:a16="http://schemas.microsoft.com/office/drawing/2014/main" id="{9671E37C-64EA-441D-9A9B-02F0C27C257D}"/>
                </a:ext>
              </a:extLst>
            </p:cNvPr>
            <p:cNvSpPr txBox="1"/>
            <p:nvPr/>
          </p:nvSpPr>
          <p:spPr>
            <a:xfrm>
              <a:off x="1072549" y="1118364"/>
              <a:ext cx="591131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con </a:t>
              </a:r>
              <a:r>
                <a:rPr kumimoji="0" lang="en-US" sz="2000" b="0" i="1" u="none" strike="noStrike" kern="1200" cap="none" spc="0" normalizeH="0" baseline="0" noProof="0" dirty="0" err="1">
                  <a:ln>
                    <a:noFill/>
                  </a:ln>
                  <a:solidFill>
                    <a:srgbClr val="FF3300"/>
                  </a:solidFill>
                  <a:effectLst/>
                  <a:uLnTx/>
                  <a:uFillTx/>
                  <a:latin typeface="Arial" panose="020B0604020202020204" pitchFamily="34" charset="0"/>
                  <a:ea typeface="+mn-ea"/>
                  <a:cs typeface="Arial" panose="020B0604020202020204" pitchFamily="34" charset="0"/>
                </a:rPr>
                <a:t>vật</a:t>
              </a:r>
              <a:r>
                <a:rPr kumimoji="0" lang="en-US" sz="2000" b="0" i="1"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chứa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đầu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l</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hay </a:t>
              </a:r>
              <a:r>
                <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nhờ</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dưới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914400" marR="0" lvl="1"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đuôi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lội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xao</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đuôi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tức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khắc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nhảy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nhao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914400" marR="0" lvl="1"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15" name="Group 14">
            <a:extLst>
              <a:ext uri="{FF2B5EF4-FFF2-40B4-BE49-F238E27FC236}">
                <a16:creationId xmlns:a16="http://schemas.microsoft.com/office/drawing/2014/main" id="{6800F4B1-1B57-4299-8E24-52E18D4143E7}"/>
              </a:ext>
            </a:extLst>
          </p:cNvPr>
          <p:cNvGrpSpPr/>
          <p:nvPr/>
        </p:nvGrpSpPr>
        <p:grpSpPr>
          <a:xfrm>
            <a:off x="5563152" y="3717676"/>
            <a:ext cx="6628848" cy="3179745"/>
            <a:chOff x="5257800" y="2097105"/>
            <a:chExt cx="6628848" cy="3179745"/>
          </a:xfrm>
        </p:grpSpPr>
        <p:pic>
          <p:nvPicPr>
            <p:cNvPr id="12" name="Picture 11">
              <a:extLst>
                <a:ext uri="{FF2B5EF4-FFF2-40B4-BE49-F238E27FC236}">
                  <a16:creationId xmlns:a16="http://schemas.microsoft.com/office/drawing/2014/main" id="{C2819999-D626-4A2D-832F-A6BE19839365}"/>
                </a:ext>
              </a:extLst>
            </p:cNvPr>
            <p:cNvPicPr>
              <a:picLocks noChangeAspect="1"/>
            </p:cNvPicPr>
            <p:nvPr/>
          </p:nvPicPr>
          <p:blipFill rotWithShape="1">
            <a:blip r:embed="rId3">
              <a:extLst>
                <a:ext uri="{28A0092B-C50C-407E-A947-70E740481C1C}">
                  <a14:useLocalDpi xmlns:a14="http://schemas.microsoft.com/office/drawing/2010/main" val="0"/>
                </a:ext>
              </a:extLst>
            </a:blip>
            <a:srcRect l="14659" t="14345" r="12851" b="8665"/>
            <a:stretch/>
          </p:blipFill>
          <p:spPr>
            <a:xfrm flipH="1">
              <a:off x="5257800" y="2097105"/>
              <a:ext cx="6628848" cy="3179745"/>
            </a:xfrm>
            <a:prstGeom prst="rect">
              <a:avLst/>
            </a:prstGeom>
          </p:spPr>
        </p:pic>
        <p:sp>
          <p:nvSpPr>
            <p:cNvPr id="14" name="TextBox 13">
              <a:extLst>
                <a:ext uri="{FF2B5EF4-FFF2-40B4-BE49-F238E27FC236}">
                  <a16:creationId xmlns:a16="http://schemas.microsoft.com/office/drawing/2014/main" id="{7A223006-2B1B-4194-8E01-4DD326B1963A}"/>
                </a:ext>
              </a:extLst>
            </p:cNvPr>
            <p:cNvSpPr txBox="1"/>
            <p:nvPr/>
          </p:nvSpPr>
          <p:spPr>
            <a:xfrm>
              <a:off x="6096000" y="2873044"/>
              <a:ext cx="542872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con </a:t>
              </a:r>
              <a:r>
                <a:rPr kumimoji="0" lang="en-US" sz="2000" b="0" i="1" u="none" strike="noStrike" kern="1200" cap="none" spc="0" normalizeH="0" baseline="0" noProof="0" dirty="0" err="1">
                  <a:ln>
                    <a:noFill/>
                  </a:ln>
                  <a:solidFill>
                    <a:srgbClr val="FF3300"/>
                  </a:solidFill>
                  <a:effectLst/>
                  <a:uLnTx/>
                  <a:uFillTx/>
                  <a:latin typeface="Arial" panose="020B0604020202020204" pitchFamily="34" charset="0"/>
                  <a:ea typeface="+mn-ea"/>
                  <a:cs typeface="Arial" panose="020B0604020202020204" pitchFamily="34" charset="0"/>
                </a:rPr>
                <a:t>vật</a:t>
              </a:r>
              <a:r>
                <a:rPr kumimoji="0" lang="en-US" sz="2000" b="0" i="1"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chứa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vần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en</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hay </a:t>
              </a:r>
              <a:r>
                <a:rPr kumimoji="0" lang="en-US" sz="20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eng</a:t>
              </a:r>
              <a:endParaRPr kumimoji="0" lang="en-US" sz="20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thoi</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mùa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xuân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đẹp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giữa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say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sưa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914400" marR="0" lvl="1" indent="-4572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16" name="图片 44">
            <a:extLst>
              <a:ext uri="{FF2B5EF4-FFF2-40B4-BE49-F238E27FC236}">
                <a16:creationId xmlns:a16="http://schemas.microsoft.com/office/drawing/2014/main" id="{F0A91DD6-67AD-4863-A870-FEAEBF0A33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2540" y="809416"/>
            <a:ext cx="1651000" cy="2438400"/>
          </a:xfrm>
          <a:prstGeom prst="rect">
            <a:avLst/>
          </a:prstGeom>
        </p:spPr>
      </p:pic>
      <p:grpSp>
        <p:nvGrpSpPr>
          <p:cNvPr id="10" name="Group 9">
            <a:extLst>
              <a:ext uri="{FF2B5EF4-FFF2-40B4-BE49-F238E27FC236}">
                <a16:creationId xmlns:a16="http://schemas.microsoft.com/office/drawing/2014/main" id="{848AF580-65BA-4CB6-ABB7-87AADAE143E6}"/>
              </a:ext>
            </a:extLst>
          </p:cNvPr>
          <p:cNvGrpSpPr/>
          <p:nvPr/>
        </p:nvGrpSpPr>
        <p:grpSpPr>
          <a:xfrm>
            <a:off x="3628155" y="-1172028"/>
            <a:ext cx="6145025" cy="1060938"/>
            <a:chOff x="3314114" y="290761"/>
            <a:chExt cx="6145025" cy="1060938"/>
          </a:xfrm>
        </p:grpSpPr>
        <p:sp>
          <p:nvSpPr>
            <p:cNvPr id="7" name="TextBox 6">
              <a:extLst>
                <a:ext uri="{FF2B5EF4-FFF2-40B4-BE49-F238E27FC236}">
                  <a16:creationId xmlns:a16="http://schemas.microsoft.com/office/drawing/2014/main" id="{1ECE6E2D-8E85-4E11-B29C-7263D85406BC}"/>
                </a:ext>
              </a:extLst>
            </p:cNvPr>
            <p:cNvSpPr txBox="1"/>
            <p:nvPr/>
          </p:nvSpPr>
          <p:spPr>
            <a:xfrm>
              <a:off x="4164037" y="636564"/>
              <a:ext cx="5295102"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Bài</a:t>
              </a:r>
              <a:r>
                <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3 (a) </a:t>
              </a:r>
              <a:r>
                <a:rPr kumimoji="0" lang="en-US" sz="2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đố</a:t>
              </a: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9" name="Picture 8">
              <a:extLst>
                <a:ext uri="{FF2B5EF4-FFF2-40B4-BE49-F238E27FC236}">
                  <a16:creationId xmlns:a16="http://schemas.microsoft.com/office/drawing/2014/main" id="{EAE26228-F2AE-4244-B042-290806620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114" y="290761"/>
              <a:ext cx="1060938" cy="1060938"/>
            </a:xfrm>
            <a:prstGeom prst="rect">
              <a:avLst/>
            </a:prstGeom>
          </p:spPr>
        </p:pic>
      </p:grpSp>
      <p:pic>
        <p:nvPicPr>
          <p:cNvPr id="4" name="Picture 3">
            <a:extLst>
              <a:ext uri="{FF2B5EF4-FFF2-40B4-BE49-F238E27FC236}">
                <a16:creationId xmlns:a16="http://schemas.microsoft.com/office/drawing/2014/main" id="{1FF59630-589C-4730-9DF1-AB5C9619B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395" y="3894399"/>
            <a:ext cx="4796214" cy="3197475"/>
          </a:xfrm>
          <a:prstGeom prst="rect">
            <a:avLst/>
          </a:prstGeom>
        </p:spPr>
      </p:pic>
    </p:spTree>
    <p:extLst>
      <p:ext uri="{BB962C8B-B14F-4D97-AF65-F5344CB8AC3E}">
        <p14:creationId xmlns:p14="http://schemas.microsoft.com/office/powerpoint/2010/main" val="393512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5234 0.02199 L -0.05234 0.02222 C -0.02904 0.02523 0.02786 0.03033 0.05482 0.04121 C 0.07734 0.05023 0.09909 0.06482 0.12148 0.07477 C 0.16016 0.0919 0.14036 0.08472 0.18099 0.09607 C 0.20338 0.11597 0.22435 0.13287 0.24531 0.15741 C 0.25599 0.16991 0.26615 0.18333 0.27617 0.19746 C 0.29375 0.22222 0.31797 0.25648 0.32982 0.29283 C 0.36042 0.38704 0.35859 0.39005 0.37148 0.47269 C 0.37266 0.49097 0.37357 0.50949 0.375 0.52778 C 0.37552 0.53472 0.37747 0.54167 0.37734 0.54884 C 0.37669 0.58704 0.37591 0.62546 0.37266 0.6632 C 0.36992 0.69468 0.36042 0.72523 0.35365 0.75417 C 0.34128 0.80648 0.35521 0.75833 0.33815 0.80486 C 0.33516 0.8132 0.33281 0.82222 0.32982 0.83033 C 0.32695 0.83796 0.31575 0.85857 0.31315 0.86204 C 0.30404 0.87431 0.29505 0.8882 0.2845 0.89607 C 0.24948 0.92199 0.25052 0.92292 0.21667 0.94259 C 0.2112 0.9456 0.2056 0.94792 0.2 0.95093 C 0.19128 0.95579 0.18294 0.96366 0.17383 0.96574 C 0.15612 0.96991 0.13815 0.96852 0.12031 0.97014 L -0.09518 0.96366 C -0.10964 0.96134 -0.12318 0.94931 -0.13685 0.94051 C -0.14115 0.9375 -0.14583 0.93565 -0.14987 0.93195 C -0.153 0.92917 -0.15508 0.92338 -0.1582 0.9213 C -0.16354 0.91829 -0.1694 0.91852 -0.17487 0.91713 C -0.17734 0.91644 -0.17969 0.91574 -0.18203 0.91505 C -0.19831 0.89861 -0.20547 0.89051 -0.22852 0.87685 C -0.23086 0.87546 -0.23333 0.87431 -0.23568 0.87269 C -0.24635 0.86505 -0.26784 0.84931 -0.26784 0.84954 C -0.27839 0.8338 -0.29245 0.81458 -0.29987 0.79445 C -0.30365 0.78426 -0.30456 0.77176 -0.30703 0.76042 C -0.3082 0.75556 -0.30951 0.7507 -0.31068 0.7456 C -0.31107 0.74213 -0.31133 0.73866 -0.31185 0.73519 C -0.31302 0.72593 -0.31458 0.7169 -0.31537 0.70764 C -0.31667 0.69283 -0.31693 0.67801 -0.31771 0.6632 C -0.31693 0.6456 -0.31563 0.62801 -0.31537 0.61019 C -0.31524 0.60324 -0.31719 0.59607 -0.31654 0.58912 C -0.31315 0.5456 -0.30938 0.53565 -0.30234 0.49815 C -0.29362 0.45139 -0.30521 0.5044 -0.29154 0.45162 C -0.28945 0.44306 -0.28828 0.43403 -0.28568 0.42616 C -0.28307 0.41829 -0.2793 0.41204 -0.27617 0.40486 C -0.27526 0.4 -0.27513 0.39468 -0.2737 0.39005 C -0.26901 0.37431 -0.26432 0.37037 -0.25703 0.35833 C -0.24701 0.3419 -0.25169 0.34491 -0.23568 0.32454 C -0.23281 0.32107 -0.22995 0.31759 -0.22734 0.31389 C -0.22487 0.31065 -0.22292 0.30579 -0.22018 0.30347 C -0.21367 0.29792 -0.20651 0.29583 -0.19987 0.29074 C -0.19024 0.2831 -0.18997 0.27685 -0.18086 0.26736 C -0.17747 0.26389 -0.17357 0.26204 -0.17018 0.25903 C -0.16524 0.2544 -0.16068 0.24884 -0.15586 0.24421 C -0.15274 0.24097 -0.14948 0.23889 -0.14635 0.23565 C -0.14466 0.2338 -0.14336 0.23102 -0.14154 0.2294 C -0.13971 0.22755 -0.1375 0.22685 -0.13568 0.225 C -0.13307 0.22269 -0.13112 0.21852 -0.12852 0.21667 C -0.12435 0.21343 -0.11979 0.21227 -0.11537 0.21019 C -0.10612 0.19931 -0.11901 0.21296 -0.09753 0.20394 C -0.07695 0.19514 -0.08815 0.19676 -0.07734 0.18912 C -0.075 0.1875 -0.07253 0.18634 -0.07018 0.18496 C -0.06576 0.17963 -0.06745 0.18056 -0.06185 0.17847 C -0.04336 0.17153 -0.04974 0.17222 -0.03919 0.17222 L -0.03919 0.17246 " pathEditMode="relative" rAng="0" ptsTypes="AAAAAAAAAAAAAAAAAAAAAAAAAAAAAAAAAAAAAAAAAAAAAAAAAAAAAAAAAAAAAA">
                                      <p:cBhvr>
                                        <p:cTn id="8" dur="2000" fill="hold"/>
                                        <p:tgtEl>
                                          <p:spTgt spid="10"/>
                                        </p:tgtEl>
                                        <p:attrNameLst>
                                          <p:attrName>ppt_x</p:attrName>
                                          <p:attrName>ppt_y</p:attrName>
                                        </p:attrNameLst>
                                      </p:cBhvr>
                                      <p:rCtr x="8216" y="47407"/>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0.33086 -0.29328 L 0.33086 -0.29305 C 0.28802 -0.2912 0.28112 -0.2993 0.25117 -0.28217 C 0.2474 -0.27986 0.24349 -0.27754 0.24024 -0.27384 C 0.23138 -0.26365 0.22409 -0.25023 0.21524 -0.24051 L 0.19492 -0.21828 C 0.18594 -0.19745 0.19414 -0.21435 0.17617 -0.19051 C 0.17279 -0.18657 0.17018 -0.18055 0.1668 -0.17662 C 0.1612 -0.17014 0.15508 -0.1662 0.14961 -0.15995 C 0.11836 -0.12407 0.14922 -0.15254 0.12617 -0.13217 C 0.12474 -0.12245 0.12435 -0.11504 0.11992 -0.10717 C 0.11771 -0.10347 0.11445 -0.10231 0.11211 -0.09907 C 0.11029 -0.09629 0.10912 -0.09305 0.10742 -0.09051 C 0.10586 -0.08819 0.10417 -0.08703 0.10274 -0.08495 C 0.09792 -0.07847 0.09349 -0.07129 0.08867 -0.06574 C 0.07839 -0.05277 0.06693 -0.04352 0.05742 -0.02939 C 0.0543 -0.02477 0.05156 -0.01852 0.04805 -0.01551 C 0.04414 -0.01203 0.03971 -0.01111 0.03555 -0.00995 C 0.00938 -0.00185 0.00638 -0.00208 -0.01601 0.00139 L -0.01601 0.00162 " pathEditMode="relative" rAng="0" ptsTypes="AAAAAAAAAAAAAAAAAAAA">
                                      <p:cBhvr>
                                        <p:cTn id="41" dur="2000" fill="hold"/>
                                        <p:tgtEl>
                                          <p:spTgt spid="16"/>
                                        </p:tgtEl>
                                        <p:attrNameLst>
                                          <p:attrName>ppt_x</p:attrName>
                                          <p:attrName>ppt_y</p:attrName>
                                        </p:attrNameLst>
                                      </p:cBhvr>
                                      <p:rCtr x="-17344" y="14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7145"/>
            <a:ext cx="12192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Chính</a:t>
            </a:r>
            <a:r>
              <a:rPr kumimoji="0" lang="en-US" sz="28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tả</a:t>
            </a:r>
            <a:endParaRPr kumimoji="0" lang="en-US" sz="28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Nghe</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viết</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NGƯỜI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VIẾT</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TRUYỆN</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THẬT</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10072046" y="95535"/>
            <a:ext cx="21199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SGK</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56</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938869"/>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545" cy="6867703"/>
            <a:chOff x="-65451" y="818788"/>
            <a:chExt cx="12192545" cy="6867703"/>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1" y="818788"/>
              <a:ext cx="12192000" cy="6858000"/>
            </a:xfrm>
            <a:prstGeom prst="rect">
              <a:avLst/>
            </a:prstGeom>
          </p:spPr>
        </p:pic>
        <p:sp>
          <p:nvSpPr>
            <p:cNvPr id="2" name="Rectangle 1"/>
            <p:cNvSpPr/>
            <p:nvPr/>
          </p:nvSpPr>
          <p:spPr>
            <a:xfrm>
              <a:off x="-65451" y="5076279"/>
              <a:ext cx="12192545" cy="261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p:cNvGrpSpPr>
            <a:grpSpLocks/>
          </p:cNvGrpSpPr>
          <p:nvPr/>
        </p:nvGrpSpPr>
        <p:grpSpPr bwMode="auto">
          <a:xfrm>
            <a:off x="4694540" y="5084929"/>
            <a:ext cx="7497459" cy="1866892"/>
            <a:chOff x="4410324" y="4356373"/>
            <a:chExt cx="7416824" cy="1861660"/>
          </a:xfrm>
        </p:grpSpPr>
        <p:grpSp>
          <p:nvGrpSpPr>
            <p:cNvPr id="10246" name="Group 15"/>
            <p:cNvGrpSpPr>
              <a:grpSpLocks/>
            </p:cNvGrpSpPr>
            <p:nvPr/>
          </p:nvGrpSpPr>
          <p:grpSpPr bwMode="auto">
            <a:xfrm>
              <a:off x="4410324" y="4356373"/>
              <a:ext cx="7416824" cy="1861660"/>
              <a:chOff x="2839765" y="32880"/>
              <a:chExt cx="7416824" cy="1861660"/>
            </a:xfrm>
          </p:grpSpPr>
          <p:pic>
            <p:nvPicPr>
              <p:cNvPr id="10248" name="Picture 16"/>
              <p:cNvPicPr>
                <a:picLocks noChangeAspect="1"/>
              </p:cNvPicPr>
              <p:nvPr/>
            </p:nvPicPr>
            <p:blipFill>
              <a:blip r:embed="rId3">
                <a:extLst>
                  <a:ext uri="{28A0092B-C50C-407E-A947-70E740481C1C}">
                    <a14:useLocalDpi xmlns:a14="http://schemas.microsoft.com/office/drawing/2010/main" val="0"/>
                  </a:ext>
                </a:extLst>
              </a:blip>
              <a:srcRect t="24612" r="76472" b="50124"/>
              <a:stretch>
                <a:fillRect/>
              </a:stretch>
            </p:blipFill>
            <p:spPr bwMode="auto">
              <a:xfrm>
                <a:off x="2839765" y="32880"/>
                <a:ext cx="1728192" cy="18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7"/>
              <p:cNvPicPr>
                <a:picLocks noChangeAspect="1"/>
              </p:cNvPicPr>
              <p:nvPr/>
            </p:nvPicPr>
            <p:blipFill>
              <a:blip r:embed="rId3">
                <a:extLst>
                  <a:ext uri="{28A0092B-C50C-407E-A947-70E740481C1C}">
                    <a14:useLocalDpi xmlns:a14="http://schemas.microsoft.com/office/drawing/2010/main" val="0"/>
                  </a:ext>
                </a:extLst>
              </a:blip>
              <a:srcRect l="23682" t="24612" r="20596" b="50124"/>
              <a:stretch>
                <a:fillRect/>
              </a:stretch>
            </p:blipFill>
            <p:spPr bwMode="auto">
              <a:xfrm>
                <a:off x="4495949" y="35474"/>
                <a:ext cx="5760640" cy="18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20"/>
              <p:cNvSpPr txBox="1">
                <a:spLocks noChangeArrowheads="1"/>
              </p:cNvSpPr>
              <p:nvPr/>
            </p:nvSpPr>
            <p:spPr bwMode="auto">
              <a:xfrm>
                <a:off x="4567957" y="755973"/>
                <a:ext cx="477491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9"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Làm bài tập chính tả</a:t>
                </a:r>
                <a:endParaRPr kumimoji="0" lang="vi-VN" altLang="en-US" sz="3609"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endParaRPr>
              </a:p>
            </p:txBody>
          </p:sp>
        </p:grpSp>
        <p:sp>
          <p:nvSpPr>
            <p:cNvPr id="10247" name="Text Box 20"/>
            <p:cNvSpPr txBox="1">
              <a:spLocks noChangeArrowheads="1"/>
            </p:cNvSpPr>
            <p:nvPr/>
          </p:nvSpPr>
          <p:spPr bwMode="auto">
            <a:xfrm>
              <a:off x="5135098" y="4995610"/>
              <a:ext cx="596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9"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3</a:t>
              </a:r>
              <a:endParaRPr kumimoji="0" lang="vi-VN" altLang="en-US" sz="3609"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endParaRPr>
            </a:p>
          </p:txBody>
        </p:sp>
      </p:grpSp>
      <p:grpSp>
        <p:nvGrpSpPr>
          <p:cNvPr id="24" name="Group 23"/>
          <p:cNvGrpSpPr>
            <a:grpSpLocks/>
          </p:cNvGrpSpPr>
          <p:nvPr/>
        </p:nvGrpSpPr>
        <p:grpSpPr bwMode="auto">
          <a:xfrm>
            <a:off x="2529968" y="2991570"/>
            <a:ext cx="7435734" cy="1866891"/>
            <a:chOff x="2983781" y="2205735"/>
            <a:chExt cx="7416824" cy="1861660"/>
          </a:xfrm>
        </p:grpSpPr>
        <p:grpSp>
          <p:nvGrpSpPr>
            <p:cNvPr id="10251" name="Group 11"/>
            <p:cNvGrpSpPr>
              <a:grpSpLocks/>
            </p:cNvGrpSpPr>
            <p:nvPr/>
          </p:nvGrpSpPr>
          <p:grpSpPr bwMode="auto">
            <a:xfrm>
              <a:off x="2983781" y="2205735"/>
              <a:ext cx="7416824" cy="1861660"/>
              <a:chOff x="2839765" y="32880"/>
              <a:chExt cx="7416824" cy="1861660"/>
            </a:xfrm>
          </p:grpSpPr>
          <p:pic>
            <p:nvPicPr>
              <p:cNvPr id="10253" name="Picture 12"/>
              <p:cNvPicPr>
                <a:picLocks noChangeAspect="1"/>
              </p:cNvPicPr>
              <p:nvPr/>
            </p:nvPicPr>
            <p:blipFill>
              <a:blip r:embed="rId3">
                <a:extLst>
                  <a:ext uri="{28A0092B-C50C-407E-A947-70E740481C1C}">
                    <a14:useLocalDpi xmlns:a14="http://schemas.microsoft.com/office/drawing/2010/main" val="0"/>
                  </a:ext>
                </a:extLst>
              </a:blip>
              <a:srcRect t="24612" r="76472" b="50124"/>
              <a:stretch>
                <a:fillRect/>
              </a:stretch>
            </p:blipFill>
            <p:spPr bwMode="auto">
              <a:xfrm>
                <a:off x="2839765" y="32880"/>
                <a:ext cx="1728192" cy="18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3"/>
              <p:cNvPicPr>
                <a:picLocks noChangeAspect="1"/>
              </p:cNvPicPr>
              <p:nvPr/>
            </p:nvPicPr>
            <p:blipFill>
              <a:blip r:embed="rId3">
                <a:extLst>
                  <a:ext uri="{28A0092B-C50C-407E-A947-70E740481C1C}">
                    <a14:useLocalDpi xmlns:a14="http://schemas.microsoft.com/office/drawing/2010/main" val="0"/>
                  </a:ext>
                </a:extLst>
              </a:blip>
              <a:srcRect l="23682" t="24612" r="20596" b="50124"/>
              <a:stretch>
                <a:fillRect/>
              </a:stretch>
            </p:blipFill>
            <p:spPr bwMode="auto">
              <a:xfrm>
                <a:off x="4495949" y="35474"/>
                <a:ext cx="5760640" cy="18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20"/>
              <p:cNvSpPr txBox="1">
                <a:spLocks noChangeArrowheads="1"/>
              </p:cNvSpPr>
              <p:nvPr/>
            </p:nvSpPr>
            <p:spPr bwMode="auto">
              <a:xfrm>
                <a:off x="4567957" y="755973"/>
                <a:ext cx="477491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9"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Viết bài chính tả</a:t>
                </a:r>
                <a:endParaRPr kumimoji="0" lang="vi-VN" altLang="en-US" sz="3609"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endParaRPr>
              </a:p>
            </p:txBody>
          </p:sp>
        </p:grpSp>
        <p:sp>
          <p:nvSpPr>
            <p:cNvPr id="10252" name="Text Box 20"/>
            <p:cNvSpPr txBox="1">
              <a:spLocks noChangeArrowheads="1"/>
            </p:cNvSpPr>
            <p:nvPr/>
          </p:nvSpPr>
          <p:spPr bwMode="auto">
            <a:xfrm>
              <a:off x="3652534" y="2812102"/>
              <a:ext cx="596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9"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2</a:t>
              </a:r>
              <a:endParaRPr kumimoji="0" lang="vi-VN" altLang="en-US" sz="3609"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grpSp>
      <p:grpSp>
        <p:nvGrpSpPr>
          <p:cNvPr id="23" name="Group 22"/>
          <p:cNvGrpSpPr>
            <a:grpSpLocks/>
          </p:cNvGrpSpPr>
          <p:nvPr/>
        </p:nvGrpSpPr>
        <p:grpSpPr bwMode="auto">
          <a:xfrm>
            <a:off x="146471" y="1128869"/>
            <a:ext cx="7435734" cy="1865300"/>
            <a:chOff x="1615629" y="32880"/>
            <a:chExt cx="7416824" cy="1861660"/>
          </a:xfrm>
        </p:grpSpPr>
        <p:grpSp>
          <p:nvGrpSpPr>
            <p:cNvPr id="10256" name="Group 10"/>
            <p:cNvGrpSpPr>
              <a:grpSpLocks/>
            </p:cNvGrpSpPr>
            <p:nvPr/>
          </p:nvGrpSpPr>
          <p:grpSpPr bwMode="auto">
            <a:xfrm>
              <a:off x="1615629" y="32880"/>
              <a:ext cx="7416824" cy="1861660"/>
              <a:chOff x="2839765" y="32880"/>
              <a:chExt cx="7416824" cy="1861660"/>
            </a:xfrm>
          </p:grpSpPr>
          <p:pic>
            <p:nvPicPr>
              <p:cNvPr id="10258" name="Picture 6"/>
              <p:cNvPicPr>
                <a:picLocks noChangeAspect="1"/>
              </p:cNvPicPr>
              <p:nvPr/>
            </p:nvPicPr>
            <p:blipFill>
              <a:blip r:embed="rId3">
                <a:extLst>
                  <a:ext uri="{28A0092B-C50C-407E-A947-70E740481C1C}">
                    <a14:useLocalDpi xmlns:a14="http://schemas.microsoft.com/office/drawing/2010/main" val="0"/>
                  </a:ext>
                </a:extLst>
              </a:blip>
              <a:srcRect t="24612" r="76472" b="50124"/>
              <a:stretch>
                <a:fillRect/>
              </a:stretch>
            </p:blipFill>
            <p:spPr bwMode="auto">
              <a:xfrm>
                <a:off x="2839765" y="32880"/>
                <a:ext cx="1728192" cy="18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8"/>
              <p:cNvPicPr>
                <a:picLocks noChangeAspect="1"/>
              </p:cNvPicPr>
              <p:nvPr/>
            </p:nvPicPr>
            <p:blipFill>
              <a:blip r:embed="rId3">
                <a:extLst>
                  <a:ext uri="{28A0092B-C50C-407E-A947-70E740481C1C}">
                    <a14:useLocalDpi xmlns:a14="http://schemas.microsoft.com/office/drawing/2010/main" val="0"/>
                  </a:ext>
                </a:extLst>
              </a:blip>
              <a:srcRect l="23682" t="24612" r="20596" b="50124"/>
              <a:stretch>
                <a:fillRect/>
              </a:stretch>
            </p:blipFill>
            <p:spPr bwMode="auto">
              <a:xfrm>
                <a:off x="4495949" y="35474"/>
                <a:ext cx="5760640" cy="18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 name="Text Box 20"/>
              <p:cNvSpPr txBox="1">
                <a:spLocks noChangeArrowheads="1"/>
              </p:cNvSpPr>
              <p:nvPr/>
            </p:nvSpPr>
            <p:spPr bwMode="auto">
              <a:xfrm>
                <a:off x="4567957" y="755973"/>
                <a:ext cx="477491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9"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Tìm hiểu bài chính tả</a:t>
                </a:r>
                <a:endParaRPr kumimoji="0" lang="vi-VN" altLang="en-US" sz="3609"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endParaRPr>
              </a:p>
            </p:txBody>
          </p:sp>
        </p:grpSp>
        <p:sp>
          <p:nvSpPr>
            <p:cNvPr id="10257" name="Text Box 20"/>
            <p:cNvSpPr txBox="1">
              <a:spLocks noChangeArrowheads="1"/>
            </p:cNvSpPr>
            <p:nvPr/>
          </p:nvSpPr>
          <p:spPr bwMode="auto">
            <a:xfrm>
              <a:off x="2291452" y="629214"/>
              <a:ext cx="596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9"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1</a:t>
              </a:r>
              <a:endParaRPr kumimoji="0" lang="vi-VN" altLang="en-US" sz="3609"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grpSp>
      <p:sp>
        <p:nvSpPr>
          <p:cNvPr id="10245" name="Title 1"/>
          <p:cNvSpPr txBox="1">
            <a:spLocks/>
          </p:cNvSpPr>
          <p:nvPr/>
        </p:nvSpPr>
        <p:spPr bwMode="auto">
          <a:xfrm>
            <a:off x="2537067" y="-99397"/>
            <a:ext cx="6986963" cy="81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11" b="1" i="0" u="none" strike="noStrike" kern="1200" cap="none" spc="0" normalizeH="0" baseline="0" noProof="0" dirty="0" err="1">
                <a:ln>
                  <a:noFill/>
                </a:ln>
                <a:solidFill>
                  <a:srgbClr val="FF0000"/>
                </a:solidFill>
                <a:effectLst/>
                <a:uLnTx/>
                <a:uFillTx/>
                <a:latin typeface="Arial" panose="020B0604020202020204" pitchFamily="34" charset="0"/>
                <a:ea typeface="HP001 4H" pitchFamily="34" charset="-127"/>
                <a:cs typeface="Arial" panose="020B0604020202020204" pitchFamily="34" charset="0"/>
              </a:rPr>
              <a:t>Các</a:t>
            </a:r>
            <a:r>
              <a:rPr kumimoji="0" lang="en-US" altLang="en-US" sz="4411" b="1" i="0" u="none" strike="noStrike" kern="1200" cap="none" spc="0" normalizeH="0" baseline="0" noProof="0" dirty="0">
                <a:ln>
                  <a:noFill/>
                </a:ln>
                <a:solidFill>
                  <a:srgbClr val="FF000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4411" b="1" i="0" u="none" strike="noStrike" kern="1200" cap="none" spc="0" normalizeH="0" baseline="0" noProof="0" dirty="0" err="1">
                <a:ln>
                  <a:noFill/>
                </a:ln>
                <a:solidFill>
                  <a:srgbClr val="FF0000"/>
                </a:solidFill>
                <a:effectLst/>
                <a:uLnTx/>
                <a:uFillTx/>
                <a:latin typeface="Arial" panose="020B0604020202020204" pitchFamily="34" charset="0"/>
                <a:ea typeface="HP001 4H" pitchFamily="34" charset="-127"/>
                <a:cs typeface="Arial" panose="020B0604020202020204" pitchFamily="34" charset="0"/>
              </a:rPr>
              <a:t>hoạt</a:t>
            </a:r>
            <a:r>
              <a:rPr kumimoji="0" lang="en-US" altLang="en-US" sz="4411" b="1" i="0" u="none" strike="noStrike" kern="1200" cap="none" spc="0" normalizeH="0" baseline="0" noProof="0" dirty="0">
                <a:ln>
                  <a:noFill/>
                </a:ln>
                <a:solidFill>
                  <a:srgbClr val="FF000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4411" b="1" i="0" u="none" strike="noStrike" kern="1200" cap="none" spc="0" normalizeH="0" baseline="0" noProof="0" dirty="0" err="1">
                <a:ln>
                  <a:noFill/>
                </a:ln>
                <a:solidFill>
                  <a:srgbClr val="FF0000"/>
                </a:solidFill>
                <a:effectLst/>
                <a:uLnTx/>
                <a:uFillTx/>
                <a:latin typeface="Arial" panose="020B0604020202020204" pitchFamily="34" charset="0"/>
                <a:ea typeface="HP001 4H" pitchFamily="34" charset="-127"/>
                <a:cs typeface="Arial" panose="020B0604020202020204" pitchFamily="34" charset="0"/>
              </a:rPr>
              <a:t>động</a:t>
            </a:r>
            <a:r>
              <a:rPr kumimoji="0" lang="en-US" altLang="en-US" sz="4411" b="1" i="0" u="none" strike="noStrike" kern="1200" cap="none" spc="0" normalizeH="0" baseline="0" noProof="0" dirty="0">
                <a:ln>
                  <a:noFill/>
                </a:ln>
                <a:solidFill>
                  <a:srgbClr val="FF000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4411" b="1" i="0" u="none" strike="noStrike" kern="1200" cap="none" spc="0" normalizeH="0" baseline="0" noProof="0" dirty="0" err="1">
                <a:ln>
                  <a:noFill/>
                </a:ln>
                <a:solidFill>
                  <a:srgbClr val="FF0000"/>
                </a:solidFill>
                <a:effectLst/>
                <a:uLnTx/>
                <a:uFillTx/>
                <a:latin typeface="Arial" panose="020B0604020202020204" pitchFamily="34" charset="0"/>
                <a:ea typeface="HP001 4H" pitchFamily="34" charset="-127"/>
                <a:cs typeface="Arial" panose="020B0604020202020204" pitchFamily="34" charset="0"/>
              </a:rPr>
              <a:t>học</a:t>
            </a:r>
            <a:r>
              <a:rPr kumimoji="0" lang="en-US" altLang="en-US" sz="4411" b="1" i="0" u="none" strike="noStrike" kern="1200" cap="none" spc="0" normalizeH="0" baseline="0" noProof="0" dirty="0">
                <a:ln>
                  <a:noFill/>
                </a:ln>
                <a:solidFill>
                  <a:srgbClr val="FF000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4411" b="1" i="0" u="none" strike="noStrike" kern="1200" cap="none" spc="0" normalizeH="0" baseline="0" noProof="0" dirty="0" err="1">
                <a:ln>
                  <a:noFill/>
                </a:ln>
                <a:solidFill>
                  <a:srgbClr val="FF0000"/>
                </a:solidFill>
                <a:effectLst/>
                <a:uLnTx/>
                <a:uFillTx/>
                <a:latin typeface="Arial" panose="020B0604020202020204" pitchFamily="34" charset="0"/>
                <a:ea typeface="HP001 4H" pitchFamily="34" charset="-127"/>
                <a:cs typeface="Arial" panose="020B0604020202020204" pitchFamily="34" charset="0"/>
              </a:rPr>
              <a:t>tập</a:t>
            </a:r>
            <a:endParaRPr kumimoji="0" lang="en-US" altLang="en-US" sz="4411" b="1" i="0" u="none" strike="noStrike" kern="1200" cap="none" spc="0" normalizeH="0" baseline="0" noProof="0" dirty="0">
              <a:ln>
                <a:noFill/>
              </a:ln>
              <a:solidFill>
                <a:srgbClr val="FF0000"/>
              </a:solidFill>
              <a:effectLst/>
              <a:uLnTx/>
              <a:uFillTx/>
              <a:latin typeface="Arial" panose="020B0604020202020204" pitchFamily="34" charset="0"/>
              <a:ea typeface="HP001 4H" pitchFamily="34" charset="-127"/>
              <a:cs typeface="Arial" panose="020B0604020202020204" pitchFamily="34" charset="0"/>
            </a:endParaRPr>
          </a:p>
        </p:txBody>
      </p:sp>
    </p:spTree>
    <p:extLst>
      <p:ext uri="{BB962C8B-B14F-4D97-AF65-F5344CB8AC3E}">
        <p14:creationId xmlns:p14="http://schemas.microsoft.com/office/powerpoint/2010/main" val="1847076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55092" y="1965276"/>
            <a:ext cx="1060886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HOẠT</a:t>
            </a:r>
            <a:r>
              <a:rPr kumimoji="0" lang="en-US" sz="66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sz="66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CHÍNH</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TẢ</a:t>
            </a:r>
            <a:endParaRPr kumimoji="0" lang="en-US" sz="9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63373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528" y="1969094"/>
            <a:ext cx="11790218"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Nhà văn Pháp nổi tiếng Ban-dắc và vợ được mời đi dự tiệc. Lúc sắp lên xe, ông bảo vợ:</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Anh không muốn ngồi ăn lâu, nhưng chưa biết nên nói thế nào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Vợ ông bật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Anh từng tưởng tượng ra bao nhiêu truyện ngắn, truyện dài, nay nghĩ  một cái cớ để về sớm thì khó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Ban-dắc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Viết văn là một chuyện khác. Anh có biết nói dối bao giờ đâu. Nếu bắt anh nói dối, anh sẽ thẹn đỏ mặt và ấp úng cho mà xem.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Theo Nguyễn Đình Chính</a:t>
            </a:r>
          </a:p>
        </p:txBody>
      </p:sp>
      <p:sp>
        <p:nvSpPr>
          <p:cNvPr id="6" name="Rectangle 21"/>
          <p:cNvSpPr>
            <a:spLocks noChangeArrowheads="1"/>
          </p:cNvSpPr>
          <p:nvPr/>
        </p:nvSpPr>
        <p:spPr bwMode="auto">
          <a:xfrm>
            <a:off x="3255003" y="148471"/>
            <a:ext cx="521008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Chính</a:t>
            </a:r>
            <a:r>
              <a:rPr kumimoji="0" lang="en-US" sz="28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tả</a:t>
            </a:r>
            <a:endParaRPr kumimoji="0" lang="en-CA"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Người</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viết</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truyện</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thật</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a:t>
            </a:r>
            <a:endPar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595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ai-Sang\Downloads\HBalz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20687"/>
            <a:ext cx="7848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5"/>
          <p:cNvSpPr txBox="1">
            <a:spLocks noChangeArrowheads="1"/>
          </p:cNvSpPr>
          <p:nvPr/>
        </p:nvSpPr>
        <p:spPr bwMode="auto">
          <a:xfrm>
            <a:off x="4343400" y="6260545"/>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Nhà</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văn</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Pháp</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Ban-</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dắc</a:t>
            </a:r>
            <a:endPar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04800" y="1512654"/>
            <a:ext cx="3865418"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
                <a:ea typeface="+mn-ea"/>
                <a:cs typeface="+mn-cs"/>
              </a:rPr>
              <a:t> Ban-dắc là một nhà văn nổi tiếng thế giới, có tài tưởng tượng tuyệt vời khi sáng tác các tác phẩm văn học nhưng trong cuộc sống ông lại là một người rất thật thà, không bao giờ biết nói dối.</a:t>
            </a:r>
            <a:endParaRPr kumimoji="0" lang="en-US" sz="2800" b="1" i="0" u="none" strike="noStrike" kern="1200" cap="none" spc="0" normalizeH="0" baseline="0" noProof="0" dirty="0">
              <a:ln>
                <a:noFill/>
              </a:ln>
              <a:solidFill>
                <a:srgbClr val="002060"/>
              </a:solidFill>
              <a:effectLst/>
              <a:uLnTx/>
              <a:uFillTx/>
              <a:latin typeface="Arial "/>
              <a:ea typeface="+mn-ea"/>
              <a:cs typeface="+mn-cs"/>
            </a:endParaRPr>
          </a:p>
        </p:txBody>
      </p:sp>
    </p:spTree>
    <p:extLst>
      <p:ext uri="{BB962C8B-B14F-4D97-AF65-F5344CB8AC3E}">
        <p14:creationId xmlns:p14="http://schemas.microsoft.com/office/powerpoint/2010/main" val="13853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p:cNvSpPr>
            <a:spLocks noChangeArrowheads="1"/>
          </p:cNvSpPr>
          <p:nvPr/>
        </p:nvSpPr>
        <p:spPr bwMode="auto">
          <a:xfrm>
            <a:off x="3253798" y="148471"/>
            <a:ext cx="521008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Chính</a:t>
            </a:r>
            <a:r>
              <a:rPr kumimoji="0" lang="en-US" sz="28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tả</a:t>
            </a:r>
            <a:endParaRPr kumimoji="0" lang="en-CA"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Người</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viết</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truyện</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thật</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a:t>
            </a:r>
            <a:endPar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AutoShape 13"/>
          <p:cNvSpPr>
            <a:spLocks noChangeArrowheads="1"/>
          </p:cNvSpPr>
          <p:nvPr/>
        </p:nvSpPr>
        <p:spPr bwMode="auto">
          <a:xfrm>
            <a:off x="8463878" y="650074"/>
            <a:ext cx="3728122" cy="2439490"/>
          </a:xfrm>
          <a:prstGeom prst="cloudCallout">
            <a:avLst>
              <a:gd name="adj1" fmla="val -46921"/>
              <a:gd name="adj2" fmla="val 49778"/>
            </a:avLst>
          </a:prstGeom>
          <a:noFill/>
          <a:ln w="9525">
            <a:solidFill>
              <a:schemeClr val="tx1"/>
            </a:solidFill>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Câu</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chuyện</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cho</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thấy</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Ban-</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dắc</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là</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người</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như</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thế</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0070C0"/>
                </a:solidFill>
                <a:effectLst/>
                <a:uLnTx/>
                <a:uFillTx/>
                <a:latin typeface="Arial "/>
                <a:ea typeface="+mn-ea"/>
                <a:cs typeface="+mn-cs"/>
              </a:rPr>
              <a:t>nào</a:t>
            </a:r>
            <a:r>
              <a:rPr kumimoji="0" lang="en-US" altLang="en-US" sz="2400" b="1" i="0" u="none" strike="noStrike" kern="1200" cap="none" spc="0" normalizeH="0" baseline="0" noProof="0" dirty="0">
                <a:ln>
                  <a:noFill/>
                </a:ln>
                <a:solidFill>
                  <a:srgbClr val="0070C0"/>
                </a:solidFill>
                <a:effectLst/>
                <a:uLnTx/>
                <a:uFillTx/>
                <a:latin typeface="Arial "/>
                <a:ea typeface="+mn-ea"/>
                <a:cs typeface="+mn-cs"/>
              </a:rPr>
              <a:t>?</a:t>
            </a:r>
            <a:endParaRPr kumimoji="0" lang="vi-VN" altLang="en-US" sz="2400" b="1" i="0" u="none" strike="noStrike" kern="1200" cap="none" spc="0" normalizeH="0" baseline="0" noProof="0" dirty="0">
              <a:ln>
                <a:noFill/>
              </a:ln>
              <a:solidFill>
                <a:srgbClr val="0070C0"/>
              </a:solidFill>
              <a:effectLst/>
              <a:uLnTx/>
              <a:uFillTx/>
              <a:latin typeface="Arial "/>
              <a:ea typeface="+mn-ea"/>
              <a:cs typeface="+mn-cs"/>
            </a:endParaRPr>
          </a:p>
        </p:txBody>
      </p:sp>
      <p:sp>
        <p:nvSpPr>
          <p:cNvPr id="12" name="AutoShape 15"/>
          <p:cNvSpPr>
            <a:spLocks noChangeArrowheads="1"/>
          </p:cNvSpPr>
          <p:nvPr/>
        </p:nvSpPr>
        <p:spPr bwMode="auto">
          <a:xfrm>
            <a:off x="8774659" y="3503463"/>
            <a:ext cx="3417341" cy="2583438"/>
          </a:xfrm>
          <a:prstGeom prst="wedgeRoundRectCallout">
            <a:avLst>
              <a:gd name="adj1" fmla="val -63662"/>
              <a:gd name="adj2" fmla="val 34282"/>
              <a:gd name="adj3" fmla="val 16667"/>
            </a:avLst>
          </a:prstGeom>
          <a:noFill/>
          <a:ln w="9525">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Câu</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chuyện</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cho</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thấy</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Ban-</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dắc</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là</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một</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người</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thật</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thà</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trung</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thực</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Nếu</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nói</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dối</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ông</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sẽ</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thẹn</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đỏ</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mặt</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và</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ấp</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Arial "/>
                <a:ea typeface="+mn-ea"/>
                <a:cs typeface="+mn-cs"/>
              </a:rPr>
              <a:t>úng</a:t>
            </a:r>
            <a:r>
              <a:rPr kumimoji="0" lang="en-US" altLang="en-US" sz="2400" b="1" i="0" u="none" strike="noStrike" kern="1200" cap="none" spc="0" normalizeH="0" baseline="0" noProof="0" dirty="0">
                <a:ln>
                  <a:noFill/>
                </a:ln>
                <a:solidFill>
                  <a:srgbClr val="FF0000"/>
                </a:solidFill>
                <a:effectLst/>
                <a:uLnTx/>
                <a:uFillTx/>
                <a:latin typeface="Arial "/>
                <a:ea typeface="+mn-ea"/>
                <a:cs typeface="+mn-cs"/>
              </a:rPr>
              <a:t>.</a:t>
            </a:r>
            <a:endParaRPr kumimoji="0" lang="vi-VN" altLang="en-US" sz="2400" b="1" i="0" u="none" strike="noStrike" kern="1200" cap="none" spc="0" normalizeH="0" baseline="0" noProof="0" dirty="0">
              <a:ln>
                <a:noFill/>
              </a:ln>
              <a:solidFill>
                <a:srgbClr val="FF0000"/>
              </a:solidFill>
              <a:effectLst/>
              <a:uLnTx/>
              <a:uFillTx/>
              <a:latin typeface="Arial "/>
              <a:ea typeface="+mn-ea"/>
              <a:cs typeface="+mn-cs"/>
            </a:endParaRPr>
          </a:p>
        </p:txBody>
      </p:sp>
      <p:sp>
        <p:nvSpPr>
          <p:cNvPr id="9" name="Rectangle 8"/>
          <p:cNvSpPr/>
          <p:nvPr/>
        </p:nvSpPr>
        <p:spPr>
          <a:xfrm>
            <a:off x="170987" y="1726954"/>
            <a:ext cx="8044758"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Nhà văn Pháp nổi tiếng Ban-dắc và vợ được mời đi dự tiệc. Lúc sắp lên xe, ông bảo vợ:</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Anh không muốn ngồi ăn lâu, nhưng chưa biết nên nói thế nào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Vợ ông bật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Anh từng tưởng tượng ra bao nhiêu truyện ngắn, truyện dài, nay nghĩ  một cái cớ để về sớm thì khó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Ban-dắc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Viết văn là một chuyện khác. Anh có biết nói dối bao giờ đâu. Nếu bắt anh nói dối, anh sẽ thẹn đỏ mặt và ấp úng cho mà xem.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Theo Nguyễn Đình Chính</a:t>
            </a:r>
          </a:p>
        </p:txBody>
      </p:sp>
    </p:spTree>
    <p:extLst>
      <p:ext uri="{BB962C8B-B14F-4D97-AF65-F5344CB8AC3E}">
        <p14:creationId xmlns:p14="http://schemas.microsoft.com/office/powerpoint/2010/main" val="249488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730119" y="1964352"/>
            <a:ext cx="8044758"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Nhà văn Pháp nổi tiếng Ban-dắc và vợ được mời đi dự tiệc. Lúc sắp lên xe, ông bảo vợ:</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Anh không muốn ngồi ăn lâu, nhưng chưa biết nên nói thế nào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Vợ ông bật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Anh từng tưởng tượng ra bao nhiêu truyện ngắn, truyện dài, nay nghĩ  một cái cớ để về sớm thì khó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Ban-dắc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Viết văn là một chuyện khác. Anh có biết nói dối bao giờ đâu. Nếu bắt anh nói dối, anh sẽ thẹn đỏ mặt và ấp úng cho mà xem.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Theo Nguyễn Đình Chính</a:t>
            </a:r>
          </a:p>
        </p:txBody>
      </p:sp>
      <p:sp>
        <p:nvSpPr>
          <p:cNvPr id="6" name="Rectangle 21"/>
          <p:cNvSpPr>
            <a:spLocks noChangeArrowheads="1"/>
          </p:cNvSpPr>
          <p:nvPr/>
        </p:nvSpPr>
        <p:spPr bwMode="auto">
          <a:xfrm>
            <a:off x="3965572" y="130596"/>
            <a:ext cx="521008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Chính</a:t>
            </a:r>
            <a:r>
              <a:rPr kumimoji="0" lang="en-US" sz="28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tả</a:t>
            </a:r>
            <a:endParaRPr kumimoji="0" lang="en-CA"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Người</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viết</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truyện</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thật</a:t>
            </a:r>
            <a:r>
              <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a:t>
            </a:r>
            <a:endParaRPr kumimoji="0" lang="en-CA"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Text Box 20"/>
          <p:cNvSpPr txBox="1">
            <a:spLocks noChangeArrowheads="1"/>
          </p:cNvSpPr>
          <p:nvPr/>
        </p:nvSpPr>
        <p:spPr bwMode="auto">
          <a:xfrm>
            <a:off x="319480" y="1993151"/>
            <a:ext cx="4634657" cy="95410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2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a.Tìm</a:t>
            </a:r>
            <a:r>
              <a:rPr kumimoji="0" lang="en-CA" alt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CA" altLang="en-US" sz="2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CA" alt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CA" altLang="en-US" sz="2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gạch</a:t>
            </a:r>
            <a:r>
              <a:rPr kumimoji="0" lang="en-CA" alt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CA" altLang="en-US" sz="2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dưới</a:t>
            </a:r>
            <a:r>
              <a:rPr kumimoji="0" lang="en-CA" alt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CA" altLang="en-US" sz="2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những</a:t>
            </a:r>
            <a:r>
              <a:rPr kumimoji="0" lang="en-CA" alt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CA" altLang="en-US" sz="2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từ</a:t>
            </a:r>
            <a:r>
              <a:rPr kumimoji="0" lang="en-CA" alt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CA" altLang="en-US" sz="2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khó</a:t>
            </a:r>
            <a:r>
              <a:rPr kumimoji="0" lang="en-CA" alt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CA" altLang="en-US" sz="28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viết</a:t>
            </a:r>
            <a:r>
              <a:rPr kumimoji="0" lang="en-CA" alt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cxnSp>
        <p:nvCxnSpPr>
          <p:cNvPr id="13" name="Straight Connector 12"/>
          <p:cNvCxnSpPr/>
          <p:nvPr/>
        </p:nvCxnSpPr>
        <p:spPr>
          <a:xfrm>
            <a:off x="5899590" y="3842764"/>
            <a:ext cx="12237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53544" y="2376274"/>
            <a:ext cx="1277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99590" y="4226510"/>
            <a:ext cx="1983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13311" y="5671221"/>
            <a:ext cx="5527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880336" y="5705658"/>
            <a:ext cx="764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26215" y="6033530"/>
            <a:ext cx="1104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02893" y="2947258"/>
            <a:ext cx="14290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7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Nguyet_NT\My Documents\Downloads\Nhung hat thoc giong.jpg">
            <a:extLst>
              <a:ext uri="{FF2B5EF4-FFF2-40B4-BE49-F238E27FC236}">
                <a16:creationId xmlns:a16="http://schemas.microsoft.com/office/drawing/2014/main" id="{B155CAF9-7391-4186-9412-ACCB74C2C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332825"/>
            <a:ext cx="9412287" cy="61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20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AutoShape 9"/>
          <p:cNvSpPr>
            <a:spLocks noChangeArrowheads="1"/>
          </p:cNvSpPr>
          <p:nvPr/>
        </p:nvSpPr>
        <p:spPr bwMode="auto">
          <a:xfrm>
            <a:off x="756668" y="4240304"/>
            <a:ext cx="4432999" cy="2246194"/>
          </a:xfrm>
          <a:prstGeom prst="cloudCallout">
            <a:avLst>
              <a:gd name="adj1" fmla="val -15787"/>
              <a:gd name="adj2" fmla="val 53542"/>
            </a:avLst>
          </a:prstGeom>
          <a:noFill/>
          <a:ln w="9525">
            <a:solidFill>
              <a:schemeClr val="tx1"/>
            </a:solidFill>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Cách trình bày </a:t>
            </a:r>
            <a:r>
              <a:rPr kumimoji="0" lang="en-US" altLang="en-US" sz="3200" b="1" i="0" u="none" strike="noStrike" kern="1200" cap="none" spc="0" normalizeH="0" baseline="0" noProof="0" dirty="0" err="1">
                <a:ln>
                  <a:noFill/>
                </a:ln>
                <a:solidFill>
                  <a:srgbClr val="002060"/>
                </a:solidFill>
                <a:effectLst/>
                <a:uLnTx/>
                <a:uFillTx/>
                <a:latin typeface="Arial "/>
                <a:ea typeface="+mn-ea"/>
                <a:cs typeface="+mn-cs"/>
              </a:rPr>
              <a:t>đoạn</a:t>
            </a:r>
            <a:r>
              <a:rPr kumimoji="0" lang="en-US" altLang="en-US" sz="3200" b="1" i="0" u="none" strike="noStrike" kern="1200" cap="none" spc="0" normalizeH="0" baseline="0" noProof="0" dirty="0">
                <a:ln>
                  <a:noFill/>
                </a:ln>
                <a:solidFill>
                  <a:srgbClr val="002060"/>
                </a:solidFill>
                <a:effectLst/>
                <a:uLnTx/>
                <a:uFillTx/>
                <a:latin typeface="Arial "/>
                <a:ea typeface="+mn-ea"/>
                <a:cs typeface="+mn-cs"/>
              </a:rPr>
              <a:t> </a:t>
            </a:r>
            <a:r>
              <a:rPr kumimoji="0" lang="en-US" altLang="en-US" sz="3200" b="1" i="0" u="none" strike="noStrike" kern="1200" cap="none" spc="0" normalizeH="0" baseline="0" noProof="0" dirty="0" err="1">
                <a:ln>
                  <a:noFill/>
                </a:ln>
                <a:solidFill>
                  <a:srgbClr val="002060"/>
                </a:solidFill>
                <a:effectLst/>
                <a:uLnTx/>
                <a:uFillTx/>
                <a:latin typeface="Arial "/>
                <a:ea typeface="+mn-ea"/>
                <a:cs typeface="+mn-cs"/>
              </a:rPr>
              <a:t>văn</a:t>
            </a:r>
            <a:r>
              <a:rPr kumimoji="0" lang="en-US" altLang="en-US" sz="3200" b="1" i="0" u="none" strike="noStrike" kern="1200" cap="none" spc="0" normalizeH="0" baseline="0" noProof="0" dirty="0">
                <a:ln>
                  <a:noFill/>
                </a:ln>
                <a:solidFill>
                  <a:srgbClr val="002060"/>
                </a:solidFill>
                <a:effectLst/>
                <a:uLnTx/>
                <a:uFillTx/>
                <a:latin typeface="Arial "/>
                <a:ea typeface="+mn-ea"/>
                <a:cs typeface="+mn-cs"/>
              </a:rPr>
              <a:t> </a:t>
            </a: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như thế nào ?</a:t>
            </a:r>
          </a:p>
        </p:txBody>
      </p:sp>
      <p:sp>
        <p:nvSpPr>
          <p:cNvPr id="9227" name="AutoShape 11"/>
          <p:cNvSpPr>
            <a:spLocks noChangeArrowheads="1"/>
          </p:cNvSpPr>
          <p:nvPr/>
        </p:nvSpPr>
        <p:spPr bwMode="auto">
          <a:xfrm>
            <a:off x="5257231" y="3173384"/>
            <a:ext cx="6125002" cy="3213768"/>
          </a:xfrm>
          <a:prstGeom prst="wedgeEllipseCallout">
            <a:avLst>
              <a:gd name="adj1" fmla="val -53486"/>
              <a:gd name="adj2" fmla="val 18708"/>
            </a:avLst>
          </a:prstGeom>
          <a:noFill/>
          <a:ln w="9525">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Bắt</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đầu</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đoạn</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lùi</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vào</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ô.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Dấu</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gạch</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đầu</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dòng</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lùi</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vào</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ô.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đầu</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riêng</a:t>
            </a:r>
            <a:endParaRPr kumimoji="0" lang="en-US" alt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 Box 20"/>
          <p:cNvSpPr txBox="1">
            <a:spLocks noChangeArrowheads="1"/>
          </p:cNvSpPr>
          <p:nvPr/>
        </p:nvSpPr>
        <p:spPr bwMode="auto">
          <a:xfrm>
            <a:off x="1524001" y="359560"/>
            <a:ext cx="4634657"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Hướng</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dẫn</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viết</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từ</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khó</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a:t>
            </a:r>
          </a:p>
        </p:txBody>
      </p:sp>
      <p:sp>
        <p:nvSpPr>
          <p:cNvPr id="13" name="Text Box 20"/>
          <p:cNvSpPr txBox="1">
            <a:spLocks noChangeArrowheads="1"/>
          </p:cNvSpPr>
          <p:nvPr/>
        </p:nvSpPr>
        <p:spPr bwMode="auto">
          <a:xfrm>
            <a:off x="1524001" y="2849005"/>
            <a:ext cx="5138688"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c.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Hướng</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dẫn</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cách</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trình</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bày</a:t>
            </a:r>
            <a:r>
              <a:rPr kumimoji="0" lang="en-CA" altLang="en-US"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a:t>
            </a:r>
          </a:p>
        </p:txBody>
      </p:sp>
      <p:sp>
        <p:nvSpPr>
          <p:cNvPr id="15" name="Text Box 20"/>
          <p:cNvSpPr txBox="1">
            <a:spLocks noChangeArrowheads="1"/>
          </p:cNvSpPr>
          <p:nvPr/>
        </p:nvSpPr>
        <p:spPr bwMode="auto">
          <a:xfrm>
            <a:off x="1807316" y="1133328"/>
            <a:ext cx="1894866"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32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Ban</a:t>
            </a:r>
            <a:r>
              <a:rPr kumimoji="0" lang="en-CA" altLang="en-US"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a:t>
            </a:r>
            <a:r>
              <a:rPr kumimoji="0" lang="en-CA" altLang="en-US" sz="32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dắc</a:t>
            </a:r>
            <a:endParaRPr kumimoji="0" lang="en-CA" altLang="en-US" sz="32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
        <p:nvSpPr>
          <p:cNvPr id="16" name="Text Box 20"/>
          <p:cNvSpPr txBox="1">
            <a:spLocks noChangeArrowheads="1"/>
          </p:cNvSpPr>
          <p:nvPr/>
        </p:nvSpPr>
        <p:spPr bwMode="auto">
          <a:xfrm>
            <a:off x="4753481" y="1055257"/>
            <a:ext cx="2945482"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32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b</a:t>
            </a:r>
            <a:r>
              <a:rPr kumimoji="0" lang="en-CA" altLang="en-US" sz="32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ật</a:t>
            </a:r>
            <a:r>
              <a:rPr kumimoji="0" lang="en-CA" altLang="en-US" sz="32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cười</a:t>
            </a:r>
            <a:endParaRPr kumimoji="0" lang="en-CA" altLang="en-US" sz="32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sp>
        <p:nvSpPr>
          <p:cNvPr id="17" name="Text Box 20"/>
          <p:cNvSpPr txBox="1">
            <a:spLocks noChangeArrowheads="1"/>
          </p:cNvSpPr>
          <p:nvPr/>
        </p:nvSpPr>
        <p:spPr bwMode="auto">
          <a:xfrm>
            <a:off x="7998700" y="1852711"/>
            <a:ext cx="1724160"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32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ấp</a:t>
            </a:r>
            <a:r>
              <a:rPr kumimoji="0" lang="en-CA" altLang="en-US"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úng</a:t>
            </a:r>
            <a:endParaRPr kumimoji="0" lang="en-CA" altLang="en-US"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18" name="Text Box 20"/>
          <p:cNvSpPr txBox="1">
            <a:spLocks noChangeArrowheads="1"/>
          </p:cNvSpPr>
          <p:nvPr/>
        </p:nvSpPr>
        <p:spPr bwMode="auto">
          <a:xfrm>
            <a:off x="4753481" y="1750858"/>
            <a:ext cx="2275894"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32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th</a:t>
            </a:r>
            <a:r>
              <a:rPr kumimoji="0" lang="en-CA" altLang="en-US" sz="32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ẹn</a:t>
            </a:r>
            <a:endParaRPr kumimoji="0" lang="en-CA" altLang="en-US"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19" name="Text Box 20"/>
          <p:cNvSpPr txBox="1">
            <a:spLocks noChangeArrowheads="1"/>
          </p:cNvSpPr>
          <p:nvPr/>
        </p:nvSpPr>
        <p:spPr bwMode="auto">
          <a:xfrm>
            <a:off x="7998700" y="1095318"/>
            <a:ext cx="2995845"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32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a:t>
            </a:r>
            <a:r>
              <a:rPr kumimoji="0" lang="en-CA" altLang="en-US" sz="32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ưởng</a:t>
            </a:r>
            <a:r>
              <a:rPr kumimoji="0" lang="en-CA" altLang="en-US" sz="32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CA" altLang="en-US" sz="32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a:t>
            </a:r>
            <a:r>
              <a:rPr kumimoji="0" lang="en-CA" altLang="en-US" sz="32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ượng</a:t>
            </a:r>
            <a:endParaRPr kumimoji="0" lang="en-CA" altLang="en-US"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20" name="Text Box 20"/>
          <p:cNvSpPr txBox="1">
            <a:spLocks noChangeArrowheads="1"/>
          </p:cNvSpPr>
          <p:nvPr/>
        </p:nvSpPr>
        <p:spPr bwMode="auto">
          <a:xfrm>
            <a:off x="1807316" y="1852711"/>
            <a:ext cx="1724160"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CA" altLang="en-US" sz="32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b</a:t>
            </a:r>
            <a:r>
              <a:rPr kumimoji="0" lang="en-CA" altLang="en-US" sz="32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ắt</a:t>
            </a:r>
            <a:endParaRPr kumimoji="0" lang="en-CA" altLang="en-US"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727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grpId="0" nodeType="clickEffect">
                                  <p:stCondLst>
                                    <p:cond delay="0"/>
                                  </p:stCondLst>
                                  <p:childTnLst>
                                    <p:set>
                                      <p:cBhvr>
                                        <p:cTn id="41" dur="1" fill="hold">
                                          <p:stCondLst>
                                            <p:cond delay="0"/>
                                          </p:stCondLst>
                                        </p:cTn>
                                        <p:tgtEl>
                                          <p:spTgt spid="9225"/>
                                        </p:tgtEl>
                                        <p:attrNameLst>
                                          <p:attrName>style.visibility</p:attrName>
                                        </p:attrNameLst>
                                      </p:cBhvr>
                                      <p:to>
                                        <p:strVal val="visible"/>
                                      </p:to>
                                    </p:set>
                                    <p:animEffect transition="in" filter="wheel(4)">
                                      <p:cBhvr>
                                        <p:cTn id="42" dur="500"/>
                                        <p:tgtEl>
                                          <p:spTgt spid="92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9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P spid="9227" grpId="0" animBg="1" autoUpdateAnimBg="0"/>
      <p:bldP spid="13" grpId="0" autoUpdateAnimBg="0"/>
      <p:bldP spid="15" grpId="0" autoUpdateAnimBg="0"/>
      <p:bldP spid="16" grpId="0" autoUpdateAnimBg="0"/>
      <p:bldP spid="17" grpId="0" autoUpdateAnimBg="0"/>
      <p:bldP spid="18" grpId="0" autoUpdateAnimBg="0"/>
      <p:bldP spid="19" grpId="0" autoUpdateAnimBg="0"/>
      <p:bldP spid="2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55092" y="1965276"/>
            <a:ext cx="1060886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HOẠT</a:t>
            </a:r>
            <a:r>
              <a:rPr kumimoji="0" lang="en-US" sz="66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sz="66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CHÍNH</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TẢ</a:t>
            </a:r>
            <a:endParaRPr kumimoji="0" lang="en-US" sz="9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39561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55092" y="1965276"/>
            <a:ext cx="1060886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HOẠT</a:t>
            </a:r>
            <a:r>
              <a:rPr kumimoji="0" lang="en-US" sz="66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sz="66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TẬP</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CHÍNH</a:t>
            </a:r>
            <a:r>
              <a:rPr kumimoji="0" lang="en-US" sz="6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TẢ</a:t>
            </a:r>
            <a:endParaRPr kumimoji="0" lang="en-US" sz="9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95773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32304" y="914928"/>
          <a:ext cx="9748314" cy="5111183"/>
        </p:xfrm>
        <a:graphic>
          <a:graphicData uri="http://schemas.openxmlformats.org/drawingml/2006/table">
            <a:tbl>
              <a:tblPr firstRow="1" bandRow="1">
                <a:tableStyleId>{5940675A-B579-460E-94D1-54222C63F5DA}</a:tableStyleId>
              </a:tblPr>
              <a:tblGrid>
                <a:gridCol w="3513769">
                  <a:extLst>
                    <a:ext uri="{9D8B030D-6E8A-4147-A177-3AD203B41FA5}">
                      <a16:colId xmlns:a16="http://schemas.microsoft.com/office/drawing/2014/main" val="230369302"/>
                    </a:ext>
                  </a:extLst>
                </a:gridCol>
                <a:gridCol w="6234545">
                  <a:extLst>
                    <a:ext uri="{9D8B030D-6E8A-4147-A177-3AD203B41FA5}">
                      <a16:colId xmlns:a16="http://schemas.microsoft.com/office/drawing/2014/main" val="389065426"/>
                    </a:ext>
                  </a:extLst>
                </a:gridCol>
              </a:tblGrid>
              <a:tr h="730169">
                <a:tc>
                  <a:txBody>
                    <a:bodyPr/>
                    <a:lstStyle/>
                    <a:p>
                      <a:pPr algn="ctr"/>
                      <a:r>
                        <a:rPr lang="en-US" sz="2800" b="1" dirty="0" err="1">
                          <a:latin typeface="Arial "/>
                        </a:rPr>
                        <a:t>Từ</a:t>
                      </a:r>
                      <a:r>
                        <a:rPr lang="en-US" sz="2800" b="1" baseline="0" dirty="0">
                          <a:latin typeface="Arial "/>
                        </a:rPr>
                        <a:t> </a:t>
                      </a:r>
                      <a:r>
                        <a:rPr lang="en-US" sz="2800" b="1" baseline="0" dirty="0" err="1">
                          <a:latin typeface="Arial "/>
                        </a:rPr>
                        <a:t>viết</a:t>
                      </a:r>
                      <a:r>
                        <a:rPr lang="en-US" sz="2800" b="1" baseline="0" dirty="0">
                          <a:latin typeface="Arial "/>
                        </a:rPr>
                        <a:t> </a:t>
                      </a:r>
                      <a:r>
                        <a:rPr lang="en-US" sz="2800" b="1" baseline="0" dirty="0" err="1">
                          <a:latin typeface="Arial "/>
                        </a:rPr>
                        <a:t>chưa</a:t>
                      </a:r>
                      <a:r>
                        <a:rPr lang="en-US" sz="2800" b="1" baseline="0" dirty="0">
                          <a:latin typeface="Arial "/>
                        </a:rPr>
                        <a:t> </a:t>
                      </a:r>
                      <a:r>
                        <a:rPr lang="en-US" sz="2800" b="1" baseline="0" dirty="0" err="1">
                          <a:latin typeface="Arial "/>
                        </a:rPr>
                        <a:t>đúng</a:t>
                      </a:r>
                      <a:endParaRPr lang="en-US" sz="2800" b="1" dirty="0">
                        <a:latin typeface="Arial "/>
                      </a:endParaRPr>
                    </a:p>
                  </a:txBody>
                  <a:tcPr/>
                </a:tc>
                <a:tc>
                  <a:txBody>
                    <a:bodyPr/>
                    <a:lstStyle/>
                    <a:p>
                      <a:pPr algn="ctr"/>
                      <a:r>
                        <a:rPr lang="en-US" sz="2800" b="1" dirty="0" err="1">
                          <a:latin typeface="Arial "/>
                        </a:rPr>
                        <a:t>Từ</a:t>
                      </a:r>
                      <a:r>
                        <a:rPr lang="en-US" sz="2800" b="1" baseline="0" dirty="0">
                          <a:latin typeface="Arial "/>
                        </a:rPr>
                        <a:t> </a:t>
                      </a:r>
                      <a:r>
                        <a:rPr lang="en-US" sz="2800" b="1" baseline="0" dirty="0" err="1">
                          <a:latin typeface="Arial "/>
                        </a:rPr>
                        <a:t>viết</a:t>
                      </a:r>
                      <a:r>
                        <a:rPr lang="en-US" sz="2800" b="1" baseline="0" dirty="0">
                          <a:latin typeface="Arial "/>
                        </a:rPr>
                        <a:t> </a:t>
                      </a:r>
                      <a:r>
                        <a:rPr lang="en-US" sz="2800" b="1" baseline="0" dirty="0" err="1">
                          <a:latin typeface="Arial "/>
                        </a:rPr>
                        <a:t>đúng</a:t>
                      </a:r>
                      <a:endParaRPr lang="en-US" sz="2800" b="1" dirty="0">
                        <a:latin typeface="Arial "/>
                      </a:endParaRPr>
                    </a:p>
                  </a:txBody>
                  <a:tcPr/>
                </a:tc>
                <a:extLst>
                  <a:ext uri="{0D108BD9-81ED-4DB2-BD59-A6C34878D82A}">
                    <a16:rowId xmlns:a16="http://schemas.microsoft.com/office/drawing/2014/main" val="842049352"/>
                  </a:ext>
                </a:extLst>
              </a:tr>
              <a:tr h="7301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
                          <a:ea typeface="+mn-ea"/>
                          <a:cs typeface="+mn-cs"/>
                        </a:rPr>
                        <a:t>Xắp</a:t>
                      </a:r>
                      <a:r>
                        <a:rPr kumimoji="0" lang="en-US" sz="3200" b="1" i="0" u="none" strike="noStrike" kern="1200" cap="none" spc="0" normalizeH="0" baseline="0" noProof="0" dirty="0">
                          <a:ln>
                            <a:noFill/>
                          </a:ln>
                          <a:solidFill>
                            <a:srgbClr val="002060"/>
                          </a:solidFill>
                          <a:effectLst/>
                          <a:uLnTx/>
                          <a:uFillTx/>
                          <a:latin typeface="Arial "/>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
                          <a:ea typeface="+mn-ea"/>
                          <a:cs typeface="+mn-cs"/>
                        </a:rPr>
                        <a:t>lên</a:t>
                      </a:r>
                      <a:r>
                        <a:rPr kumimoji="0" lang="en-US" sz="3200" b="1" i="0" u="none" strike="noStrike" kern="1200" cap="none" spc="0" normalizeH="0" baseline="0" noProof="0" dirty="0">
                          <a:ln>
                            <a:noFill/>
                          </a:ln>
                          <a:solidFill>
                            <a:srgbClr val="002060"/>
                          </a:solidFill>
                          <a:effectLst/>
                          <a:uLnTx/>
                          <a:uFillTx/>
                          <a:latin typeface="Arial "/>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
                          <a:ea typeface="+mn-ea"/>
                          <a:cs typeface="+mn-cs"/>
                        </a:rPr>
                        <a:t>xe</a:t>
                      </a:r>
                      <a:endParaRPr lang="en-US" sz="3200" b="1" dirty="0">
                        <a:solidFill>
                          <a:srgbClr val="002060"/>
                        </a:solidFill>
                        <a:latin typeface="Arial "/>
                      </a:endParaRPr>
                    </a:p>
                  </a:txBody>
                  <a:tcPr anchor="ctr"/>
                </a:tc>
                <a:tc>
                  <a:txBody>
                    <a:bodyPr/>
                    <a:lstStyle/>
                    <a:p>
                      <a:endParaRPr lang="en-US" b="1" dirty="0">
                        <a:latin typeface="Arial "/>
                      </a:endParaRPr>
                    </a:p>
                  </a:txBody>
                  <a:tcPr/>
                </a:tc>
                <a:extLst>
                  <a:ext uri="{0D108BD9-81ED-4DB2-BD59-A6C34878D82A}">
                    <a16:rowId xmlns:a16="http://schemas.microsoft.com/office/drawing/2014/main" val="1345327616"/>
                  </a:ext>
                </a:extLst>
              </a:tr>
              <a:tr h="730169">
                <a:tc>
                  <a:txBody>
                    <a:bodyPr/>
                    <a:lstStyle/>
                    <a:p>
                      <a:r>
                        <a:rPr lang="en-US" sz="3200" b="1" dirty="0">
                          <a:solidFill>
                            <a:srgbClr val="002060"/>
                          </a:solidFill>
                          <a:latin typeface="Arial "/>
                        </a:rPr>
                        <a:t>Sung</a:t>
                      </a:r>
                      <a:r>
                        <a:rPr lang="en-US" sz="3200" b="1" baseline="0" dirty="0">
                          <a:solidFill>
                            <a:srgbClr val="002060"/>
                          </a:solidFill>
                          <a:latin typeface="Arial "/>
                        </a:rPr>
                        <a:t> </a:t>
                      </a:r>
                      <a:r>
                        <a:rPr lang="en-US" sz="3200" b="1" baseline="0" dirty="0" err="1">
                          <a:solidFill>
                            <a:srgbClr val="002060"/>
                          </a:solidFill>
                          <a:latin typeface="Arial "/>
                        </a:rPr>
                        <a:t>phong</a:t>
                      </a:r>
                      <a:endParaRPr lang="en-US" sz="3200" b="1" dirty="0">
                        <a:solidFill>
                          <a:srgbClr val="002060"/>
                        </a:solidFill>
                        <a:latin typeface="Arial "/>
                      </a:endParaRPr>
                    </a:p>
                  </a:txBody>
                  <a:tcPr anchor="ctr"/>
                </a:tc>
                <a:tc>
                  <a:txBody>
                    <a:bodyPr/>
                    <a:lstStyle/>
                    <a:p>
                      <a:endParaRPr lang="en-US" b="1" dirty="0">
                        <a:latin typeface="Arial "/>
                      </a:endParaRPr>
                    </a:p>
                  </a:txBody>
                  <a:tcPr/>
                </a:tc>
                <a:extLst>
                  <a:ext uri="{0D108BD9-81ED-4DB2-BD59-A6C34878D82A}">
                    <a16:rowId xmlns:a16="http://schemas.microsoft.com/office/drawing/2014/main" val="92603681"/>
                  </a:ext>
                </a:extLst>
              </a:tr>
              <a:tr h="730169">
                <a:tc>
                  <a:txBody>
                    <a:bodyPr/>
                    <a:lstStyle/>
                    <a:p>
                      <a:r>
                        <a:rPr lang="en-US" sz="3200" b="1" dirty="0" err="1">
                          <a:solidFill>
                            <a:srgbClr val="002060"/>
                          </a:solidFill>
                          <a:latin typeface="Arial "/>
                        </a:rPr>
                        <a:t>Giọt</a:t>
                      </a:r>
                      <a:r>
                        <a:rPr lang="en-US" sz="3200" b="1" dirty="0">
                          <a:solidFill>
                            <a:srgbClr val="002060"/>
                          </a:solidFill>
                          <a:latin typeface="Arial "/>
                        </a:rPr>
                        <a:t> </a:t>
                      </a:r>
                      <a:r>
                        <a:rPr lang="en-US" sz="3200" b="1" dirty="0" err="1">
                          <a:solidFill>
                            <a:srgbClr val="002060"/>
                          </a:solidFill>
                          <a:latin typeface="Arial "/>
                        </a:rPr>
                        <a:t>xương</a:t>
                      </a:r>
                      <a:endParaRPr lang="en-US" sz="3200" b="1" dirty="0">
                        <a:solidFill>
                          <a:srgbClr val="002060"/>
                        </a:solidFill>
                        <a:latin typeface="Arial "/>
                      </a:endParaRPr>
                    </a:p>
                  </a:txBody>
                  <a:tcPr anchor="ctr"/>
                </a:tc>
                <a:tc>
                  <a:txBody>
                    <a:bodyPr/>
                    <a:lstStyle/>
                    <a:p>
                      <a:endParaRPr lang="en-US" b="1" dirty="0">
                        <a:latin typeface="Arial "/>
                      </a:endParaRPr>
                    </a:p>
                  </a:txBody>
                  <a:tcPr/>
                </a:tc>
                <a:extLst>
                  <a:ext uri="{0D108BD9-81ED-4DB2-BD59-A6C34878D82A}">
                    <a16:rowId xmlns:a16="http://schemas.microsoft.com/office/drawing/2014/main" val="2379882655"/>
                  </a:ext>
                </a:extLst>
              </a:tr>
              <a:tr h="730169">
                <a:tc>
                  <a:txBody>
                    <a:bodyPr/>
                    <a:lstStyle/>
                    <a:p>
                      <a:r>
                        <a:rPr lang="en-US" sz="3200" b="1" dirty="0" err="1">
                          <a:solidFill>
                            <a:srgbClr val="002060"/>
                          </a:solidFill>
                          <a:latin typeface="Arial "/>
                        </a:rPr>
                        <a:t>Nức</a:t>
                      </a:r>
                      <a:r>
                        <a:rPr lang="en-US" sz="3200" b="1" dirty="0">
                          <a:solidFill>
                            <a:srgbClr val="002060"/>
                          </a:solidFill>
                          <a:latin typeface="Arial "/>
                        </a:rPr>
                        <a:t> </a:t>
                      </a:r>
                      <a:r>
                        <a:rPr lang="en-US" sz="3200" b="1" dirty="0" err="1">
                          <a:solidFill>
                            <a:srgbClr val="002060"/>
                          </a:solidFill>
                          <a:latin typeface="Arial "/>
                        </a:rPr>
                        <a:t>nỡ</a:t>
                      </a:r>
                      <a:endParaRPr lang="en-US" sz="3200" b="1" dirty="0">
                        <a:solidFill>
                          <a:srgbClr val="002060"/>
                        </a:solidFill>
                        <a:latin typeface="Arial "/>
                      </a:endParaRPr>
                    </a:p>
                  </a:txBody>
                  <a:tcPr anchor="ctr"/>
                </a:tc>
                <a:tc>
                  <a:txBody>
                    <a:bodyPr/>
                    <a:lstStyle/>
                    <a:p>
                      <a:endParaRPr lang="en-US" b="1" dirty="0">
                        <a:latin typeface="Arial "/>
                      </a:endParaRPr>
                    </a:p>
                  </a:txBody>
                  <a:tcPr/>
                </a:tc>
                <a:extLst>
                  <a:ext uri="{0D108BD9-81ED-4DB2-BD59-A6C34878D82A}">
                    <a16:rowId xmlns:a16="http://schemas.microsoft.com/office/drawing/2014/main" val="3166214642"/>
                  </a:ext>
                </a:extLst>
              </a:tr>
              <a:tr h="730169">
                <a:tc>
                  <a:txBody>
                    <a:bodyPr/>
                    <a:lstStyle/>
                    <a:p>
                      <a:r>
                        <a:rPr lang="en-US" sz="3200" b="1" dirty="0" err="1">
                          <a:solidFill>
                            <a:srgbClr val="002060"/>
                          </a:solidFill>
                          <a:latin typeface="Arial "/>
                        </a:rPr>
                        <a:t>Sữa</a:t>
                      </a:r>
                      <a:r>
                        <a:rPr lang="en-US" sz="3200" b="1" baseline="0" dirty="0">
                          <a:solidFill>
                            <a:srgbClr val="002060"/>
                          </a:solidFill>
                          <a:latin typeface="Arial "/>
                        </a:rPr>
                        <a:t> </a:t>
                      </a:r>
                      <a:r>
                        <a:rPr lang="en-US" sz="3200" b="1" baseline="0" dirty="0" err="1">
                          <a:solidFill>
                            <a:srgbClr val="002060"/>
                          </a:solidFill>
                          <a:latin typeface="Arial "/>
                        </a:rPr>
                        <a:t>chữa</a:t>
                      </a:r>
                      <a:endParaRPr lang="en-US" sz="3200" b="1" dirty="0">
                        <a:solidFill>
                          <a:srgbClr val="002060"/>
                        </a:solidFill>
                        <a:latin typeface="Arial "/>
                      </a:endParaRPr>
                    </a:p>
                  </a:txBody>
                  <a:tcPr anchor="ctr"/>
                </a:tc>
                <a:tc>
                  <a:txBody>
                    <a:bodyPr/>
                    <a:lstStyle/>
                    <a:p>
                      <a:endParaRPr lang="en-US" b="1" dirty="0">
                        <a:latin typeface="Arial "/>
                      </a:endParaRPr>
                    </a:p>
                  </a:txBody>
                  <a:tcPr/>
                </a:tc>
                <a:extLst>
                  <a:ext uri="{0D108BD9-81ED-4DB2-BD59-A6C34878D82A}">
                    <a16:rowId xmlns:a16="http://schemas.microsoft.com/office/drawing/2014/main" val="493994212"/>
                  </a:ext>
                </a:extLst>
              </a:tr>
              <a:tr h="730169">
                <a:tc>
                  <a:txBody>
                    <a:bodyPr/>
                    <a:lstStyle/>
                    <a:p>
                      <a:r>
                        <a:rPr lang="en-US" sz="3200" b="1" dirty="0" err="1">
                          <a:solidFill>
                            <a:srgbClr val="002060"/>
                          </a:solidFill>
                          <a:latin typeface="Arial "/>
                        </a:rPr>
                        <a:t>Bão</a:t>
                      </a:r>
                      <a:r>
                        <a:rPr lang="en-US" sz="3200" b="1" baseline="0" dirty="0">
                          <a:solidFill>
                            <a:srgbClr val="002060"/>
                          </a:solidFill>
                          <a:latin typeface="Arial "/>
                        </a:rPr>
                        <a:t> </a:t>
                      </a:r>
                      <a:r>
                        <a:rPr lang="en-US" sz="3200" b="1" baseline="0" dirty="0" err="1">
                          <a:solidFill>
                            <a:srgbClr val="002060"/>
                          </a:solidFill>
                          <a:latin typeface="Arial "/>
                        </a:rPr>
                        <a:t>quản</a:t>
                      </a:r>
                      <a:endParaRPr lang="en-US" sz="3200" b="1" dirty="0">
                        <a:solidFill>
                          <a:srgbClr val="002060"/>
                        </a:solidFill>
                        <a:latin typeface="Arial "/>
                      </a:endParaRPr>
                    </a:p>
                  </a:txBody>
                  <a:tcPr anchor="ctr"/>
                </a:tc>
                <a:tc>
                  <a:txBody>
                    <a:bodyPr/>
                    <a:lstStyle/>
                    <a:p>
                      <a:endParaRPr lang="en-US" b="1" dirty="0">
                        <a:latin typeface="Arial "/>
                      </a:endParaRPr>
                    </a:p>
                  </a:txBody>
                  <a:tcPr/>
                </a:tc>
                <a:extLst>
                  <a:ext uri="{0D108BD9-81ED-4DB2-BD59-A6C34878D82A}">
                    <a16:rowId xmlns:a16="http://schemas.microsoft.com/office/drawing/2014/main" val="3116811044"/>
                  </a:ext>
                </a:extLst>
              </a:tr>
            </a:tbl>
          </a:graphicData>
        </a:graphic>
      </p:graphicFrame>
      <p:sp>
        <p:nvSpPr>
          <p:cNvPr id="16386" name="Rectangle 2"/>
          <p:cNvSpPr>
            <a:spLocks noGrp="1" noChangeArrowheads="1"/>
          </p:cNvSpPr>
          <p:nvPr>
            <p:ph type="title" idx="4294967295"/>
          </p:nvPr>
        </p:nvSpPr>
        <p:spPr>
          <a:xfrm>
            <a:off x="1042821" y="4150769"/>
            <a:ext cx="2960288" cy="366057"/>
          </a:xfrm>
        </p:spPr>
        <p:txBody>
          <a:bodyPr rtlCol="0">
            <a:noAutofit/>
          </a:bodyPr>
          <a:lstStyle/>
          <a:p>
            <a:pPr>
              <a:defRPr/>
            </a:pPr>
            <a:r>
              <a:rPr lang="en-US" sz="3208"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t>   </a:t>
            </a:r>
            <a:br>
              <a:rPr lang="en-US" sz="3208"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en-US" sz="3208" b="1">
              <a:solidFill>
                <a:srgbClr val="0000CC"/>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8437" name="Rectangle 21"/>
          <p:cNvSpPr>
            <a:spLocks noChangeArrowheads="1"/>
          </p:cNvSpPr>
          <p:nvPr/>
        </p:nvSpPr>
        <p:spPr bwMode="auto">
          <a:xfrm>
            <a:off x="1432304" y="151764"/>
            <a:ext cx="10721494" cy="58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3208" b="1" i="0" u="sng"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Bài</a:t>
            </a:r>
            <a:r>
              <a:rPr kumimoji="0" lang="en-US" altLang="en-US" sz="3208" b="1" i="0" u="sng"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2:</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Em</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hãy</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sửa</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lại</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từ</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viết</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sai</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chính</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tả</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sau</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đây</a:t>
            </a:r>
            <a:r>
              <a:rPr kumimoji="0" lang="en-US" alt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5047988" y="1660367"/>
            <a:ext cx="234240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ắp</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lên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xe</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5047988" y="2422312"/>
            <a:ext cx="27394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ung</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phong</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5047988" y="3178131"/>
            <a:ext cx="349012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Giọt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ương</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5047989" y="3863345"/>
            <a:ext cx="181683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Nức</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a:t>
            </a:r>
            <a:r>
              <a:rPr kumimoji="0" lang="en-US" sz="3200"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ở</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5047987" y="4652340"/>
            <a:ext cx="349012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ử</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chữa</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7" name="Rectangle 26"/>
          <p:cNvSpPr/>
          <p:nvPr/>
        </p:nvSpPr>
        <p:spPr>
          <a:xfrm>
            <a:off x="5028343" y="5397779"/>
            <a:ext cx="349012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ả</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o</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quản</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7547212" y="1754142"/>
            <a:ext cx="3414988" cy="1998384"/>
            <a:chOff x="7547212" y="1754142"/>
            <a:chExt cx="3414988" cy="1998384"/>
          </a:xfrm>
        </p:grpSpPr>
        <p:sp>
          <p:nvSpPr>
            <p:cNvPr id="3" name="Right Brace 2"/>
            <p:cNvSpPr/>
            <p:nvPr/>
          </p:nvSpPr>
          <p:spPr>
            <a:xfrm>
              <a:off x="7547212" y="1754142"/>
              <a:ext cx="464024" cy="1998384"/>
            </a:xfrm>
            <a:prstGeom prst="rightBrace">
              <a:avLst>
                <a:gd name="adj1" fmla="val 8333"/>
                <a:gd name="adj2" fmla="val 49317"/>
              </a:avLst>
            </a:prstGeom>
            <a:ln w="28575"/>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p:cNvSpPr/>
            <p:nvPr/>
          </p:nvSpPr>
          <p:spPr>
            <a:xfrm>
              <a:off x="8229653" y="2460946"/>
              <a:ext cx="2732547" cy="584775"/>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Phân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biệt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s/x</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7549172" y="3956746"/>
            <a:ext cx="3470481" cy="1998384"/>
            <a:chOff x="7549172" y="3956746"/>
            <a:chExt cx="3470481" cy="1998384"/>
          </a:xfrm>
        </p:grpSpPr>
        <p:sp>
          <p:nvSpPr>
            <p:cNvPr id="28" name="Right Brace 27"/>
            <p:cNvSpPr/>
            <p:nvPr/>
          </p:nvSpPr>
          <p:spPr>
            <a:xfrm>
              <a:off x="7549172" y="3956746"/>
              <a:ext cx="464024" cy="1998384"/>
            </a:xfrm>
            <a:prstGeom prst="rightBrace">
              <a:avLst>
                <a:gd name="adj1" fmla="val 8333"/>
                <a:gd name="adj2" fmla="val 49317"/>
              </a:avLst>
            </a:prstGeom>
            <a:ln w="28575"/>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p:cNvSpPr/>
            <p:nvPr/>
          </p:nvSpPr>
          <p:spPr>
            <a:xfrm>
              <a:off x="8287106" y="4108279"/>
              <a:ext cx="2732547" cy="1569660"/>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Phân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biệt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thanh</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thanh</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ngã</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271395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up)">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4"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p:cNvSpPr>
            <a:spLocks noChangeArrowheads="1"/>
          </p:cNvSpPr>
          <p:nvPr/>
        </p:nvSpPr>
        <p:spPr bwMode="auto">
          <a:xfrm>
            <a:off x="1524000" y="184047"/>
            <a:ext cx="10499678"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3208" b="1" i="0" u="sng"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Bài</a:t>
            </a:r>
            <a:r>
              <a:rPr kumimoji="0" lang="en-US" altLang="en-US" sz="3208" b="1" i="0" u="sng"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3:</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Tìm</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các</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từ</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láy</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có</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tiếng</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chứa</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âm</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s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và</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có</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tiếng</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chứa</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âm</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x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theo</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3208" b="1" i="0" u="none" strike="noStrike" kern="1200" cap="none" spc="0" normalizeH="0" baseline="0" noProof="0" dirty="0" err="1">
                <a:ln>
                  <a:noFill/>
                </a:ln>
                <a:solidFill>
                  <a:srgbClr val="0070C0"/>
                </a:solidFill>
                <a:effectLst/>
                <a:uLnTx/>
                <a:uFillTx/>
                <a:latin typeface="Arial" panose="020B0604020202020204" pitchFamily="34" charset="0"/>
                <a:ea typeface="HP001 4H" pitchFamily="34" charset="-127"/>
                <a:cs typeface="Arial" panose="020B0604020202020204" pitchFamily="34" charset="0"/>
              </a:rPr>
              <a:t>mẫu</a:t>
            </a:r>
            <a:r>
              <a:rPr kumimoji="0" lang="en-US" altLang="en-US" sz="3208" b="1" i="0" u="none" strike="noStrike" kern="1200" cap="none" spc="0" normalizeH="0" baseline="0" noProof="0" dirty="0">
                <a:ln>
                  <a:noFill/>
                </a:ln>
                <a:solidFill>
                  <a:srgbClr val="0070C0"/>
                </a:solidFill>
                <a:effectLst/>
                <a:uLnTx/>
                <a:uFillTx/>
                <a:latin typeface="Arial" panose="020B0604020202020204" pitchFamily="34" charset="0"/>
                <a:ea typeface="HP001 4H" pitchFamily="34" charset="-127"/>
                <a:cs typeface="Arial" panose="020B0604020202020204" pitchFamily="34" charset="0"/>
              </a:rPr>
              <a:t>:</a:t>
            </a:r>
          </a:p>
        </p:txBody>
      </p:sp>
      <p:grpSp>
        <p:nvGrpSpPr>
          <p:cNvPr id="5" name="Group 4"/>
          <p:cNvGrpSpPr/>
          <p:nvPr/>
        </p:nvGrpSpPr>
        <p:grpSpPr>
          <a:xfrm>
            <a:off x="42630" y="1419367"/>
            <a:ext cx="5879636" cy="5068482"/>
            <a:chOff x="302800" y="1646632"/>
            <a:chExt cx="5619466" cy="488216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00" y="1646632"/>
              <a:ext cx="5619466" cy="4882160"/>
            </a:xfrm>
            <a:prstGeom prst="rect">
              <a:avLst/>
            </a:prstGeom>
          </p:spPr>
        </p:pic>
        <p:sp>
          <p:nvSpPr>
            <p:cNvPr id="8" name="Rectangle 21"/>
            <p:cNvSpPr>
              <a:spLocks noChangeArrowheads="1"/>
            </p:cNvSpPr>
            <p:nvPr/>
          </p:nvSpPr>
          <p:spPr bwMode="auto">
            <a:xfrm>
              <a:off x="875437" y="2520088"/>
              <a:ext cx="44741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Các</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từ</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láy</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có</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tiếng</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chứa</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âm</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ea typeface="HP001 4H" pitchFamily="34" charset="-127"/>
                  <a:cs typeface="Arial" panose="020B0604020202020204" pitchFamily="34" charset="0"/>
                </a:rPr>
                <a:t>s</a:t>
              </a:r>
            </a:p>
          </p:txBody>
        </p:sp>
      </p:grpSp>
      <p:grpSp>
        <p:nvGrpSpPr>
          <p:cNvPr id="6" name="Group 5"/>
          <p:cNvGrpSpPr/>
          <p:nvPr/>
        </p:nvGrpSpPr>
        <p:grpSpPr>
          <a:xfrm>
            <a:off x="6144042" y="1419367"/>
            <a:ext cx="5879636" cy="5068482"/>
            <a:chOff x="6404212" y="1646632"/>
            <a:chExt cx="5619466" cy="488216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4212" y="1646632"/>
              <a:ext cx="5619466" cy="4882160"/>
            </a:xfrm>
            <a:prstGeom prst="rect">
              <a:avLst/>
            </a:prstGeom>
          </p:spPr>
        </p:pic>
        <p:sp>
          <p:nvSpPr>
            <p:cNvPr id="9" name="Rectangle 21"/>
            <p:cNvSpPr>
              <a:spLocks noChangeArrowheads="1"/>
            </p:cNvSpPr>
            <p:nvPr/>
          </p:nvSpPr>
          <p:spPr bwMode="auto">
            <a:xfrm>
              <a:off x="6918984" y="2520089"/>
              <a:ext cx="45899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Các</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từ</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láy</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có</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tiếng</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chứa</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err="1">
                  <a:ln>
                    <a:noFill/>
                  </a:ln>
                  <a:solidFill>
                    <a:srgbClr val="002060"/>
                  </a:solidFill>
                  <a:effectLst/>
                  <a:uLnTx/>
                  <a:uFillTx/>
                  <a:latin typeface="Arial" panose="020B0604020202020204" pitchFamily="34" charset="0"/>
                  <a:ea typeface="HP001 4H" pitchFamily="34" charset="-127"/>
                  <a:cs typeface="Arial" panose="020B0604020202020204" pitchFamily="34" charset="0"/>
                </a:rPr>
                <a:t>âm</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ea typeface="HP001 4H" pitchFamily="34" charset="-127"/>
                  <a:cs typeface="Arial" panose="020B0604020202020204" pitchFamily="34" charset="0"/>
                </a:rPr>
                <a:t> </a:t>
              </a:r>
              <a:r>
                <a:rPr kumimoji="0" lang="en-US" altLang="en-US" sz="2800" b="1" i="0" u="none" strike="noStrike" kern="1200" cap="none" spc="0" normalizeH="0" baseline="0" noProof="0" dirty="0">
                  <a:ln>
                    <a:noFill/>
                  </a:ln>
                  <a:solidFill>
                    <a:srgbClr val="00B050"/>
                  </a:solidFill>
                  <a:effectLst/>
                  <a:uLnTx/>
                  <a:uFillTx/>
                  <a:latin typeface="Arial" panose="020B0604020202020204" pitchFamily="34" charset="0"/>
                  <a:ea typeface="HP001 4H" pitchFamily="34" charset="-127"/>
                  <a:cs typeface="Arial" panose="020B0604020202020204" pitchFamily="34" charset="0"/>
                </a:rPr>
                <a:t>x</a:t>
              </a:r>
            </a:p>
          </p:txBody>
        </p:sp>
      </p:grpSp>
      <p:sp>
        <p:nvSpPr>
          <p:cNvPr id="17" name="Rectangle 16"/>
          <p:cNvSpPr>
            <a:spLocks noChangeArrowheads="1"/>
          </p:cNvSpPr>
          <p:nvPr/>
        </p:nvSpPr>
        <p:spPr bwMode="auto">
          <a:xfrm>
            <a:off x="533400" y="3212784"/>
            <a:ext cx="2441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
                <a:ea typeface="+mn-ea"/>
                <a:cs typeface="Times New Roman" panose="02020603050405020304" pitchFamily="18" charset="0"/>
              </a:rPr>
              <a:t>M</a:t>
            </a:r>
            <a:r>
              <a:rPr kumimoji="0" lang="en-US" altLang="en-US" sz="2800" b="1" i="0" u="none" strike="noStrike" kern="1200" cap="none" spc="0" normalizeH="0" baseline="0" noProof="0" dirty="0">
                <a:ln>
                  <a:noFill/>
                </a:ln>
                <a:solidFill>
                  <a:srgbClr val="ED7D31"/>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Arial "/>
                <a:ea typeface="+mn-ea"/>
                <a:cs typeface="Times New Roman" panose="02020603050405020304" pitchFamily="18" charset="0"/>
              </a:rPr>
              <a:t>suôn</a:t>
            </a:r>
            <a:r>
              <a:rPr kumimoji="0" lang="en-US" altLang="en-US" sz="2800" b="1" i="0" u="none" strike="noStrike" kern="1200" cap="none" spc="0" normalizeH="0" baseline="0" noProof="0" dirty="0">
                <a:ln>
                  <a:noFill/>
                </a:ln>
                <a:solidFill>
                  <a:srgbClr val="0000CC"/>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Arial "/>
                <a:ea typeface="+mn-ea"/>
                <a:cs typeface="Times New Roman" panose="02020603050405020304" pitchFamily="18" charset="0"/>
              </a:rPr>
              <a:t>sẻ</a:t>
            </a:r>
            <a:r>
              <a:rPr kumimoji="0" lang="en-US" altLang="en-US" sz="2800" b="1" i="0" u="none" strike="noStrike" kern="1200" cap="none" spc="0" normalizeH="0" baseline="0" noProof="0" dirty="0">
                <a:ln>
                  <a:noFill/>
                </a:ln>
                <a:solidFill>
                  <a:srgbClr val="0000CC"/>
                </a:solidFill>
                <a:effectLst/>
                <a:uLnTx/>
                <a:uFillTx/>
                <a:latin typeface="Arial "/>
                <a:ea typeface="+mn-ea"/>
                <a:cs typeface="Times New Roman" panose="02020603050405020304" pitchFamily="18" charset="0"/>
              </a:rPr>
              <a:t> </a:t>
            </a:r>
          </a:p>
        </p:txBody>
      </p:sp>
      <p:sp>
        <p:nvSpPr>
          <p:cNvPr id="18" name="Rectangle 17"/>
          <p:cNvSpPr>
            <a:spLocks noChangeArrowheads="1"/>
          </p:cNvSpPr>
          <p:nvPr/>
        </p:nvSpPr>
        <p:spPr bwMode="auto">
          <a:xfrm>
            <a:off x="6521415" y="3212783"/>
            <a:ext cx="2063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
                <a:ea typeface="+mn-ea"/>
                <a:cs typeface="Times New Roman" panose="02020603050405020304" pitchFamily="18" charset="0"/>
              </a:rPr>
              <a:t>M</a:t>
            </a:r>
            <a:r>
              <a:rPr kumimoji="0" lang="en-US" altLang="en-US" sz="2800" b="1" i="0" u="none" strike="noStrike" kern="1200" cap="none" spc="0" normalizeH="0" baseline="0" noProof="0" dirty="0">
                <a:ln>
                  <a:noFill/>
                </a:ln>
                <a:solidFill>
                  <a:srgbClr val="ED7D31"/>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Arial "/>
                <a:ea typeface="+mn-ea"/>
                <a:cs typeface="Times New Roman" panose="02020603050405020304" pitchFamily="18" charset="0"/>
              </a:rPr>
              <a:t>xôn</a:t>
            </a:r>
            <a:r>
              <a:rPr kumimoji="0" lang="en-US" altLang="en-US" sz="2800" b="1" i="0" u="none" strike="noStrike" kern="1200" cap="none" spc="0" normalizeH="0" baseline="0" noProof="0" dirty="0">
                <a:ln>
                  <a:noFill/>
                </a:ln>
                <a:solidFill>
                  <a:srgbClr val="0000CC"/>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Arial "/>
                <a:ea typeface="+mn-ea"/>
                <a:cs typeface="Times New Roman" panose="02020603050405020304" pitchFamily="18" charset="0"/>
              </a:rPr>
              <a:t>xao</a:t>
            </a:r>
            <a:endParaRPr kumimoji="0" lang="en-US" altLang="en-US" sz="2800" b="1" i="0" u="none" strike="noStrike" kern="1200" cap="none" spc="0" normalizeH="0" baseline="0" noProof="0" dirty="0">
              <a:ln>
                <a:noFill/>
              </a:ln>
              <a:solidFill>
                <a:srgbClr val="0000CC"/>
              </a:solidFill>
              <a:effectLst/>
              <a:uLnTx/>
              <a:uFillTx/>
              <a:latin typeface="Arial "/>
              <a:ea typeface="+mn-ea"/>
              <a:cs typeface="Times New Roman" panose="02020603050405020304" pitchFamily="18" charset="0"/>
            </a:endParaRPr>
          </a:p>
        </p:txBody>
      </p:sp>
      <p:sp>
        <p:nvSpPr>
          <p:cNvPr id="19" name="Text Box 26"/>
          <p:cNvSpPr txBox="1">
            <a:spLocks noChangeArrowheads="1"/>
          </p:cNvSpPr>
          <p:nvPr/>
        </p:nvSpPr>
        <p:spPr bwMode="auto">
          <a:xfrm>
            <a:off x="658206" y="3672117"/>
            <a:ext cx="447613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san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sát</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sẵn</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sàng</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sáng</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suốt</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sần</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sùi</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se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sẻ</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sạch</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sẽ</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sợ</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sệt</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sóng</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sánh</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sung </a:t>
            </a:r>
            <a:r>
              <a:rPr kumimoji="0" lang="en-US" altLang="en-US" sz="2800" b="1" i="0" u="none" strike="noStrike" kern="1200" cap="none" spc="0" normalizeH="0" baseline="0" noProof="0" dirty="0" err="1">
                <a:ln>
                  <a:noFill/>
                </a:ln>
                <a:solidFill>
                  <a:srgbClr val="990000"/>
                </a:solidFill>
                <a:effectLst/>
                <a:uLnTx/>
                <a:uFillTx/>
                <a:latin typeface="Arial "/>
                <a:ea typeface="+mn-ea"/>
                <a:cs typeface="Times New Roman" panose="02020603050405020304" pitchFamily="18" charset="0"/>
              </a:rPr>
              <a:t>sướng</a:t>
            </a:r>
            <a:r>
              <a:rPr kumimoji="0" lang="en-US" altLang="en-US" sz="2800" b="1"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rPr>
              <a:t>, …</a:t>
            </a:r>
            <a:endParaRPr kumimoji="0" lang="en-US" altLang="en-US" sz="2800" b="0" i="0" u="none" strike="noStrike" kern="1200" cap="none" spc="0" normalizeH="0" baseline="0" noProof="0" dirty="0">
              <a:ln>
                <a:noFill/>
              </a:ln>
              <a:solidFill>
                <a:srgbClr val="990000"/>
              </a:solidFill>
              <a:effectLst/>
              <a:uLnTx/>
              <a:uFillTx/>
              <a:latin typeface="Arial "/>
              <a:ea typeface="+mn-ea"/>
              <a:cs typeface="Times New Roman" panose="02020603050405020304" pitchFamily="18" charset="0"/>
            </a:endParaRPr>
          </a:p>
        </p:txBody>
      </p:sp>
      <p:sp>
        <p:nvSpPr>
          <p:cNvPr id="20" name="Text Box 27"/>
          <p:cNvSpPr txBox="1">
            <a:spLocks noChangeArrowheads="1"/>
          </p:cNvSpPr>
          <p:nvPr/>
        </p:nvSpPr>
        <p:spPr bwMode="auto">
          <a:xfrm>
            <a:off x="6682647" y="3738059"/>
            <a:ext cx="48024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xa</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xa</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xa</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xôi</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xa</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xăm</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xanh</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xanh</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xinh</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xắn</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xinh</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xinh</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xám</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xịt</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xót</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xa</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xối</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8000"/>
                </a:solidFill>
                <a:effectLst/>
                <a:uLnTx/>
                <a:uFillTx/>
                <a:latin typeface="Arial "/>
                <a:ea typeface="+mn-ea"/>
                <a:cs typeface="Times New Roman" panose="02020603050405020304" pitchFamily="18" charset="0"/>
              </a:rPr>
              <a:t>xả</a:t>
            </a:r>
            <a:r>
              <a:rPr kumimoji="0" lang="en-US" altLang="en-US" sz="2800" b="1" i="0" u="none" strike="noStrike" kern="1200" cap="none" spc="0" normalizeH="0" baseline="0" noProof="0" dirty="0">
                <a:ln>
                  <a:noFill/>
                </a:ln>
                <a:solidFill>
                  <a:srgbClr val="008000"/>
                </a:solidFill>
                <a:effectLst/>
                <a:uLnTx/>
                <a:uFillTx/>
                <a:latin typeface="Arial "/>
                <a:ea typeface="+mn-ea"/>
                <a:cs typeface="Times New Roman" panose="02020603050405020304" pitchFamily="18" charset="0"/>
              </a:rPr>
              <a:t>, … </a:t>
            </a:r>
          </a:p>
        </p:txBody>
      </p:sp>
    </p:spTree>
    <p:extLst>
      <p:ext uri="{BB962C8B-B14F-4D97-AF65-F5344CB8AC3E}">
        <p14:creationId xmlns:p14="http://schemas.microsoft.com/office/powerpoint/2010/main" val="3096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8"/>
                                        </p:tgtEl>
                                        <p:attrNameLst>
                                          <p:attrName>style.visibility</p:attrName>
                                        </p:attrNameLst>
                                      </p:cBhvr>
                                      <p:to>
                                        <p:strVal val="visible"/>
                                      </p:to>
                                    </p:set>
                                    <p:anim calcmode="discrete" valueType="clr">
                                      <p:cBhvr override="childStyle">
                                        <p:cTn id="14"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
                                        </p:tgtEl>
                                        <p:attrNameLst>
                                          <p:attrName>fillcolor</p:attrName>
                                        </p:attrNameLst>
                                      </p:cBhvr>
                                      <p:tavLst>
                                        <p:tav tm="0">
                                          <p:val>
                                            <p:clrVal>
                                              <a:schemeClr val="accent2"/>
                                            </p:clrVal>
                                          </p:val>
                                        </p:tav>
                                        <p:tav tm="50000">
                                          <p:val>
                                            <p:clrVal>
                                              <a:schemeClr val="hlink"/>
                                            </p:clrVal>
                                          </p:val>
                                        </p:tav>
                                      </p:tavLst>
                                    </p:anim>
                                    <p:set>
                                      <p:cBhvr>
                                        <p:cTn id="16" dur="80"/>
                                        <p:tgtEl>
                                          <p:spTgt spid="1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9"/>
                                        </p:tgtEl>
                                        <p:attrNameLst>
                                          <p:attrName>style.visibility</p:attrName>
                                        </p:attrNameLst>
                                      </p:cBhvr>
                                      <p:to>
                                        <p:strVal val="visible"/>
                                      </p:to>
                                    </p:set>
                                    <p:anim calcmode="discrete" valueType="clr">
                                      <p:cBhvr override="childStyle">
                                        <p:cTn id="21"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9"/>
                                        </p:tgtEl>
                                        <p:attrNameLst>
                                          <p:attrName>fillcolor</p:attrName>
                                        </p:attrNameLst>
                                      </p:cBhvr>
                                      <p:tavLst>
                                        <p:tav tm="0">
                                          <p:val>
                                            <p:clrVal>
                                              <a:schemeClr val="accent2"/>
                                            </p:clrVal>
                                          </p:val>
                                        </p:tav>
                                        <p:tav tm="50000">
                                          <p:val>
                                            <p:clrVal>
                                              <a:schemeClr val="hlink"/>
                                            </p:clrVal>
                                          </p:val>
                                        </p:tav>
                                      </p:tavLst>
                                    </p:anim>
                                    <p:set>
                                      <p:cBhvr>
                                        <p:cTn id="23" dur="80"/>
                                        <p:tgtEl>
                                          <p:spTgt spid="19"/>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0"/>
                                        </p:tgtEl>
                                        <p:attrNameLst>
                                          <p:attrName>style.visibility</p:attrName>
                                        </p:attrNameLst>
                                      </p:cBhvr>
                                      <p:to>
                                        <p:strVal val="visible"/>
                                      </p:to>
                                    </p:set>
                                    <p:anim calcmode="discrete" valueType="clr">
                                      <p:cBhvr override="childStyle">
                                        <p:cTn id="28"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0"/>
                                        </p:tgtEl>
                                        <p:attrNameLst>
                                          <p:attrName>fillcolor</p:attrName>
                                        </p:attrNameLst>
                                      </p:cBhvr>
                                      <p:tavLst>
                                        <p:tav tm="0">
                                          <p:val>
                                            <p:clrVal>
                                              <a:schemeClr val="accent2"/>
                                            </p:clrVal>
                                          </p:val>
                                        </p:tav>
                                        <p:tav tm="50000">
                                          <p:val>
                                            <p:clrVal>
                                              <a:schemeClr val="hlink"/>
                                            </p:clrVal>
                                          </p:val>
                                        </p:tav>
                                      </p:tavLst>
                                    </p:anim>
                                    <p:set>
                                      <p:cBhvr>
                                        <p:cTn id="30"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D4187D-603D-45BD-875C-1EE2A1868DB9}"/>
              </a:ext>
            </a:extLst>
          </p:cNvPr>
          <p:cNvGrpSpPr/>
          <p:nvPr/>
        </p:nvGrpSpPr>
        <p:grpSpPr>
          <a:xfrm>
            <a:off x="3898900" y="107950"/>
            <a:ext cx="3653795" cy="1029561"/>
            <a:chOff x="4127500" y="95250"/>
            <a:chExt cx="3653795" cy="1029561"/>
          </a:xfrm>
        </p:grpSpPr>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2">
              <a:extLst>
                <a:ext uri="{28A0092B-C50C-407E-A947-70E740481C1C}">
                  <a14:useLocalDpi xmlns:a14="http://schemas.microsoft.com/office/drawing/2010/main" val="0"/>
                </a:ext>
              </a:extLst>
            </a:blip>
            <a:srcRect t="-68" r="76667" b="57763"/>
            <a:stretch/>
          </p:blipFill>
          <p:spPr>
            <a:xfrm>
              <a:off x="4127500" y="95250"/>
              <a:ext cx="1557541" cy="1029561"/>
            </a:xfrm>
            <a:prstGeom prst="rect">
              <a:avLst/>
            </a:prstGeom>
          </p:spPr>
        </p:pic>
        <p:sp>
          <p:nvSpPr>
            <p:cNvPr id="3" name="文本框 2"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53734B7B-002E-4D1A-AFC6-DFCD69129085}"/>
                </a:ext>
              </a:extLst>
            </p:cNvPr>
            <p:cNvSpPr txBox="1"/>
            <p:nvPr/>
          </p:nvSpPr>
          <p:spPr>
            <a:xfrm>
              <a:off x="5435781" y="305604"/>
              <a:ext cx="2345514"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思源黑体 CN Medium" panose="020B0600000000000000" pitchFamily="34" charset="-122"/>
                  <a:cs typeface="+mn-cs"/>
                </a:rPr>
                <a:t>DẶN DÒ</a:t>
              </a:r>
              <a:endParaRPr kumimoji="0" lang="zh-CN" altLang="en-US" sz="4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思源黑体 CN Medium" panose="020B0600000000000000" pitchFamily="34" charset="-122"/>
                <a:cs typeface="+mn-ea"/>
                <a:sym typeface="+mn-lt"/>
              </a:endParaRPr>
            </a:p>
          </p:txBody>
        </p:sp>
      </p:grpSp>
      <p:grpSp>
        <p:nvGrpSpPr>
          <p:cNvPr id="7" name="组合 6">
            <a:extLst>
              <a:ext uri="{FF2B5EF4-FFF2-40B4-BE49-F238E27FC236}">
                <a16:creationId xmlns:a16="http://schemas.microsoft.com/office/drawing/2014/main" id="{42BD19FE-AB9E-4403-B3B2-0510DAA16437}"/>
              </a:ext>
            </a:extLst>
          </p:cNvPr>
          <p:cNvGrpSpPr/>
          <p:nvPr/>
        </p:nvGrpSpPr>
        <p:grpSpPr>
          <a:xfrm>
            <a:off x="1376546" y="2038841"/>
            <a:ext cx="846539" cy="846539"/>
            <a:chOff x="1963334" y="2190000"/>
            <a:chExt cx="1108879" cy="1108879"/>
          </a:xfrm>
        </p:grpSpPr>
        <p:sp>
          <p:nvSpPr>
            <p:cNvPr id="10" name="文本框 9">
              <a:extLst>
                <a:ext uri="{FF2B5EF4-FFF2-40B4-BE49-F238E27FC236}">
                  <a16:creationId xmlns:a16="http://schemas.microsoft.com/office/drawing/2014/main" id="{A4936680-1DDB-4780-B7F3-F91F5D5758BC}"/>
                </a:ext>
              </a:extLst>
            </p:cNvPr>
            <p:cNvSpPr txBox="1"/>
            <p:nvPr/>
          </p:nvSpPr>
          <p:spPr>
            <a:xfrm>
              <a:off x="2206120" y="2240494"/>
              <a:ext cx="674446" cy="10078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1</a:t>
              </a:r>
              <a:endParaRPr kumimoji="0" lang="zh-CN" altLang="en-US" sz="44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11" name="椭圆 10">
              <a:extLst>
                <a:ext uri="{FF2B5EF4-FFF2-40B4-BE49-F238E27FC236}">
                  <a16:creationId xmlns:a16="http://schemas.microsoft.com/office/drawing/2014/main" id="{5D0574CA-901D-4889-B2E9-EE1B0207F816}"/>
                </a:ext>
              </a:extLst>
            </p:cNvPr>
            <p:cNvSpPr/>
            <p:nvPr/>
          </p:nvSpPr>
          <p:spPr>
            <a:xfrm>
              <a:off x="1963334" y="2190000"/>
              <a:ext cx="1108879" cy="11088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grpSp>
      <p:grpSp>
        <p:nvGrpSpPr>
          <p:cNvPr id="13" name="组合 12">
            <a:extLst>
              <a:ext uri="{FF2B5EF4-FFF2-40B4-BE49-F238E27FC236}">
                <a16:creationId xmlns:a16="http://schemas.microsoft.com/office/drawing/2014/main" id="{D46660C8-DBAA-40A0-9DC1-6B6D830BBB3D}"/>
              </a:ext>
            </a:extLst>
          </p:cNvPr>
          <p:cNvGrpSpPr/>
          <p:nvPr/>
        </p:nvGrpSpPr>
        <p:grpSpPr>
          <a:xfrm>
            <a:off x="1375836" y="4058490"/>
            <a:ext cx="846539" cy="846539"/>
            <a:chOff x="1963334" y="2190000"/>
            <a:chExt cx="1108879" cy="1108879"/>
          </a:xfrm>
        </p:grpSpPr>
        <p:sp>
          <p:nvSpPr>
            <p:cNvPr id="16" name="文本框 15">
              <a:extLst>
                <a:ext uri="{FF2B5EF4-FFF2-40B4-BE49-F238E27FC236}">
                  <a16:creationId xmlns:a16="http://schemas.microsoft.com/office/drawing/2014/main" id="{BE0255BB-A4AE-4D64-AA5F-A3436585365D}"/>
                </a:ext>
              </a:extLst>
            </p:cNvPr>
            <p:cNvSpPr txBox="1"/>
            <p:nvPr/>
          </p:nvSpPr>
          <p:spPr>
            <a:xfrm>
              <a:off x="2205640" y="2273780"/>
              <a:ext cx="674446" cy="10078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2</a:t>
              </a:r>
              <a:endParaRPr kumimoji="0" lang="zh-CN" altLang="en-US" sz="44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17" name="椭圆 16">
              <a:extLst>
                <a:ext uri="{FF2B5EF4-FFF2-40B4-BE49-F238E27FC236}">
                  <a16:creationId xmlns:a16="http://schemas.microsoft.com/office/drawing/2014/main" id="{CCA7E0B6-1ACF-416B-8A59-9C43F6D2BC9D}"/>
                </a:ext>
              </a:extLst>
            </p:cNvPr>
            <p:cNvSpPr/>
            <p:nvPr/>
          </p:nvSpPr>
          <p:spPr>
            <a:xfrm>
              <a:off x="1963334" y="2190000"/>
              <a:ext cx="1108879" cy="11088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endParaRPr>
            </a:p>
          </p:txBody>
        </p:sp>
      </p:grpSp>
      <p:pic>
        <p:nvPicPr>
          <p:cNvPr id="30" name="图片 29">
            <a:extLst>
              <a:ext uri="{FF2B5EF4-FFF2-40B4-BE49-F238E27FC236}">
                <a16:creationId xmlns:a16="http://schemas.microsoft.com/office/drawing/2014/main" id="{02057EC2-835B-40F8-AEF8-FBAE324A6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612" y="1412112"/>
            <a:ext cx="4458059" cy="5014727"/>
          </a:xfrm>
          <a:prstGeom prst="rect">
            <a:avLst/>
          </a:prstGeom>
        </p:spPr>
      </p:pic>
      <p:sp>
        <p:nvSpPr>
          <p:cNvPr id="4" name="TextBox 3">
            <a:extLst>
              <a:ext uri="{FF2B5EF4-FFF2-40B4-BE49-F238E27FC236}">
                <a16:creationId xmlns:a16="http://schemas.microsoft.com/office/drawing/2014/main" id="{C1ECDB2E-6A42-4FDC-8A3B-86FB472E30AB}"/>
              </a:ext>
            </a:extLst>
          </p:cNvPr>
          <p:cNvSpPr txBox="1"/>
          <p:nvPr/>
        </p:nvSpPr>
        <p:spPr>
          <a:xfrm>
            <a:off x="2407356" y="2077389"/>
            <a:ext cx="52529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khó</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C18A570F-162B-445B-A031-7637C726A951}"/>
              </a:ext>
            </a:extLst>
          </p:cNvPr>
          <p:cNvSpPr txBox="1"/>
          <p:nvPr/>
        </p:nvSpPr>
        <p:spPr>
          <a:xfrm>
            <a:off x="2407356" y="4122449"/>
            <a:ext cx="57323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Xem</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truyện</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thật</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a:t>
            </a:r>
            <a:endPar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图片 15">
            <a:extLst>
              <a:ext uri="{FF2B5EF4-FFF2-40B4-BE49-F238E27FC236}">
                <a16:creationId xmlns:a16="http://schemas.microsoft.com/office/drawing/2014/main" id="{81D3B4DC-B593-48BE-BF98-21BF4F7280DE}"/>
              </a:ext>
            </a:extLst>
          </p:cNvPr>
          <p:cNvPicPr>
            <a:picLocks noChangeAspect="1"/>
          </p:cNvPicPr>
          <p:nvPr/>
        </p:nvPicPr>
        <p:blipFill rotWithShape="1">
          <a:blip r:embed="rId4">
            <a:extLst>
              <a:ext uri="{28A0092B-C50C-407E-A947-70E740481C1C}">
                <a14:useLocalDpi xmlns:a14="http://schemas.microsoft.com/office/drawing/2010/main" val="0"/>
              </a:ext>
            </a:extLst>
          </a:blip>
          <a:srcRect r="53056" b="52685"/>
          <a:stretch/>
        </p:blipFill>
        <p:spPr>
          <a:xfrm>
            <a:off x="-120804" y="1800389"/>
            <a:ext cx="1313079" cy="1323439"/>
          </a:xfrm>
          <a:prstGeom prst="rect">
            <a:avLst/>
          </a:prstGeom>
        </p:spPr>
      </p:pic>
      <p:pic>
        <p:nvPicPr>
          <p:cNvPr id="15" name="图片 15">
            <a:extLst>
              <a:ext uri="{FF2B5EF4-FFF2-40B4-BE49-F238E27FC236}">
                <a16:creationId xmlns:a16="http://schemas.microsoft.com/office/drawing/2014/main" id="{B4C34247-166F-4088-ACE1-F74E5A11B485}"/>
              </a:ext>
            </a:extLst>
          </p:cNvPr>
          <p:cNvPicPr>
            <a:picLocks noChangeAspect="1"/>
          </p:cNvPicPr>
          <p:nvPr/>
        </p:nvPicPr>
        <p:blipFill rotWithShape="1">
          <a:blip r:embed="rId4">
            <a:extLst>
              <a:ext uri="{28A0092B-C50C-407E-A947-70E740481C1C}">
                <a14:useLocalDpi xmlns:a14="http://schemas.microsoft.com/office/drawing/2010/main" val="0"/>
              </a:ext>
            </a:extLst>
          </a:blip>
          <a:srcRect r="53056" b="52685"/>
          <a:stretch/>
        </p:blipFill>
        <p:spPr>
          <a:xfrm>
            <a:off x="-83916" y="3820039"/>
            <a:ext cx="1313079" cy="1323439"/>
          </a:xfrm>
          <a:prstGeom prst="rect">
            <a:avLst/>
          </a:prstGeom>
        </p:spPr>
      </p:pic>
    </p:spTree>
    <p:extLst>
      <p:ext uri="{BB962C8B-B14F-4D97-AF65-F5344CB8AC3E}">
        <p14:creationId xmlns:p14="http://schemas.microsoft.com/office/powerpoint/2010/main" val="106112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900" decel="100000" fill="hold"/>
                                        <p:tgtEl>
                                          <p:spTgt spid="2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38" presetID="37"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900" decel="100000" fill="hold"/>
                                        <p:tgtEl>
                                          <p:spTgt spid="13"/>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8D0C5B-4956-4A5A-A332-91D68A0E7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287" y="1815"/>
            <a:ext cx="2558143" cy="2558143"/>
          </a:xfrm>
          <a:prstGeom prst="rect">
            <a:avLst/>
          </a:prstGeom>
        </p:spPr>
      </p:pic>
      <p:pic>
        <p:nvPicPr>
          <p:cNvPr id="9" name="Picture 8">
            <a:extLst>
              <a:ext uri="{FF2B5EF4-FFF2-40B4-BE49-F238E27FC236}">
                <a16:creationId xmlns:a16="http://schemas.microsoft.com/office/drawing/2014/main" id="{A2F32126-B1E0-4424-8908-E46449C339D1}"/>
              </a:ext>
            </a:extLst>
          </p:cNvPr>
          <p:cNvPicPr>
            <a:picLocks noChangeAspect="1"/>
          </p:cNvPicPr>
          <p:nvPr/>
        </p:nvPicPr>
        <p:blipFill rotWithShape="1">
          <a:blip r:embed="rId3">
            <a:extLst>
              <a:ext uri="{28A0092B-C50C-407E-A947-70E740481C1C}">
                <a14:useLocalDpi xmlns:a14="http://schemas.microsoft.com/office/drawing/2010/main" val="0"/>
              </a:ext>
            </a:extLst>
          </a:blip>
          <a:srcRect l="44048"/>
          <a:stretch/>
        </p:blipFill>
        <p:spPr>
          <a:xfrm>
            <a:off x="8781137" y="760173"/>
            <a:ext cx="3410863" cy="6096012"/>
          </a:xfrm>
          <a:prstGeom prst="rect">
            <a:avLst/>
          </a:prstGeom>
        </p:spPr>
      </p:pic>
      <p:grpSp>
        <p:nvGrpSpPr>
          <p:cNvPr id="8" name="Group 7">
            <a:extLst>
              <a:ext uri="{FF2B5EF4-FFF2-40B4-BE49-F238E27FC236}">
                <a16:creationId xmlns:a16="http://schemas.microsoft.com/office/drawing/2014/main" id="{9F5712CE-37DD-4990-B502-F3D55E46E429}"/>
              </a:ext>
            </a:extLst>
          </p:cNvPr>
          <p:cNvGrpSpPr/>
          <p:nvPr/>
        </p:nvGrpSpPr>
        <p:grpSpPr>
          <a:xfrm>
            <a:off x="2053760" y="522061"/>
            <a:ext cx="8578103" cy="5490405"/>
            <a:chOff x="2234391" y="1280887"/>
            <a:chExt cx="8578103" cy="3985916"/>
          </a:xfrm>
        </p:grpSpPr>
        <p:pic>
          <p:nvPicPr>
            <p:cNvPr id="4" name="Picture 3">
              <a:extLst>
                <a:ext uri="{FF2B5EF4-FFF2-40B4-BE49-F238E27FC236}">
                  <a16:creationId xmlns:a16="http://schemas.microsoft.com/office/drawing/2014/main" id="{EC504D22-AF15-4156-994D-CC031C1AD010}"/>
                </a:ext>
              </a:extLst>
            </p:cNvPr>
            <p:cNvPicPr>
              <a:picLocks noChangeAspect="1"/>
            </p:cNvPicPr>
            <p:nvPr/>
          </p:nvPicPr>
          <p:blipFill rotWithShape="1">
            <a:blip r:embed="rId4">
              <a:extLst>
                <a:ext uri="{28A0092B-C50C-407E-A947-70E740481C1C}">
                  <a14:useLocalDpi xmlns:a14="http://schemas.microsoft.com/office/drawing/2010/main" val="0"/>
                </a:ext>
              </a:extLst>
            </a:blip>
            <a:srcRect t="18665" b="19683"/>
            <a:stretch/>
          </p:blipFill>
          <p:spPr>
            <a:xfrm>
              <a:off x="2234391" y="1280887"/>
              <a:ext cx="8131630" cy="3985916"/>
            </a:xfrm>
            <a:prstGeom prst="rect">
              <a:avLst/>
            </a:prstGeom>
          </p:spPr>
        </p:pic>
        <p:sp>
          <p:nvSpPr>
            <p:cNvPr id="6" name="TextBox 5">
              <a:extLst>
                <a:ext uri="{FF2B5EF4-FFF2-40B4-BE49-F238E27FC236}">
                  <a16:creationId xmlns:a16="http://schemas.microsoft.com/office/drawing/2014/main" id="{6A7C0E92-8F50-4DC7-8E5D-7A0C805FDE1F}"/>
                </a:ext>
              </a:extLst>
            </p:cNvPr>
            <p:cNvSpPr txBox="1"/>
            <p:nvPr/>
          </p:nvSpPr>
          <p:spPr>
            <a:xfrm rot="21426634">
              <a:off x="3094324" y="3119029"/>
              <a:ext cx="7718170" cy="6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2060"/>
                  </a:solidFill>
                  <a:effectLst/>
                  <a:uLnTx/>
                  <a:uFillTx/>
                  <a:latin typeface="UTM Bienvenue" panose="02040603050506020204" pitchFamily="18" charset="0"/>
                  <a:ea typeface="+mn-ea"/>
                  <a:cs typeface="+mn-cs"/>
                </a:rPr>
                <a:t>Chúc em học tốt nhé!</a:t>
              </a:r>
              <a:endParaRPr kumimoji="0" lang="en-US" sz="5400" b="0" i="0" u="none" strike="noStrike" kern="1200" cap="none" spc="0" normalizeH="0" baseline="0" noProof="0" dirty="0">
                <a:ln>
                  <a:noFill/>
                </a:ln>
                <a:solidFill>
                  <a:srgbClr val="002060"/>
                </a:solidFill>
                <a:effectLst/>
                <a:uLnTx/>
                <a:uFillTx/>
                <a:latin typeface="UTM Bienvenue" panose="02040603050506020204" pitchFamily="18" charset="0"/>
                <a:ea typeface="+mn-ea"/>
                <a:cs typeface="+mn-cs"/>
              </a:endParaRPr>
            </a:p>
          </p:txBody>
        </p:sp>
      </p:grpSp>
      <p:pic>
        <p:nvPicPr>
          <p:cNvPr id="13" name="Picture 12">
            <a:extLst>
              <a:ext uri="{FF2B5EF4-FFF2-40B4-BE49-F238E27FC236}">
                <a16:creationId xmlns:a16="http://schemas.microsoft.com/office/drawing/2014/main" id="{4E8B2F6C-7F6E-461C-A2FC-59792F240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519">
            <a:off x="8223935" y="2326844"/>
            <a:ext cx="3463709" cy="3463709"/>
          </a:xfrm>
          <a:prstGeom prst="rect">
            <a:avLst/>
          </a:prstGeom>
        </p:spPr>
      </p:pic>
      <p:pic>
        <p:nvPicPr>
          <p:cNvPr id="3" name="Picture 2">
            <a:extLst>
              <a:ext uri="{FF2B5EF4-FFF2-40B4-BE49-F238E27FC236}">
                <a16:creationId xmlns:a16="http://schemas.microsoft.com/office/drawing/2014/main" id="{A93B5CAA-F697-4041-8BB1-9B03A41A797B}"/>
              </a:ext>
            </a:extLst>
          </p:cNvPr>
          <p:cNvPicPr>
            <a:picLocks noChangeAspect="1"/>
          </p:cNvPicPr>
          <p:nvPr/>
        </p:nvPicPr>
        <p:blipFill rotWithShape="1">
          <a:blip r:embed="rId6">
            <a:extLst>
              <a:ext uri="{28A0092B-C50C-407E-A947-70E740481C1C}">
                <a14:useLocalDpi xmlns:a14="http://schemas.microsoft.com/office/drawing/2010/main" val="0"/>
              </a:ext>
            </a:extLst>
          </a:blip>
          <a:srcRect b="27339"/>
          <a:stretch/>
        </p:blipFill>
        <p:spPr>
          <a:xfrm>
            <a:off x="0" y="2433710"/>
            <a:ext cx="6858000" cy="4983090"/>
          </a:xfrm>
          <a:prstGeom prst="rect">
            <a:avLst/>
          </a:prstGeom>
        </p:spPr>
      </p:pic>
      <p:pic>
        <p:nvPicPr>
          <p:cNvPr id="7" name="Picture 6">
            <a:extLst>
              <a:ext uri="{FF2B5EF4-FFF2-40B4-BE49-F238E27FC236}">
                <a16:creationId xmlns:a16="http://schemas.microsoft.com/office/drawing/2014/main" id="{C198B7A0-7BF7-40DA-B513-13629B91F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259" y="-159655"/>
            <a:ext cx="1440542" cy="1440542"/>
          </a:xfrm>
          <a:prstGeom prst="rect">
            <a:avLst/>
          </a:prstGeom>
        </p:spPr>
      </p:pic>
      <p:pic>
        <p:nvPicPr>
          <p:cNvPr id="11" name="Picture 10">
            <a:extLst>
              <a:ext uri="{FF2B5EF4-FFF2-40B4-BE49-F238E27FC236}">
                <a16:creationId xmlns:a16="http://schemas.microsoft.com/office/drawing/2014/main" id="{47962582-2633-43D8-9733-3687E596AA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107" y="-70763"/>
            <a:ext cx="2327739" cy="2327739"/>
          </a:xfrm>
          <a:prstGeom prst="rect">
            <a:avLst/>
          </a:prstGeom>
        </p:spPr>
      </p:pic>
      <p:pic>
        <p:nvPicPr>
          <p:cNvPr id="17" name="Picture 16">
            <a:extLst>
              <a:ext uri="{FF2B5EF4-FFF2-40B4-BE49-F238E27FC236}">
                <a16:creationId xmlns:a16="http://schemas.microsoft.com/office/drawing/2014/main" id="{03C85359-7303-4018-9E82-7AE8318697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7851" y="5266802"/>
            <a:ext cx="1745350" cy="1745350"/>
          </a:xfrm>
          <a:prstGeom prst="rect">
            <a:avLst/>
          </a:prstGeom>
        </p:spPr>
      </p:pic>
      <p:pic>
        <p:nvPicPr>
          <p:cNvPr id="18" name="Picture 17">
            <a:extLst>
              <a:ext uri="{FF2B5EF4-FFF2-40B4-BE49-F238E27FC236}">
                <a16:creationId xmlns:a16="http://schemas.microsoft.com/office/drawing/2014/main" id="{1611738A-CA44-4C09-91C5-64EEAE3C98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76" y="522061"/>
            <a:ext cx="1045915" cy="1045915"/>
          </a:xfrm>
          <a:prstGeom prst="rect">
            <a:avLst/>
          </a:prstGeom>
        </p:spPr>
      </p:pic>
      <p:pic>
        <p:nvPicPr>
          <p:cNvPr id="19" name="Picture 18">
            <a:extLst>
              <a:ext uri="{FF2B5EF4-FFF2-40B4-BE49-F238E27FC236}">
                <a16:creationId xmlns:a16="http://schemas.microsoft.com/office/drawing/2014/main" id="{0087EEF7-EAE9-4E10-8279-25ED53402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7805" y="3306751"/>
            <a:ext cx="1565890" cy="1565890"/>
          </a:xfrm>
          <a:prstGeom prst="rect">
            <a:avLst/>
          </a:prstGeom>
        </p:spPr>
      </p:pic>
      <p:pic>
        <p:nvPicPr>
          <p:cNvPr id="20" name="Picture 19">
            <a:extLst>
              <a:ext uri="{FF2B5EF4-FFF2-40B4-BE49-F238E27FC236}">
                <a16:creationId xmlns:a16="http://schemas.microsoft.com/office/drawing/2014/main" id="{D1F38004-1420-4A75-AEB9-ACC81748F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7805" y="760173"/>
            <a:ext cx="807803" cy="807803"/>
          </a:xfrm>
          <a:prstGeom prst="rect">
            <a:avLst/>
          </a:prstGeom>
        </p:spPr>
      </p:pic>
    </p:spTree>
    <p:extLst>
      <p:ext uri="{BB962C8B-B14F-4D97-AF65-F5344CB8AC3E}">
        <p14:creationId xmlns:p14="http://schemas.microsoft.com/office/powerpoint/2010/main" val="45799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1"/>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2" presetClass="emph" presetSubtype="0" fill="hold" nodeType="after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par>
                                <p:cTn id="32" presetID="32" presetClass="emph" presetSubtype="0" fill="hold" nodeType="withEffect">
                                  <p:stCondLst>
                                    <p:cond delay="1000"/>
                                  </p:stCondLst>
                                  <p:childTnLst>
                                    <p:animRot by="120000">
                                      <p:cBhvr>
                                        <p:cTn id="33" dur="100" fill="hold">
                                          <p:stCondLst>
                                            <p:cond delay="0"/>
                                          </p:stCondLst>
                                        </p:cTn>
                                        <p:tgtEl>
                                          <p:spTgt spid="5"/>
                                        </p:tgtEl>
                                        <p:attrNameLst>
                                          <p:attrName>r</p:attrName>
                                        </p:attrNameLst>
                                      </p:cBhvr>
                                    </p:animRot>
                                    <p:animRot by="-240000">
                                      <p:cBhvr>
                                        <p:cTn id="34" dur="200" fill="hold">
                                          <p:stCondLst>
                                            <p:cond delay="200"/>
                                          </p:stCondLst>
                                        </p:cTn>
                                        <p:tgtEl>
                                          <p:spTgt spid="5"/>
                                        </p:tgtEl>
                                        <p:attrNameLst>
                                          <p:attrName>r</p:attrName>
                                        </p:attrNameLst>
                                      </p:cBhvr>
                                    </p:animRot>
                                    <p:animRot by="240000">
                                      <p:cBhvr>
                                        <p:cTn id="35" dur="200" fill="hold">
                                          <p:stCondLst>
                                            <p:cond delay="400"/>
                                          </p:stCondLst>
                                        </p:cTn>
                                        <p:tgtEl>
                                          <p:spTgt spid="5"/>
                                        </p:tgtEl>
                                        <p:attrNameLst>
                                          <p:attrName>r</p:attrName>
                                        </p:attrNameLst>
                                      </p:cBhvr>
                                    </p:animRot>
                                    <p:animRot by="-240000">
                                      <p:cBhvr>
                                        <p:cTn id="36" dur="200" fill="hold">
                                          <p:stCondLst>
                                            <p:cond delay="600"/>
                                          </p:stCondLst>
                                        </p:cTn>
                                        <p:tgtEl>
                                          <p:spTgt spid="5"/>
                                        </p:tgtEl>
                                        <p:attrNameLst>
                                          <p:attrName>r</p:attrName>
                                        </p:attrNameLst>
                                      </p:cBhvr>
                                    </p:animRot>
                                    <p:animRot by="120000">
                                      <p:cBhvr>
                                        <p:cTn id="37" dur="200" fill="hold">
                                          <p:stCondLst>
                                            <p:cond delay="800"/>
                                          </p:stCondLst>
                                        </p:cTn>
                                        <p:tgtEl>
                                          <p:spTgt spid="5"/>
                                        </p:tgtEl>
                                        <p:attrNameLst>
                                          <p:attrName>r</p:attrName>
                                        </p:attrNameLst>
                                      </p:cBhvr>
                                    </p:animRot>
                                  </p:childTnLst>
                                </p:cTn>
                              </p:par>
                            </p:childTnLst>
                          </p:cTn>
                        </p:par>
                        <p:par>
                          <p:cTn id="38" fill="hold">
                            <p:stCondLst>
                              <p:cond delay="4000"/>
                            </p:stCondLst>
                            <p:childTnLst>
                              <p:par>
                                <p:cTn id="39" presetID="16" presetClass="entr" presetSubtype="21"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par>
                          <p:cTn id="42" fill="hold">
                            <p:stCondLst>
                              <p:cond delay="4500"/>
                            </p:stCondLst>
                            <p:childTnLst>
                              <p:par>
                                <p:cTn id="43" presetID="22" presetClass="entr" presetSubtype="4"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0" presetClass="path" presetSubtype="0" accel="50000" decel="50000" fill="hold" nodeType="withEffect">
                                  <p:stCondLst>
                                    <p:cond delay="0"/>
                                  </p:stCondLst>
                                  <p:childTnLst>
                                    <p:animMotion origin="layout" path="M -0.0155 0.01643 L -0.0155 0.01643 C -0.02279 0.01551 -0.03047 0.01736 -0.03737 0.01365 C -0.05196 0.00601 -0.0655 -0.00718 -0.07956 -0.0169 C -0.08164 -0.01829 -0.08373 -0.01875 -0.08581 -0.01968 C -0.11289 -0.01598 -0.14037 -0.01667 -0.16706 -0.00857 C -0.17774 -0.00533 -0.18685 0.00648 -0.19675 0.01365 C -0.20248 0.01759 -0.20847 0.02013 -0.21393 0.02476 C -0.2237 0.0331 -0.23282 0.04282 -0.24206 0.05254 C -0.24532 0.05578 -0.2487 0.05926 -0.25143 0.06365 C -0.26459 0.08402 -0.27422 0.10301 -0.28268 0.13032 C -0.2875 0.14537 -0.29466 0.18333 -0.29675 0.19976 C -0.30091 0.23009 -0.30456 0.26064 -0.30768 0.29143 C -0.31354 0.34791 -0.31472 0.3824 -0.33268 0.43588 C -0.33737 0.44976 -0.34089 0.46527 -0.34675 0.47754 C -0.35456 0.49328 -0.36367 0.50717 -0.37331 0.51921 C -0.40209 0.55416 -0.42474 0.57384 -0.45612 0.59421 C -0.46172 0.59768 -0.46771 0.5993 -0.47331 0.60254 C -0.48229 0.60763 -0.49089 0.61504 -0.49987 0.61921 C -0.53308 0.63402 -0.55716 0.63796 -0.5905 0.64699 C -0.60052 0.64953 -0.61029 0.65324 -0.62018 0.65532 C -0.63047 0.6574 -0.67201 0.66018 -0.678 0.66088 L -0.89675 0.65254 C -0.91029 0.65 -0.92058 0.62847 -0.93112 0.61365 C -0.95521 0.57986 -0.96823 0.5537 -0.98268 0.5081 C -0.98659 0.49583 -0.98893 0.48217 -0.99206 0.46921 C -0.99453 0.43657 -0.99935 0.38379 -0.99831 0.34976 C -0.9974 0.31435 -0.99518 0.27916 -0.99206 0.24421 C -0.99102 0.23171 -0.98841 0.21967 -0.98581 0.2081 C -0.98255 0.19305 -0.96055 0.09282 -0.94831 0.06088 C -0.93711 0.03148 -0.93633 0.0375 -0.92331 0.01921 C -0.91875 0.01273 -0.90625 -0.00926 -0.89987 -0.01412 C -0.89558 -0.0176 -0.8905 -0.01783 -0.88581 -0.01968 C -0.88321 -0.02246 -0.88086 -0.02593 -0.878 -0.02801 C -0.87357 -0.03149 -0.86862 -0.03357 -0.86393 -0.03635 C -0.84297 -0.04885 -0.86094 -0.03912 -0.80768 -0.03912 L -0.80768 -0.03912 " pathEditMode="relative" ptsTypes="AAAAAAAAAAAAAAAAAAAAAAAAAAAAAAAAAAAAA">
                                      <p:cBhvr>
                                        <p:cTn id="60" dur="3000" fill="hold"/>
                                        <p:tgtEl>
                                          <p:spTgt spid="20"/>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02787 0.02291 L -0.02787 0.02291 C -0.0336 0.01736 -0.03933 0.01157 -0.04505 0.00625 C -0.04662 0.00509 -0.04831 0.00463 -0.04974 0.00347 C -0.05196 0.00185 -0.05391 -0.0007 -0.05599 -0.00209 C -0.05964 -0.0044 -0.06341 -0.00533 -0.06693 -0.00764 C -0.07071 -0.00996 -0.07422 -0.01343 -0.07787 -0.01598 C -0.08828 -0.02246 -0.09024 -0.02176 -0.10144 -0.02431 C -0.11862 -0.03357 -0.14089 -0.04653 -0.15755 -0.05209 L -0.18255 -0.06042 C -0.19349 -0.06783 -0.2043 -0.07639 -0.21537 -0.08264 C -0.23386 -0.09283 -0.23789 -0.09005 -0.25599 -0.09375 C -0.26394 -0.09514 -0.27175 -0.09746 -0.27956 -0.09908 C -0.35209 -0.09213 -0.36953 -0.10093 -0.43568 -0.05764 C -0.45547 -0.04468 -0.47722 -0.03843 -0.49519 -0.01875 C -0.53008 0.02014 -0.48659 -0.02871 -0.51849 0.00902 C -0.52266 0.01389 -0.52696 0.01805 -0.53099 0.02291 C -0.55026 0.0456 -0.54766 0.04652 -0.57162 0.06736 C -0.58998 0.08333 -0.60938 0.09629 -0.62943 0.10347 C -0.63828 0.10671 -0.64714 0.10717 -0.65599 0.10902 C -0.71315 0.10625 -0.74766 0.1162 -0.79505 0.09514 C -0.82032 0.08402 -0.81524 0.0824 -0.84193 0.0618 C -0.8487 0.05671 -0.85573 0.05347 -0.86224 0.04791 C -0.86576 0.04514 -0.86823 0.03935 -0.87162 0.0368 C -0.89844 0.01875 -0.92045 0.00764 -0.94818 0.00069 C -0.95599 -0.00116 -0.9638 -0.00116 -0.97162 -0.00209 C -0.99193 -0.00024 -1.0125 -0.00186 -1.03255 0.00347 C -1.03711 0.00486 -1.04024 0.01203 -1.04349 0.01736 C -1.04753 0.02384 -1.05091 0.03356 -1.05287 0.04236 C -1.05417 0.04791 -1.05495 0.05347 -1.05599 0.05902 C -1.05547 0.08402 -1.05534 0.10902 -1.05443 0.13402 C -1.0543 0.13796 -1.0543 0.14236 -1.05287 0.14514 C -1.05144 0.14838 -1.0487 0.14884 -1.04662 0.15069 C -1.0461 0.15439 -1.04636 0.15879 -1.04505 0.1618 C -1.04128 0.17083 -1.03321 0.17662 -1.02787 0.18125 C -0.97526 0.17569 -0.9918 0.18935 -0.97318 0.17291 L -0.97318 0.17291 " pathEditMode="relative" ptsTypes="AAAAAAAAAAAAAAAAAAAAAAAAAAAAAAAAAAAAA">
                                      <p:cBhvr>
                                        <p:cTn id="62" dur="3000" fill="hold"/>
                                        <p:tgtEl>
                                          <p:spTgt spid="19"/>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0.00521 -0.00231 L 0.00521 -0.00208 C 0.00313 0.00973 0.00091 0.02153 -0.00104 0.0338 C -0.00221 0.0419 -0.00273 0.05047 -0.00417 0.0588 C -0.00586 0.06991 -0.00859 0.08079 -0.01042 0.09213 C -0.01393 0.11505 -0.01575 0.13542 -0.01823 0.1588 C -0.01771 0.21343 -0.01797 0.26806 -0.01667 0.32269 C -0.01641 0.3301 -0.01471 0.3375 -0.01354 0.34491 C -0.01211 0.35232 -0.01055 0.35973 -0.00885 0.36713 C -0.00117 0.39815 0.01107 0.42917 0.02552 0.45047 C 0.03112 0.4588 0.0362 0.46899 0.04271 0.47547 C 0.05638 0.48889 0.07487 0.4926 0.08958 0.49769 C 0.10885 0.49584 0.12813 0.49607 0.1474 0.49213 C 0.15078 0.49121 0.15365 0.48658 0.15677 0.4838 C 0.16615 0.47454 0.17539 0.46505 0.1849 0.45602 C 0.21237 0.42917 0.2069 0.43704 0.23477 0.40325 C 0.25885 0.37385 0.29206 0.32639 0.32083 0.30325 C 0.3375 0.28959 0.39427 0.25186 0.41615 0.24491 C 0.43568 0.23843 0.45573 0.2375 0.47526 0.2338 C 0.51875 0.24399 0.5625 0.24815 0.60521 0.26436 C 0.62435 0.27153 0.64232 0.28727 0.6599 0.30325 C 0.66914 0.31158 0.67708 0.32408 0.6849 0.33658 C 0.69505 0.35255 0.70872 0.38426 0.71458 0.40602 C 0.71953 0.42547 0.72318 0.44653 0.72708 0.46713 C 0.72813 0.47246 0.7293 0.47801 0.73021 0.4838 C 0.73138 0.49098 0.73203 0.49862 0.73333 0.50602 C 0.73464 0.51436 0.73646 0.52246 0.73802 0.53102 C 0.73958 0.54005 0.74128 0.54931 0.74271 0.5588 C 0.7444 0.56968 0.7444 0.58172 0.7474 0.59213 L 0.75521 0.61968 C 0.75677 0.63774 0.75443 0.63241 0.75833 0.63936 L 0.75833 0.63959 " pathEditMode="relative" rAng="0" ptsTypes="AAAAAAAAAAAAAAAAAAAAAAAAAAAAAAAA">
                                      <p:cBhvr>
                                        <p:cTn id="64" dur="3000" fill="hold"/>
                                        <p:tgtEl>
                                          <p:spTgt spid="18"/>
                                        </p:tgtEl>
                                        <p:attrNameLst>
                                          <p:attrName>ppt_x</p:attrName>
                                          <p:attrName>ppt_y</p:attrName>
                                        </p:attrNameLst>
                                      </p:cBhvr>
                                      <p:rCtr x="36484" y="32083"/>
                                    </p:animMotion>
                                  </p:childTnLst>
                                </p:cTn>
                              </p:par>
                              <p:par>
                                <p:cTn id="65" presetID="0" presetClass="path" presetSubtype="0" accel="50000" decel="50000" fill="hold" nodeType="withEffect">
                                  <p:stCondLst>
                                    <p:cond delay="0"/>
                                  </p:stCondLst>
                                  <p:childTnLst>
                                    <p:animMotion origin="layout" path="M -0.00821 -0.00903 L -0.00821 -0.00903 C -0.00196 0.00671 0.00234 0.02569 0.01054 0.03819 C 0.01705 0.04768 0.02591 0.05139 0.03398 0.05486 C 0.06588 0.06782 0.10559 0.06852 0.13711 0.07153 C 0.15898 0.06875 0.18099 0.06875 0.20273 0.06319 C 0.20599 0.06227 0.20872 0.05694 0.21054 0.05208 C 0.21979 0.02523 0.22955 -0.00162 0.23554 -0.03125 C 0.23932 -0.0507 0.24505 -0.08218 0.25117 -0.1007 C 0.2552 -0.11343 0.2595 -0.12639 0.26523 -0.13681 C 0.27109 -0.14792 0.27877 -0.15533 0.28554 -0.16458 C 0.28724 -0.16389 0.32174 -0.15185 0.33086 -0.14236 C 0.33593 -0.13704 0.33971 -0.12801 0.34492 -0.12292 C 0.35026 -0.11783 0.35638 -0.1162 0.36211 -0.11181 C 0.36744 -0.10787 0.37239 -0.10232 0.37773 -0.09792 C 0.38854 -0.08935 0.40247 -0.0831 0.41367 -0.07847 C 0.43919 -0.06829 0.43815 -0.06898 0.45742 -0.06458 C 0.49492 -0.07408 0.53711 -0.07361 0.57148 -0.10903 C 0.58919 -0.12755 0.60885 -0.14421 0.62148 -0.17292 C 0.63619 -0.20718 0.66197 -0.25995 0.67148 -0.30347 C 0.67994 -0.34329 0.68216 -0.38681 0.69179 -0.4257 C 0.6944 -0.43658 0.70533 -0.48333 0.71054 -0.49792 C 0.71836 -0.52083 0.72461 -0.5463 0.73554 -0.56458 C 0.74544 -0.58125 0.76093 -0.61366 0.77617 -0.6257 C 0.78216 -0.63056 0.78867 -0.63264 0.79492 -0.63681 C 0.80065 -0.64097 0.80911 -0.65139 0.81523 -0.65347 C 0.83112 -0.65949 0.84739 -0.66343 0.86367 -0.66736 C 0.87461 -0.67014 0.88541 -0.67384 0.89648 -0.6757 C 0.91354 -0.67894 0.90677 -0.67847 0.91679 -0.67847 L 0.91679 -0.67847 " pathEditMode="relative" ptsTypes="AAAAAAAAAAAAAAAAAAAAAAAAAAAAAA">
                                      <p:cBhvr>
                                        <p:cTn id="66"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descr="e7d195523061f1c0220a3acd2f99070e22f7f2176c6c61f4AB5BC6AF3DF28E09514168BD2F6654DA4347BEC42B9A9B38EB2139F52FD80B94EB8F1B847F5BC18ECD11DB8433CCABD6DAEA8D49E99C31D369F6504303A5EBA93D57AE2B08D60B2420F9B0510537C26339B22B158E86E271C6AC6D991C2894815CAEC5EFF4F121584C09D83D95E7A9C7">
            <a:extLst>
              <a:ext uri="{FF2B5EF4-FFF2-40B4-BE49-F238E27FC236}">
                <a16:creationId xmlns:a16="http://schemas.microsoft.com/office/drawing/2014/main" id="{4427291C-A992-4D11-9AA4-357EB5F8B23D}"/>
              </a:ext>
            </a:extLst>
          </p:cNvPr>
          <p:cNvSpPr/>
          <p:nvPr/>
        </p:nvSpPr>
        <p:spPr>
          <a:xfrm>
            <a:off x="495300" y="1520501"/>
            <a:ext cx="11178988" cy="4732435"/>
          </a:xfrm>
          <a:prstGeom prst="rect">
            <a:avLst/>
          </a:prstGeom>
          <a:solidFill>
            <a:srgbClr val="FADCA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pic>
        <p:nvPicPr>
          <p:cNvPr id="7" name="Picture 6">
            <a:extLst>
              <a:ext uri="{FF2B5EF4-FFF2-40B4-BE49-F238E27FC236}">
                <a16:creationId xmlns:a16="http://schemas.microsoft.com/office/drawing/2014/main" id="{F220B7E3-612E-444E-90F3-585FE370F64E}"/>
              </a:ext>
            </a:extLst>
          </p:cNvPr>
          <p:cNvPicPr>
            <a:picLocks noChangeAspect="1"/>
          </p:cNvPicPr>
          <p:nvPr/>
        </p:nvPicPr>
        <p:blipFill rotWithShape="1">
          <a:blip r:embed="rId2">
            <a:extLst>
              <a:ext uri="{28A0092B-C50C-407E-A947-70E740481C1C}">
                <a14:useLocalDpi xmlns:a14="http://schemas.microsoft.com/office/drawing/2010/main" val="0"/>
              </a:ext>
            </a:extLst>
          </a:blip>
          <a:srcRect t="37328" b="41476"/>
          <a:stretch/>
        </p:blipFill>
        <p:spPr>
          <a:xfrm>
            <a:off x="-992953" y="4984955"/>
            <a:ext cx="13184954" cy="2794649"/>
          </a:xfrm>
          <a:prstGeom prst="rect">
            <a:avLst/>
          </a:prstGeom>
        </p:spPr>
      </p:pic>
      <p:grpSp>
        <p:nvGrpSpPr>
          <p:cNvPr id="5" name="组合 4">
            <a:extLst>
              <a:ext uri="{FF2B5EF4-FFF2-40B4-BE49-F238E27FC236}">
                <a16:creationId xmlns:a16="http://schemas.microsoft.com/office/drawing/2014/main" id="{A1D4187D-603D-45BD-875C-1EE2A1868DB9}"/>
              </a:ext>
            </a:extLst>
          </p:cNvPr>
          <p:cNvGrpSpPr/>
          <p:nvPr/>
        </p:nvGrpSpPr>
        <p:grpSpPr>
          <a:xfrm>
            <a:off x="1704457" y="0"/>
            <a:ext cx="7521841" cy="1029561"/>
            <a:chOff x="4127500" y="183238"/>
            <a:chExt cx="7521841" cy="1029561"/>
          </a:xfrm>
        </p:grpSpPr>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3">
              <a:extLst>
                <a:ext uri="{28A0092B-C50C-407E-A947-70E740481C1C}">
                  <a14:useLocalDpi xmlns:a14="http://schemas.microsoft.com/office/drawing/2010/main" val="0"/>
                </a:ext>
              </a:extLst>
            </a:blip>
            <a:srcRect t="-68" r="76667" b="57763"/>
            <a:stretch/>
          </p:blipFill>
          <p:spPr>
            <a:xfrm>
              <a:off x="4127500" y="183238"/>
              <a:ext cx="1557541" cy="1029561"/>
            </a:xfrm>
            <a:prstGeom prst="rect">
              <a:avLst/>
            </a:prstGeom>
          </p:spPr>
        </p:pic>
        <p:sp>
          <p:nvSpPr>
            <p:cNvPr id="3" name="文本框 2"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53734B7B-002E-4D1A-AFC6-DFCD69129085}"/>
                </a:ext>
              </a:extLst>
            </p:cNvPr>
            <p:cNvSpPr txBox="1"/>
            <p:nvPr/>
          </p:nvSpPr>
          <p:spPr>
            <a:xfrm>
              <a:off x="5435781" y="305604"/>
              <a:ext cx="6213560" cy="784830"/>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err="1">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Những</a:t>
              </a:r>
              <a:r>
                <a:rPr kumimoji="0" lang="en-US" altLang="zh-CN" sz="4500" b="1" i="0" u="none" strike="noStrike" kern="1200" cap="none" spc="0" normalizeH="0" baseline="0" noProof="0" dirty="0">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4500" b="1" i="0" u="none" strike="noStrike" kern="1200" cap="none" spc="0" normalizeH="0" baseline="0" noProof="0" dirty="0" err="1">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hạt</a:t>
              </a:r>
              <a:r>
                <a:rPr kumimoji="0" lang="en-US" altLang="zh-CN" sz="4500" b="1" i="0" u="none" strike="noStrike" kern="1200" cap="none" spc="0" normalizeH="0" baseline="0" noProof="0" dirty="0">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4500" b="1" i="0" u="none" strike="noStrike" kern="1200" cap="none" spc="0" normalizeH="0" baseline="0" noProof="0" dirty="0" err="1">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thóc</a:t>
              </a:r>
              <a:r>
                <a:rPr kumimoji="0" lang="en-US" altLang="zh-CN" sz="4500" b="1" i="0" u="none" strike="noStrike" kern="1200" cap="none" spc="0" normalizeH="0" baseline="0" noProof="0" dirty="0">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4500" b="1" i="0" u="none" strike="noStrike" kern="1200" cap="none" spc="0" normalizeH="0" baseline="0" noProof="0" dirty="0" err="1">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giống</a:t>
              </a:r>
              <a:endParaRPr kumimoji="0" lang="zh-CN" altLang="en-US" sz="4500" b="1" i="0" u="none" strike="noStrike" kern="1200" cap="none" spc="0" normalizeH="0" baseline="0" noProof="0" dirty="0">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mn-lt"/>
              </a:endParaRPr>
            </a:p>
          </p:txBody>
        </p:sp>
      </p:grpSp>
      <p:sp>
        <p:nvSpPr>
          <p:cNvPr id="10" name="文本框 9">
            <a:extLst>
              <a:ext uri="{FF2B5EF4-FFF2-40B4-BE49-F238E27FC236}">
                <a16:creationId xmlns:a16="http://schemas.microsoft.com/office/drawing/2014/main" id="{7DAC69C4-F7F1-4843-8E43-B8111B1CC7AC}"/>
              </a:ext>
            </a:extLst>
          </p:cNvPr>
          <p:cNvSpPr txBox="1"/>
          <p:nvPr/>
        </p:nvSpPr>
        <p:spPr>
          <a:xfrm>
            <a:off x="7833348" y="907196"/>
            <a:ext cx="3840940" cy="477054"/>
          </a:xfrm>
          <a:prstGeom prst="rect">
            <a:avLst/>
          </a:prstGeom>
          <a:noFill/>
          <a:ln>
            <a:solidFill>
              <a:srgbClr val="FADCA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500" b="0" i="0" u="none" strike="noStrike" kern="1200" cap="none" spc="0" normalizeH="0" baseline="0" noProof="0" dirty="0" err="1">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Truyện</a:t>
            </a:r>
            <a:r>
              <a:rPr kumimoji="0" lang="en-US" altLang="zh-CN" sz="2500" b="0" i="0" u="none" strike="noStrike" kern="1200" cap="none" spc="0" normalizeH="0" baseline="0" noProof="0" dirty="0">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dân</a:t>
            </a:r>
            <a:r>
              <a:rPr kumimoji="0" lang="en-US" altLang="zh-CN" sz="2500" b="0" i="0" u="none" strike="noStrike" kern="1200" cap="none" spc="0" normalizeH="0" baseline="0" noProof="0" dirty="0">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gian</a:t>
            </a:r>
            <a:r>
              <a:rPr kumimoji="0" lang="en-US" altLang="zh-CN" sz="2500" b="0" i="0" u="none" strike="noStrike" kern="1200" cap="none" spc="0" normalizeH="0" baseline="0" noProof="0" dirty="0">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 Khmer</a:t>
            </a:r>
            <a:endParaRPr kumimoji="0" lang="zh-CN" altLang="en-US" sz="2500" b="0" i="0" u="none" strike="noStrike" kern="1200" cap="none" spc="0" normalizeH="0" baseline="0" noProof="0" dirty="0">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11" name="矩形 10">
            <a:extLst>
              <a:ext uri="{FF2B5EF4-FFF2-40B4-BE49-F238E27FC236}">
                <a16:creationId xmlns:a16="http://schemas.microsoft.com/office/drawing/2014/main" id="{00B70CCB-D3B9-444C-B7F8-F0AADEFDA581}"/>
              </a:ext>
            </a:extLst>
          </p:cNvPr>
          <p:cNvSpPr/>
          <p:nvPr/>
        </p:nvSpPr>
        <p:spPr>
          <a:xfrm>
            <a:off x="517712" y="1607927"/>
            <a:ext cx="11178988" cy="4401205"/>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ấy</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vua</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mới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tồn</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Trước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thóc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giống</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luộc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kĩ</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Lẽ</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thóc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ấy</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còn</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mọc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thóc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đầy</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ắp</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kia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phải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thóc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giống</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vua</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dõng</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đức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quý</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ngôi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bé</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dũng</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Chôm</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ngôi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trở</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vua</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hiền</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minh</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8990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4619504-31FD-4F9A-9E73-3BC2C55847F2}"/>
              </a:ext>
            </a:extLst>
          </p:cNvPr>
          <p:cNvGrpSpPr/>
          <p:nvPr/>
        </p:nvGrpSpPr>
        <p:grpSpPr>
          <a:xfrm>
            <a:off x="5329384" y="1181699"/>
            <a:ext cx="2124829" cy="1786436"/>
            <a:chOff x="6191037" y="861181"/>
            <a:chExt cx="4641136" cy="3902006"/>
          </a:xfrm>
        </p:grpSpPr>
        <p:sp>
          <p:nvSpPr>
            <p:cNvPr id="3" name="矩形 2">
              <a:extLst>
                <a:ext uri="{FF2B5EF4-FFF2-40B4-BE49-F238E27FC236}">
                  <a16:creationId xmlns:a16="http://schemas.microsoft.com/office/drawing/2014/main" id="{150D2DBE-61F7-4089-A2F5-A20F2719B033}"/>
                </a:ext>
              </a:extLst>
            </p:cNvPr>
            <p:cNvSpPr/>
            <p:nvPr/>
          </p:nvSpPr>
          <p:spPr>
            <a:xfrm rot="1800000">
              <a:off x="7430050" y="1670286"/>
              <a:ext cx="3402123" cy="3092901"/>
            </a:xfrm>
            <a:prstGeom prst="rect">
              <a:avLst/>
            </a:prstGeom>
            <a:gradFill>
              <a:gsLst>
                <a:gs pos="0">
                  <a:srgbClr val="FFFFFF">
                    <a:lumMod val="50000"/>
                  </a:srgbClr>
                </a:gs>
                <a:gs pos="82000">
                  <a:srgbClr val="F8F8F8">
                    <a:alpha val="0"/>
                  </a:srgbClr>
                </a:gs>
              </a:gsLst>
              <a:lin ang="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 name="椭圆 3">
              <a:extLst>
                <a:ext uri="{FF2B5EF4-FFF2-40B4-BE49-F238E27FC236}">
                  <a16:creationId xmlns:a16="http://schemas.microsoft.com/office/drawing/2014/main" id="{2F5493BC-401E-47BB-A7B8-E0425B8D9D98}"/>
                </a:ext>
              </a:extLst>
            </p:cNvPr>
            <p:cNvSpPr/>
            <p:nvPr/>
          </p:nvSpPr>
          <p:spPr>
            <a:xfrm>
              <a:off x="6191037" y="861181"/>
              <a:ext cx="3115200" cy="3115201"/>
            </a:xfrm>
            <a:prstGeom prst="ellipse">
              <a:avLst/>
            </a:prstGeom>
            <a:solidFill>
              <a:srgbClr val="F5B63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rPr>
                <a:t>2</a:t>
              </a:r>
              <a:endParaRPr kumimoji="0" lang="zh-CN" altLang="en-US" sz="60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grpSp>
      <p:grpSp>
        <p:nvGrpSpPr>
          <p:cNvPr id="5" name="组合 4">
            <a:extLst>
              <a:ext uri="{FF2B5EF4-FFF2-40B4-BE49-F238E27FC236}">
                <a16:creationId xmlns:a16="http://schemas.microsoft.com/office/drawing/2014/main" id="{BA2AB688-BCDE-4AF5-93BE-A3C9E7687417}"/>
              </a:ext>
            </a:extLst>
          </p:cNvPr>
          <p:cNvGrpSpPr/>
          <p:nvPr/>
        </p:nvGrpSpPr>
        <p:grpSpPr>
          <a:xfrm>
            <a:off x="1853179" y="3020993"/>
            <a:ext cx="8226226" cy="1219002"/>
            <a:chOff x="2751436" y="424476"/>
            <a:chExt cx="5512209" cy="1219002"/>
          </a:xfrm>
        </p:grpSpPr>
        <p:sp>
          <p:nvSpPr>
            <p:cNvPr id="6" name="文本框 5">
              <a:extLst>
                <a:ext uri="{FF2B5EF4-FFF2-40B4-BE49-F238E27FC236}">
                  <a16:creationId xmlns:a16="http://schemas.microsoft.com/office/drawing/2014/main" id="{B1454988-798E-4A2F-9229-59AB198AD15A}"/>
                </a:ext>
              </a:extLst>
            </p:cNvPr>
            <p:cNvSpPr txBox="1"/>
            <p:nvPr/>
          </p:nvSpPr>
          <p:spPr>
            <a:xfrm>
              <a:off x="3182055" y="424476"/>
              <a:ext cx="4650972" cy="76944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TÌM HIỂU BÀI</a:t>
              </a:r>
              <a:endParaRPr kumimoji="0" lang="zh-CN" altLang="en-US" sz="44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7" name="文本框 6">
              <a:extLst>
                <a:ext uri="{FF2B5EF4-FFF2-40B4-BE49-F238E27FC236}">
                  <a16:creationId xmlns:a16="http://schemas.microsoft.com/office/drawing/2014/main" id="{B19F4B69-CA11-4E99-A329-2183EF5B8800}"/>
                </a:ext>
              </a:extLst>
            </p:cNvPr>
            <p:cNvSpPr txBox="1"/>
            <p:nvPr/>
          </p:nvSpPr>
          <p:spPr>
            <a:xfrm>
              <a:off x="2751436" y="1131863"/>
              <a:ext cx="5512209" cy="51161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Tìm</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hiểu</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nội</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dung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của</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bài</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viết</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Những</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hạt</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thóc</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giống</a:t>
              </a:r>
              <a:endPar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spTree>
    <p:extLst>
      <p:ext uri="{BB962C8B-B14F-4D97-AF65-F5344CB8AC3E}">
        <p14:creationId xmlns:p14="http://schemas.microsoft.com/office/powerpoint/2010/main" val="38551376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6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4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D4187D-603D-45BD-875C-1EE2A1868DB9}"/>
              </a:ext>
            </a:extLst>
          </p:cNvPr>
          <p:cNvGrpSpPr/>
          <p:nvPr/>
        </p:nvGrpSpPr>
        <p:grpSpPr>
          <a:xfrm>
            <a:off x="3565072" y="107950"/>
            <a:ext cx="4634833" cy="1029561"/>
            <a:chOff x="4127500" y="95250"/>
            <a:chExt cx="4634833" cy="1029561"/>
          </a:xfrm>
        </p:grpSpPr>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2">
              <a:extLst>
                <a:ext uri="{28A0092B-C50C-407E-A947-70E740481C1C}">
                  <a14:useLocalDpi xmlns:a14="http://schemas.microsoft.com/office/drawing/2010/main" val="0"/>
                </a:ext>
              </a:extLst>
            </a:blip>
            <a:srcRect t="-68" r="76667" b="57763"/>
            <a:stretch/>
          </p:blipFill>
          <p:spPr>
            <a:xfrm>
              <a:off x="4127500" y="95250"/>
              <a:ext cx="1557541" cy="1029561"/>
            </a:xfrm>
            <a:prstGeom prst="rect">
              <a:avLst/>
            </a:prstGeom>
          </p:spPr>
        </p:pic>
        <p:sp>
          <p:nvSpPr>
            <p:cNvPr id="3" name="文本框 2"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53734B7B-002E-4D1A-AFC6-DFCD69129085}"/>
                </a:ext>
              </a:extLst>
            </p:cNvPr>
            <p:cNvSpPr txBox="1"/>
            <p:nvPr/>
          </p:nvSpPr>
          <p:spPr>
            <a:xfrm>
              <a:off x="5435781" y="247548"/>
              <a:ext cx="33265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思源黑体 CN Medium" panose="020B0600000000000000" pitchFamily="34" charset="-122"/>
                  <a:cs typeface="+mn-cs"/>
                </a:rPr>
                <a:t>TÌM HIỂU BÀI</a:t>
              </a:r>
              <a:endParaRPr kumimoji="0" lang="zh-CN" altLang="en-US" sz="40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思源黑体 CN Medium" panose="020B0600000000000000" pitchFamily="34" charset="-122"/>
                <a:cs typeface="+mn-ea"/>
                <a:sym typeface="+mn-lt"/>
              </a:endParaRPr>
            </a:p>
          </p:txBody>
        </p:sp>
      </p:grpSp>
      <p:sp>
        <p:nvSpPr>
          <p:cNvPr id="6" name="TextBox 20">
            <a:extLst>
              <a:ext uri="{FF2B5EF4-FFF2-40B4-BE49-F238E27FC236}">
                <a16:creationId xmlns:a16="http://schemas.microsoft.com/office/drawing/2014/main" id="{60F2BE89-A75A-452B-84E2-AA722AB5B97F}"/>
              </a:ext>
            </a:extLst>
          </p:cNvPr>
          <p:cNvSpPr txBox="1"/>
          <p:nvPr/>
        </p:nvSpPr>
        <p:spPr>
          <a:xfrm>
            <a:off x="987169" y="4273179"/>
            <a:ext cx="2176548" cy="553998"/>
          </a:xfrm>
          <a:prstGeom prst="rect">
            <a:avLst/>
          </a:prstGeom>
          <a:solidFill>
            <a:srgbClr val="FFCB29"/>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300" normalizeH="0" baseline="0" noProof="1">
                <a:ln>
                  <a:noFill/>
                </a:ln>
                <a:solidFill>
                  <a:prstClr val="white"/>
                </a:solidFill>
                <a:effectLst/>
                <a:uLnTx/>
                <a:uFillTx/>
                <a:latin typeface="Arial" panose="020B0604020202020204" pitchFamily="34" charset="0"/>
                <a:ea typeface="思源黑体 CN Medium" panose="020B0600000000000000" pitchFamily="34" charset="-122"/>
                <a:cs typeface="Arial" panose="020B0604020202020204" pitchFamily="34" charset="0"/>
              </a:rPr>
              <a:t>TRẢ LỜI</a:t>
            </a:r>
          </a:p>
        </p:txBody>
      </p:sp>
      <p:sp>
        <p:nvSpPr>
          <p:cNvPr id="7" name="TextBox 22">
            <a:extLst>
              <a:ext uri="{FF2B5EF4-FFF2-40B4-BE49-F238E27FC236}">
                <a16:creationId xmlns:a16="http://schemas.microsoft.com/office/drawing/2014/main" id="{177F3E98-71F6-40FF-B11D-E72E62ABC1D4}"/>
              </a:ext>
            </a:extLst>
          </p:cNvPr>
          <p:cNvSpPr txBox="1"/>
          <p:nvPr/>
        </p:nvSpPr>
        <p:spPr>
          <a:xfrm>
            <a:off x="935065" y="2452336"/>
            <a:ext cx="5422192" cy="1379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Nhà</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vua</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đã</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truyền</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lại</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ngôi</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báu</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cho</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ai?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Vì</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sao</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lumMod val="95000"/>
                  <a:lumOff val="5000"/>
                </a:prstClr>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8" name="TextBox 23">
            <a:extLst>
              <a:ext uri="{FF2B5EF4-FFF2-40B4-BE49-F238E27FC236}">
                <a16:creationId xmlns:a16="http://schemas.microsoft.com/office/drawing/2014/main" id="{F9E281AA-20B3-4A09-AE83-67EC9422EEEF}"/>
              </a:ext>
            </a:extLst>
          </p:cNvPr>
          <p:cNvSpPr txBox="1"/>
          <p:nvPr/>
        </p:nvSpPr>
        <p:spPr>
          <a:xfrm>
            <a:off x="958537" y="4827177"/>
            <a:ext cx="5268091"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vua</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ngôi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báu</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Chôm</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Chôm</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thật</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dám</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lên</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thật</a:t>
            </a:r>
            <a:r>
              <a:rPr kumimoji="0" lang="en-US" alt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9" name="组合 8">
            <a:extLst>
              <a:ext uri="{FF2B5EF4-FFF2-40B4-BE49-F238E27FC236}">
                <a16:creationId xmlns:a16="http://schemas.microsoft.com/office/drawing/2014/main" id="{F044B8E2-E771-4B87-AC3D-B348F41FAFB4}"/>
              </a:ext>
            </a:extLst>
          </p:cNvPr>
          <p:cNvGrpSpPr/>
          <p:nvPr/>
        </p:nvGrpSpPr>
        <p:grpSpPr>
          <a:xfrm>
            <a:off x="900086" y="1842855"/>
            <a:ext cx="5457171" cy="630942"/>
            <a:chOff x="203420" y="340813"/>
            <a:chExt cx="3110253" cy="496204"/>
          </a:xfrm>
        </p:grpSpPr>
        <p:sp>
          <p:nvSpPr>
            <p:cNvPr id="10" name="矩形 9">
              <a:extLst>
                <a:ext uri="{FF2B5EF4-FFF2-40B4-BE49-F238E27FC236}">
                  <a16:creationId xmlns:a16="http://schemas.microsoft.com/office/drawing/2014/main" id="{DC6F9E1A-6856-4139-877D-3EEE7D7163B8}"/>
                </a:ext>
              </a:extLst>
            </p:cNvPr>
            <p:cNvSpPr/>
            <p:nvPr/>
          </p:nvSpPr>
          <p:spPr>
            <a:xfrm>
              <a:off x="203420" y="340813"/>
              <a:ext cx="1338627" cy="49620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300" normalizeH="0" baseline="0" noProof="1">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CÂU HỎI</a:t>
              </a:r>
              <a:endParaRPr kumimoji="0" lang="zh-CN" altLang="en-US" sz="3500" b="1" i="0" u="none" strike="noStrike" kern="1200" cap="none" spc="300" normalizeH="0" baseline="0" noProof="1">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cxnSp>
          <p:nvCxnSpPr>
            <p:cNvPr id="11" name="直接连接符 10">
              <a:extLst>
                <a:ext uri="{FF2B5EF4-FFF2-40B4-BE49-F238E27FC236}">
                  <a16:creationId xmlns:a16="http://schemas.microsoft.com/office/drawing/2014/main" id="{6D5D1B53-7DE1-4761-87B6-34A99FE19699}"/>
                </a:ext>
              </a:extLst>
            </p:cNvPr>
            <p:cNvCxnSpPr>
              <a:cxnSpLocks/>
            </p:cNvCxnSpPr>
            <p:nvPr/>
          </p:nvCxnSpPr>
          <p:spPr>
            <a:xfrm>
              <a:off x="253052" y="801691"/>
              <a:ext cx="30606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 name="图片 11">
            <a:extLst>
              <a:ext uri="{FF2B5EF4-FFF2-40B4-BE49-F238E27FC236}">
                <a16:creationId xmlns:a16="http://schemas.microsoft.com/office/drawing/2014/main" id="{BB9D569B-0934-4E9F-986B-C7806FAEC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26491"/>
            <a:ext cx="6269705" cy="5805018"/>
          </a:xfrm>
          <a:prstGeom prst="rect">
            <a:avLst/>
          </a:prstGeom>
        </p:spPr>
      </p:pic>
      <p:pic>
        <p:nvPicPr>
          <p:cNvPr id="14" name="Picture 13">
            <a:extLst>
              <a:ext uri="{FF2B5EF4-FFF2-40B4-BE49-F238E27FC236}">
                <a16:creationId xmlns:a16="http://schemas.microsoft.com/office/drawing/2014/main" id="{E2BA07A9-B05B-46D4-B3F8-0DE9CCE7780B}"/>
              </a:ext>
            </a:extLst>
          </p:cNvPr>
          <p:cNvPicPr>
            <a:picLocks noChangeAspect="1"/>
          </p:cNvPicPr>
          <p:nvPr/>
        </p:nvPicPr>
        <p:blipFill rotWithShape="1">
          <a:blip r:embed="rId4">
            <a:extLst>
              <a:ext uri="{28A0092B-C50C-407E-A947-70E740481C1C}">
                <a14:useLocalDpi xmlns:a14="http://schemas.microsoft.com/office/drawing/2010/main" val="0"/>
              </a:ext>
            </a:extLst>
          </a:blip>
          <a:srcRect t="13223" b="18549"/>
          <a:stretch/>
        </p:blipFill>
        <p:spPr>
          <a:xfrm rot="502917">
            <a:off x="8275577" y="1086177"/>
            <a:ext cx="1704799" cy="1163146"/>
          </a:xfrm>
          <a:prstGeom prst="rect">
            <a:avLst/>
          </a:prstGeom>
        </p:spPr>
      </p:pic>
    </p:spTree>
    <p:extLst>
      <p:ext uri="{BB962C8B-B14F-4D97-AF65-F5344CB8AC3E}">
        <p14:creationId xmlns:p14="http://schemas.microsoft.com/office/powerpoint/2010/main" val="295160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175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3250"/>
                            </p:stCondLst>
                            <p:childTnLst>
                              <p:par>
                                <p:cTn id="28" presetID="26"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290">
                                          <p:stCondLst>
                                            <p:cond delay="0"/>
                                          </p:stCondLst>
                                        </p:cTn>
                                        <p:tgtEl>
                                          <p:spTgt spid="14"/>
                                        </p:tgtEl>
                                      </p:cBhvr>
                                    </p:animEffect>
                                    <p:anim calcmode="lin" valueType="num">
                                      <p:cBhvr>
                                        <p:cTn id="31"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36" dur="13">
                                          <p:stCondLst>
                                            <p:cond delay="325"/>
                                          </p:stCondLst>
                                        </p:cTn>
                                        <p:tgtEl>
                                          <p:spTgt spid="14"/>
                                        </p:tgtEl>
                                      </p:cBhvr>
                                      <p:to x="100000" y="60000"/>
                                    </p:animScale>
                                    <p:animScale>
                                      <p:cBhvr>
                                        <p:cTn id="37" dur="83" decel="50000">
                                          <p:stCondLst>
                                            <p:cond delay="338"/>
                                          </p:stCondLst>
                                        </p:cTn>
                                        <p:tgtEl>
                                          <p:spTgt spid="14"/>
                                        </p:tgtEl>
                                      </p:cBhvr>
                                      <p:to x="100000" y="100000"/>
                                    </p:animScale>
                                    <p:animScale>
                                      <p:cBhvr>
                                        <p:cTn id="38" dur="13">
                                          <p:stCondLst>
                                            <p:cond delay="656"/>
                                          </p:stCondLst>
                                        </p:cTn>
                                        <p:tgtEl>
                                          <p:spTgt spid="14"/>
                                        </p:tgtEl>
                                      </p:cBhvr>
                                      <p:to x="100000" y="80000"/>
                                    </p:animScale>
                                    <p:animScale>
                                      <p:cBhvr>
                                        <p:cTn id="39" dur="83" decel="50000">
                                          <p:stCondLst>
                                            <p:cond delay="669"/>
                                          </p:stCondLst>
                                        </p:cTn>
                                        <p:tgtEl>
                                          <p:spTgt spid="14"/>
                                        </p:tgtEl>
                                      </p:cBhvr>
                                      <p:to x="100000" y="100000"/>
                                    </p:animScale>
                                    <p:animScale>
                                      <p:cBhvr>
                                        <p:cTn id="40" dur="13">
                                          <p:stCondLst>
                                            <p:cond delay="821"/>
                                          </p:stCondLst>
                                        </p:cTn>
                                        <p:tgtEl>
                                          <p:spTgt spid="14"/>
                                        </p:tgtEl>
                                      </p:cBhvr>
                                      <p:to x="100000" y="90000"/>
                                    </p:animScale>
                                    <p:animScale>
                                      <p:cBhvr>
                                        <p:cTn id="41" dur="83" decel="50000">
                                          <p:stCondLst>
                                            <p:cond delay="834"/>
                                          </p:stCondLst>
                                        </p:cTn>
                                        <p:tgtEl>
                                          <p:spTgt spid="14"/>
                                        </p:tgtEl>
                                      </p:cBhvr>
                                      <p:to x="100000" y="100000"/>
                                    </p:animScale>
                                    <p:animScale>
                                      <p:cBhvr>
                                        <p:cTn id="42" dur="13">
                                          <p:stCondLst>
                                            <p:cond delay="904"/>
                                          </p:stCondLst>
                                        </p:cTn>
                                        <p:tgtEl>
                                          <p:spTgt spid="14"/>
                                        </p:tgtEl>
                                      </p:cBhvr>
                                      <p:to x="100000" y="95000"/>
                                    </p:animScale>
                                    <p:animScale>
                                      <p:cBhvr>
                                        <p:cTn id="43"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4619504-31FD-4F9A-9E73-3BC2C55847F2}"/>
              </a:ext>
            </a:extLst>
          </p:cNvPr>
          <p:cNvGrpSpPr/>
          <p:nvPr/>
        </p:nvGrpSpPr>
        <p:grpSpPr>
          <a:xfrm>
            <a:off x="5329384" y="1181699"/>
            <a:ext cx="2124829" cy="1786436"/>
            <a:chOff x="6191037" y="861181"/>
            <a:chExt cx="4641136" cy="3902006"/>
          </a:xfrm>
        </p:grpSpPr>
        <p:sp>
          <p:nvSpPr>
            <p:cNvPr id="3" name="矩形 2">
              <a:extLst>
                <a:ext uri="{FF2B5EF4-FFF2-40B4-BE49-F238E27FC236}">
                  <a16:creationId xmlns:a16="http://schemas.microsoft.com/office/drawing/2014/main" id="{150D2DBE-61F7-4089-A2F5-A20F2719B033}"/>
                </a:ext>
              </a:extLst>
            </p:cNvPr>
            <p:cNvSpPr/>
            <p:nvPr/>
          </p:nvSpPr>
          <p:spPr>
            <a:xfrm rot="1800000">
              <a:off x="7430050" y="1670286"/>
              <a:ext cx="3402123" cy="3092901"/>
            </a:xfrm>
            <a:prstGeom prst="rect">
              <a:avLst/>
            </a:prstGeom>
            <a:gradFill>
              <a:gsLst>
                <a:gs pos="0">
                  <a:srgbClr val="FFFFFF">
                    <a:lumMod val="50000"/>
                  </a:srgbClr>
                </a:gs>
                <a:gs pos="82000">
                  <a:srgbClr val="F8F8F8">
                    <a:alpha val="0"/>
                  </a:srgbClr>
                </a:gs>
              </a:gsLst>
              <a:lin ang="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 name="椭圆 3">
              <a:extLst>
                <a:ext uri="{FF2B5EF4-FFF2-40B4-BE49-F238E27FC236}">
                  <a16:creationId xmlns:a16="http://schemas.microsoft.com/office/drawing/2014/main" id="{2F5493BC-401E-47BB-A7B8-E0425B8D9D98}"/>
                </a:ext>
              </a:extLst>
            </p:cNvPr>
            <p:cNvSpPr/>
            <p:nvPr/>
          </p:nvSpPr>
          <p:spPr>
            <a:xfrm>
              <a:off x="6191037" y="861181"/>
              <a:ext cx="3115200" cy="3115201"/>
            </a:xfrm>
            <a:prstGeom prst="ellipse">
              <a:avLst/>
            </a:prstGeom>
            <a:solidFill>
              <a:srgbClr val="F5B63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rPr>
                <a:t>3</a:t>
              </a:r>
              <a:endParaRPr kumimoji="0" lang="zh-CN" altLang="en-US" sz="60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grpSp>
      <p:grpSp>
        <p:nvGrpSpPr>
          <p:cNvPr id="5" name="组合 4">
            <a:extLst>
              <a:ext uri="{FF2B5EF4-FFF2-40B4-BE49-F238E27FC236}">
                <a16:creationId xmlns:a16="http://schemas.microsoft.com/office/drawing/2014/main" id="{BA2AB688-BCDE-4AF5-93BE-A3C9E7687417}"/>
              </a:ext>
            </a:extLst>
          </p:cNvPr>
          <p:cNvGrpSpPr/>
          <p:nvPr/>
        </p:nvGrpSpPr>
        <p:grpSpPr>
          <a:xfrm>
            <a:off x="1448972" y="2946043"/>
            <a:ext cx="8918918" cy="1293952"/>
            <a:chOff x="2480586" y="349526"/>
            <a:chExt cx="5976366" cy="1293952"/>
          </a:xfrm>
        </p:grpSpPr>
        <p:sp>
          <p:nvSpPr>
            <p:cNvPr id="6" name="文本框 5">
              <a:extLst>
                <a:ext uri="{FF2B5EF4-FFF2-40B4-BE49-F238E27FC236}">
                  <a16:creationId xmlns:a16="http://schemas.microsoft.com/office/drawing/2014/main" id="{B1454988-798E-4A2F-9229-59AB198AD15A}"/>
                </a:ext>
              </a:extLst>
            </p:cNvPr>
            <p:cNvSpPr txBox="1"/>
            <p:nvPr/>
          </p:nvSpPr>
          <p:spPr>
            <a:xfrm>
              <a:off x="3182055" y="349526"/>
              <a:ext cx="4650972" cy="76944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LUYỆN VIẾT TỪ KHÓ</a:t>
              </a:r>
              <a:endParaRPr kumimoji="0" lang="zh-CN" altLang="en-US" sz="44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7" name="文本框 6">
              <a:extLst>
                <a:ext uri="{FF2B5EF4-FFF2-40B4-BE49-F238E27FC236}">
                  <a16:creationId xmlns:a16="http://schemas.microsoft.com/office/drawing/2014/main" id="{B19F4B69-CA11-4E99-A329-2183EF5B8800}"/>
                </a:ext>
              </a:extLst>
            </p:cNvPr>
            <p:cNvSpPr txBox="1"/>
            <p:nvPr/>
          </p:nvSpPr>
          <p:spPr>
            <a:xfrm>
              <a:off x="2480586" y="1131863"/>
              <a:ext cx="5976366" cy="51161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Tìm</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một</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số</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từ</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khó</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viết</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trong</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bài</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và</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luyện</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viết</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bảng</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con /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vở</a:t>
              </a:r>
              <a:endPar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spTree>
    <p:extLst>
      <p:ext uri="{BB962C8B-B14F-4D97-AF65-F5344CB8AC3E}">
        <p14:creationId xmlns:p14="http://schemas.microsoft.com/office/powerpoint/2010/main" val="12585202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6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4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5BC4CD5-6AB4-40CE-B03B-4B7F70C13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281968" y="1156180"/>
            <a:ext cx="4866634" cy="4866634"/>
          </a:xfrm>
          <a:prstGeom prst="rect">
            <a:avLst/>
          </a:prstGeom>
        </p:spPr>
      </p:pic>
      <p:grpSp>
        <p:nvGrpSpPr>
          <p:cNvPr id="5" name="组合 4">
            <a:extLst>
              <a:ext uri="{FF2B5EF4-FFF2-40B4-BE49-F238E27FC236}">
                <a16:creationId xmlns:a16="http://schemas.microsoft.com/office/drawing/2014/main" id="{A1D4187D-603D-45BD-875C-1EE2A1868DB9}"/>
              </a:ext>
            </a:extLst>
          </p:cNvPr>
          <p:cNvGrpSpPr/>
          <p:nvPr/>
        </p:nvGrpSpPr>
        <p:grpSpPr>
          <a:xfrm>
            <a:off x="2551165" y="178130"/>
            <a:ext cx="6208306" cy="1029561"/>
            <a:chOff x="4127500" y="95250"/>
            <a:chExt cx="6208306" cy="1029561"/>
          </a:xfrm>
        </p:grpSpPr>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3">
              <a:extLst>
                <a:ext uri="{28A0092B-C50C-407E-A947-70E740481C1C}">
                  <a14:useLocalDpi xmlns:a14="http://schemas.microsoft.com/office/drawing/2010/main" val="0"/>
                </a:ext>
              </a:extLst>
            </a:blip>
            <a:srcRect t="-68" r="76667" b="57763"/>
            <a:stretch/>
          </p:blipFill>
          <p:spPr>
            <a:xfrm>
              <a:off x="4127500" y="95250"/>
              <a:ext cx="1557541" cy="1029561"/>
            </a:xfrm>
            <a:prstGeom prst="rect">
              <a:avLst/>
            </a:prstGeom>
          </p:spPr>
        </p:pic>
        <p:sp>
          <p:nvSpPr>
            <p:cNvPr id="3" name="文本框 2"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53734B7B-002E-4D1A-AFC6-DFCD69129085}"/>
                </a:ext>
              </a:extLst>
            </p:cNvPr>
            <p:cNvSpPr txBox="1"/>
            <p:nvPr/>
          </p:nvSpPr>
          <p:spPr>
            <a:xfrm>
              <a:off x="5493839" y="224382"/>
              <a:ext cx="48419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思源黑体 CN Medium" panose="020B0600000000000000" pitchFamily="34" charset="-122"/>
                  <a:cs typeface="+mn-ea"/>
                  <a:sym typeface="+mn-lt"/>
                </a:rPr>
                <a:t>LUYỆN VIẾT TỪ KHÓ</a:t>
              </a:r>
              <a:endParaRPr kumimoji="0" lang="zh-CN" altLang="en-US" sz="40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思源黑体 CN Medium" panose="020B0600000000000000" pitchFamily="34" charset="-122"/>
                <a:cs typeface="+mn-ea"/>
                <a:sym typeface="+mn-lt"/>
              </a:endParaRPr>
            </a:p>
          </p:txBody>
        </p:sp>
      </p:grpSp>
      <p:sp>
        <p:nvSpPr>
          <p:cNvPr id="6" name="Rectangle 48">
            <a:extLst>
              <a:ext uri="{FF2B5EF4-FFF2-40B4-BE49-F238E27FC236}">
                <a16:creationId xmlns:a16="http://schemas.microsoft.com/office/drawing/2014/main" id="{1729A5F9-17D5-4155-A8DA-9FC810BBE978}"/>
              </a:ext>
            </a:extLst>
          </p:cNvPr>
          <p:cNvSpPr/>
          <p:nvPr/>
        </p:nvSpPr>
        <p:spPr>
          <a:xfrm>
            <a:off x="975444" y="1802871"/>
            <a:ext cx="3278447" cy="401457"/>
          </a:xfrm>
          <a:prstGeom prst="rect">
            <a:avLst/>
          </a:prstGeom>
        </p:spPr>
        <p:txBody>
          <a:bodyPr wrap="square">
            <a:spAutoFit/>
          </a:bodyPr>
          <a:lstStyle/>
          <a:p>
            <a:pPr marL="0" marR="0" lvl="0" indent="0" algn="l" defTabSz="914377" rtl="0" eaLnBrk="1" fontAlgn="auto" latinLnBrk="0" hangingPunct="1">
              <a:lnSpc>
                <a:spcPts val="2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a:t>
            </a:r>
            <a:r>
              <a:rPr kumimoji="0" lang="en-US" altLang="zh-C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hóc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giống</a:t>
            </a:r>
            <a:endParaRPr kumimoji="0" lang="en-US" altLang="zh-C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7" name="Rectangle 49">
            <a:extLst>
              <a:ext uri="{FF2B5EF4-FFF2-40B4-BE49-F238E27FC236}">
                <a16:creationId xmlns:a16="http://schemas.microsoft.com/office/drawing/2014/main" id="{F59FDA19-9A49-47CE-AA39-FE0DAF6441FB}"/>
              </a:ext>
            </a:extLst>
          </p:cNvPr>
          <p:cNvSpPr/>
          <p:nvPr/>
        </p:nvSpPr>
        <p:spPr>
          <a:xfrm>
            <a:off x="1038876" y="4206136"/>
            <a:ext cx="2952207" cy="401457"/>
          </a:xfrm>
          <a:prstGeom prst="rect">
            <a:avLst/>
          </a:prstGeom>
        </p:spPr>
        <p:txBody>
          <a:bodyPr wrap="square">
            <a:spAutoFit/>
          </a:bodyPr>
          <a:lstStyle/>
          <a:p>
            <a:pPr marL="0" marR="0" lvl="0" indent="0" algn="l" defTabSz="914377" rtl="0" eaLnBrk="1" fontAlgn="auto" latinLnBrk="0" hangingPunct="1">
              <a:lnSpc>
                <a:spcPts val="2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d</a:t>
            </a:r>
            <a:r>
              <a:rPr kumimoji="0" lang="en-US" altLang="zh-C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õng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dạc</a:t>
            </a:r>
            <a:endParaRPr kumimoji="0" lang="en-US" altLang="zh-C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8" name="Rectangle 50">
            <a:extLst>
              <a:ext uri="{FF2B5EF4-FFF2-40B4-BE49-F238E27FC236}">
                <a16:creationId xmlns:a16="http://schemas.microsoft.com/office/drawing/2014/main" id="{627FAA94-9E4F-4A36-9762-037BC2779789}"/>
              </a:ext>
            </a:extLst>
          </p:cNvPr>
          <p:cNvSpPr/>
          <p:nvPr/>
        </p:nvSpPr>
        <p:spPr>
          <a:xfrm>
            <a:off x="4502476" y="3095323"/>
            <a:ext cx="1924065" cy="417230"/>
          </a:xfrm>
          <a:prstGeom prst="rect">
            <a:avLst/>
          </a:prstGeom>
        </p:spPr>
        <p:txBody>
          <a:bodyPr wrap="square">
            <a:spAutoFit/>
          </a:bodyPr>
          <a:lstStyle/>
          <a:p>
            <a:pPr marL="0" marR="0" lvl="0" indent="0" algn="l" defTabSz="914377" rtl="0" eaLnBrk="1" fontAlgn="auto" latinLnBrk="0" hangingPunct="1">
              <a:lnSpc>
                <a:spcPts val="2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đ</a:t>
            </a:r>
            <a:r>
              <a:rPr kumimoji="0" lang="en-US" altLang="zh-C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ầy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ắp</a:t>
            </a:r>
            <a:endParaRPr kumimoji="0" lang="en-US" altLang="zh-C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9" name="Rectangle 51">
            <a:extLst>
              <a:ext uri="{FF2B5EF4-FFF2-40B4-BE49-F238E27FC236}">
                <a16:creationId xmlns:a16="http://schemas.microsoft.com/office/drawing/2014/main" id="{F7B0FAC8-3FBE-41AE-9E15-0A9D9E7327DD}"/>
              </a:ext>
            </a:extLst>
          </p:cNvPr>
          <p:cNvSpPr/>
          <p:nvPr/>
        </p:nvSpPr>
        <p:spPr>
          <a:xfrm>
            <a:off x="4558791" y="5448462"/>
            <a:ext cx="2952207" cy="401457"/>
          </a:xfrm>
          <a:prstGeom prst="rect">
            <a:avLst/>
          </a:prstGeom>
        </p:spPr>
        <p:txBody>
          <a:bodyPr wrap="square">
            <a:spAutoFit/>
          </a:bodyPr>
          <a:lstStyle/>
          <a:p>
            <a:pPr marL="0" marR="0" lvl="0" indent="0" algn="l" defTabSz="914377" rtl="0" eaLnBrk="1" fontAlgn="auto" latinLnBrk="0" hangingPunct="1">
              <a:lnSpc>
                <a:spcPts val="2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a:t>
            </a:r>
            <a:r>
              <a:rPr kumimoji="0" lang="en-US" altLang="zh-CN" sz="4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ruyền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ngôi</a:t>
            </a:r>
            <a:endParaRPr kumimoji="0" lang="en-US" altLang="zh-C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10" name="Oval 54">
            <a:extLst>
              <a:ext uri="{FF2B5EF4-FFF2-40B4-BE49-F238E27FC236}">
                <a16:creationId xmlns:a16="http://schemas.microsoft.com/office/drawing/2014/main" id="{0EFCAAE1-D466-4366-8219-6AF21A8D6AA0}"/>
              </a:ext>
            </a:extLst>
          </p:cNvPr>
          <p:cNvSpPr/>
          <p:nvPr/>
        </p:nvSpPr>
        <p:spPr>
          <a:xfrm>
            <a:off x="257775" y="1610328"/>
            <a:ext cx="640080" cy="640080"/>
          </a:xfrm>
          <a:prstGeom prst="ellipse">
            <a:avLst/>
          </a:prstGeom>
          <a:solidFill>
            <a:srgbClr val="F1B51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Medium" panose="020B0600000000000000" pitchFamily="34" charset="-122"/>
                <a:ea typeface="思源黑体 CN Medium" panose="020B0600000000000000" pitchFamily="34" charset="-122"/>
                <a:cs typeface="+mn-cs"/>
                <a:sym typeface="Arial" panose="020B0604020202020204" pitchFamily="34" charset="0"/>
              </a:rPr>
              <a:t>01</a:t>
            </a:r>
            <a:endParaRPr kumimoji="0" lang="id-ID"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Medium" panose="020B0600000000000000" pitchFamily="34" charset="-122"/>
              <a:ea typeface="思源黑体 CN Medium" panose="020B0600000000000000" pitchFamily="34" charset="-122"/>
              <a:cs typeface="+mn-cs"/>
              <a:sym typeface="Arial" panose="020B0604020202020204" pitchFamily="34" charset="0"/>
            </a:endParaRPr>
          </a:p>
        </p:txBody>
      </p:sp>
      <p:sp>
        <p:nvSpPr>
          <p:cNvPr id="11" name="Oval 57">
            <a:extLst>
              <a:ext uri="{FF2B5EF4-FFF2-40B4-BE49-F238E27FC236}">
                <a16:creationId xmlns:a16="http://schemas.microsoft.com/office/drawing/2014/main" id="{6E6A469A-021E-40C0-9A57-118605A68848}"/>
              </a:ext>
            </a:extLst>
          </p:cNvPr>
          <p:cNvSpPr/>
          <p:nvPr/>
        </p:nvSpPr>
        <p:spPr>
          <a:xfrm>
            <a:off x="3777690" y="2843445"/>
            <a:ext cx="640080" cy="640080"/>
          </a:xfrm>
          <a:prstGeom prst="ellipse">
            <a:avLst/>
          </a:prstGeom>
          <a:solidFill>
            <a:srgbClr val="FFCB2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Medium" panose="020B0600000000000000" pitchFamily="34" charset="-122"/>
                <a:ea typeface="思源黑体 CN Medium" panose="020B0600000000000000" pitchFamily="34" charset="-122"/>
                <a:cs typeface="+mn-cs"/>
                <a:sym typeface="Arial" panose="020B0604020202020204" pitchFamily="34" charset="0"/>
              </a:rPr>
              <a:t>02</a:t>
            </a:r>
            <a:endParaRPr kumimoji="0" lang="id-ID"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Medium" panose="020B0600000000000000" pitchFamily="34" charset="-122"/>
              <a:ea typeface="思源黑体 CN Medium" panose="020B0600000000000000" pitchFamily="34" charset="-122"/>
              <a:cs typeface="+mn-cs"/>
              <a:sym typeface="Arial" panose="020B0604020202020204" pitchFamily="34" charset="0"/>
            </a:endParaRPr>
          </a:p>
        </p:txBody>
      </p:sp>
      <p:sp>
        <p:nvSpPr>
          <p:cNvPr id="12" name="Oval 60">
            <a:extLst>
              <a:ext uri="{FF2B5EF4-FFF2-40B4-BE49-F238E27FC236}">
                <a16:creationId xmlns:a16="http://schemas.microsoft.com/office/drawing/2014/main" id="{42C5F640-BAE8-4BF3-9D96-BD8BF621398F}"/>
              </a:ext>
            </a:extLst>
          </p:cNvPr>
          <p:cNvSpPr/>
          <p:nvPr/>
        </p:nvSpPr>
        <p:spPr>
          <a:xfrm>
            <a:off x="257775" y="3965170"/>
            <a:ext cx="640080" cy="640080"/>
          </a:xfrm>
          <a:prstGeom prst="ellipse">
            <a:avLst/>
          </a:prstGeom>
          <a:solidFill>
            <a:srgbClr val="FFCB2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Medium" panose="020B0600000000000000" pitchFamily="34" charset="-122"/>
                <a:ea typeface="思源黑体 CN Medium" panose="020B0600000000000000" pitchFamily="34" charset="-122"/>
                <a:cs typeface="+mn-cs"/>
                <a:sym typeface="Arial" panose="020B0604020202020204" pitchFamily="34" charset="0"/>
              </a:rPr>
              <a:t>03</a:t>
            </a:r>
            <a:endParaRPr kumimoji="0" lang="id-ID"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Medium" panose="020B0600000000000000" pitchFamily="34" charset="-122"/>
              <a:ea typeface="思源黑体 CN Medium" panose="020B0600000000000000" pitchFamily="34" charset="-122"/>
              <a:cs typeface="+mn-cs"/>
              <a:sym typeface="Arial" panose="020B0604020202020204" pitchFamily="34" charset="0"/>
            </a:endParaRPr>
          </a:p>
        </p:txBody>
      </p:sp>
      <p:sp>
        <p:nvSpPr>
          <p:cNvPr id="13" name="Oval 63">
            <a:extLst>
              <a:ext uri="{FF2B5EF4-FFF2-40B4-BE49-F238E27FC236}">
                <a16:creationId xmlns:a16="http://schemas.microsoft.com/office/drawing/2014/main" id="{6B20E860-35CD-47C5-8257-F10C82A12005}"/>
              </a:ext>
            </a:extLst>
          </p:cNvPr>
          <p:cNvSpPr/>
          <p:nvPr/>
        </p:nvSpPr>
        <p:spPr>
          <a:xfrm>
            <a:off x="3777690" y="5207496"/>
            <a:ext cx="640080" cy="640080"/>
          </a:xfrm>
          <a:prstGeom prst="ellipse">
            <a:avLst/>
          </a:prstGeom>
          <a:solidFill>
            <a:srgbClr val="F1B51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Medium" panose="020B0600000000000000" pitchFamily="34" charset="-122"/>
                <a:ea typeface="思源黑体 CN Medium" panose="020B0600000000000000" pitchFamily="34" charset="-122"/>
                <a:cs typeface="+mn-cs"/>
                <a:sym typeface="Arial" panose="020B0604020202020204" pitchFamily="34" charset="0"/>
              </a:rPr>
              <a:t>04</a:t>
            </a:r>
            <a:endParaRPr kumimoji="0" lang="id-ID"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Medium" panose="020B0600000000000000" pitchFamily="34" charset="-122"/>
              <a:ea typeface="思源黑体 CN Medium" panose="020B0600000000000000" pitchFamily="34" charset="-122"/>
              <a:cs typeface="+mn-cs"/>
              <a:sym typeface="Arial" panose="020B0604020202020204" pitchFamily="34" charset="0"/>
            </a:endParaRPr>
          </a:p>
        </p:txBody>
      </p:sp>
      <p:pic>
        <p:nvPicPr>
          <p:cNvPr id="15" name="图片 10">
            <a:extLst>
              <a:ext uri="{FF2B5EF4-FFF2-40B4-BE49-F238E27FC236}">
                <a16:creationId xmlns:a16="http://schemas.microsoft.com/office/drawing/2014/main" id="{CE5A518E-4012-47F3-AE89-3B2C5584F915}"/>
              </a:ext>
            </a:extLst>
          </p:cNvPr>
          <p:cNvPicPr>
            <a:picLocks noChangeAspect="1"/>
          </p:cNvPicPr>
          <p:nvPr/>
        </p:nvPicPr>
        <p:blipFill rotWithShape="1">
          <a:blip r:embed="rId4">
            <a:extLst>
              <a:ext uri="{28A0092B-C50C-407E-A947-70E740481C1C}">
                <a14:useLocalDpi xmlns:a14="http://schemas.microsoft.com/office/drawing/2010/main" val="0"/>
              </a:ext>
            </a:extLst>
          </a:blip>
          <a:srcRect l="970" r="4742" b="10446"/>
          <a:stretch/>
        </p:blipFill>
        <p:spPr>
          <a:xfrm>
            <a:off x="6544776" y="1124910"/>
            <a:ext cx="5086215" cy="4830927"/>
          </a:xfrm>
          <a:prstGeom prst="rect">
            <a:avLst/>
          </a:prstGeom>
        </p:spPr>
      </p:pic>
      <p:pic>
        <p:nvPicPr>
          <p:cNvPr id="16" name="图片 20">
            <a:extLst>
              <a:ext uri="{FF2B5EF4-FFF2-40B4-BE49-F238E27FC236}">
                <a16:creationId xmlns:a16="http://schemas.microsoft.com/office/drawing/2014/main" id="{1F791951-4840-4CAF-BFBD-B624A6D1A572}"/>
              </a:ext>
            </a:extLst>
          </p:cNvPr>
          <p:cNvPicPr>
            <a:picLocks noChangeAspect="1"/>
          </p:cNvPicPr>
          <p:nvPr/>
        </p:nvPicPr>
        <p:blipFill>
          <a:blip r:embed="rId5"/>
          <a:stretch>
            <a:fillRect/>
          </a:stretch>
        </p:blipFill>
        <p:spPr>
          <a:xfrm>
            <a:off x="6921120" y="1817229"/>
            <a:ext cx="4345717" cy="3490201"/>
          </a:xfrm>
          <a:prstGeom prst="rect">
            <a:avLst/>
          </a:prstGeom>
        </p:spPr>
      </p:pic>
      <p:pic>
        <p:nvPicPr>
          <p:cNvPr id="18" name="Picture 17">
            <a:extLst>
              <a:ext uri="{FF2B5EF4-FFF2-40B4-BE49-F238E27FC236}">
                <a16:creationId xmlns:a16="http://schemas.microsoft.com/office/drawing/2014/main" id="{5AAA83DF-490E-43CC-9EE0-E2A4A82F3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9930" y="1156689"/>
            <a:ext cx="3345777" cy="4653672"/>
          </a:xfrm>
          <a:prstGeom prst="rect">
            <a:avLst/>
          </a:prstGeom>
        </p:spPr>
      </p:pic>
    </p:spTree>
    <p:extLst>
      <p:ext uri="{BB962C8B-B14F-4D97-AF65-F5344CB8AC3E}">
        <p14:creationId xmlns:p14="http://schemas.microsoft.com/office/powerpoint/2010/main" val="137620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nodeType="clickEffect">
                                  <p:stCondLst>
                                    <p:cond delay="0"/>
                                  </p:stCondLst>
                                  <p:childTnLst>
                                    <p:anim calcmode="lin" valueType="num">
                                      <p:cBhvr additive="base">
                                        <p:cTn id="20" dur="500"/>
                                        <p:tgtEl>
                                          <p:spTgt spid="16"/>
                                        </p:tgtEl>
                                        <p:attrNameLst>
                                          <p:attrName>ppt_y</p:attrName>
                                        </p:attrNameLst>
                                      </p:cBhvr>
                                      <p:tavLst>
                                        <p:tav tm="0">
                                          <p:val>
                                            <p:strVal val="#ppt_y"/>
                                          </p:val>
                                        </p:tav>
                                        <p:tav tm="100000">
                                          <p:val>
                                            <p:strVal val="#ppt_y+#ppt_h*1.125000"/>
                                          </p:val>
                                        </p:tav>
                                      </p:tavLst>
                                    </p:anim>
                                    <p:animEffect transition="out" filter="wipe(dow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0-#ppt_w/2"/>
                                          </p:val>
                                        </p:tav>
                                        <p:tav tm="100000">
                                          <p:val>
                                            <p:strVal val="#ppt_x"/>
                                          </p:val>
                                        </p:tav>
                                      </p:tavLst>
                                    </p:anim>
                                    <p:anim calcmode="lin" valueType="num">
                                      <p:cBhvr additive="base">
                                        <p:cTn id="26" dur="75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0-#ppt_w/2"/>
                                          </p:val>
                                        </p:tav>
                                        <p:tav tm="100000">
                                          <p:val>
                                            <p:strVal val="#ppt_x"/>
                                          </p:val>
                                        </p:tav>
                                      </p:tavLst>
                                    </p:anim>
                                    <p:anim calcmode="lin" valueType="num">
                                      <p:cBhvr additive="base">
                                        <p:cTn id="30" dur="75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xit" presetSubtype="4" fill="hold" nodeType="clickEffect">
                                  <p:stCondLst>
                                    <p:cond delay="0"/>
                                  </p:stCondLst>
                                  <p:childTnLst>
                                    <p:anim calcmode="lin" valueType="num">
                                      <p:cBhvr additive="base">
                                        <p:cTn id="38" dur="500"/>
                                        <p:tgtEl>
                                          <p:spTgt spid="15"/>
                                        </p:tgtEl>
                                        <p:attrNameLst>
                                          <p:attrName>ppt_y</p:attrName>
                                        </p:attrNameLst>
                                      </p:cBhvr>
                                      <p:tavLst>
                                        <p:tav tm="0">
                                          <p:val>
                                            <p:strVal val="#ppt_y"/>
                                          </p:val>
                                        </p:tav>
                                        <p:tav tm="100000">
                                          <p:val>
                                            <p:strVal val="#ppt_y+#ppt_h*1.125000"/>
                                          </p:val>
                                        </p:tav>
                                      </p:tavLst>
                                    </p:anim>
                                    <p:animEffect transition="out" filter="wipe(down)">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750" fill="hold"/>
                                        <p:tgtEl>
                                          <p:spTgt spid="12"/>
                                        </p:tgtEl>
                                        <p:attrNameLst>
                                          <p:attrName>ppt_x</p:attrName>
                                        </p:attrNameLst>
                                      </p:cBhvr>
                                      <p:tavLst>
                                        <p:tav tm="0">
                                          <p:val>
                                            <p:strVal val="0-#ppt_w/2"/>
                                          </p:val>
                                        </p:tav>
                                        <p:tav tm="100000">
                                          <p:val>
                                            <p:strVal val="#ppt_x"/>
                                          </p:val>
                                        </p:tav>
                                      </p:tavLst>
                                    </p:anim>
                                    <p:anim calcmode="lin" valueType="num">
                                      <p:cBhvr additive="base">
                                        <p:cTn id="44" dur="75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25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750" fill="hold"/>
                                        <p:tgtEl>
                                          <p:spTgt spid="7"/>
                                        </p:tgtEl>
                                        <p:attrNameLst>
                                          <p:attrName>ppt_x</p:attrName>
                                        </p:attrNameLst>
                                      </p:cBhvr>
                                      <p:tavLst>
                                        <p:tav tm="0">
                                          <p:val>
                                            <p:strVal val="0-#ppt_w/2"/>
                                          </p:val>
                                        </p:tav>
                                        <p:tav tm="100000">
                                          <p:val>
                                            <p:strVal val="#ppt_x"/>
                                          </p:val>
                                        </p:tav>
                                      </p:tavLst>
                                    </p:anim>
                                    <p:anim calcmode="lin" valueType="num">
                                      <p:cBhvr additive="base">
                                        <p:cTn id="48" dur="750" fill="hold"/>
                                        <p:tgtEl>
                                          <p:spTgt spid="7"/>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xit" presetSubtype="4" fill="hold" nodeType="clickEffect">
                                  <p:stCondLst>
                                    <p:cond delay="0"/>
                                  </p:stCondLst>
                                  <p:childTnLst>
                                    <p:anim calcmode="lin" valueType="num">
                                      <p:cBhvr additive="base">
                                        <p:cTn id="56" dur="500"/>
                                        <p:tgtEl>
                                          <p:spTgt spid="14"/>
                                        </p:tgtEl>
                                        <p:attrNameLst>
                                          <p:attrName>ppt_y</p:attrName>
                                        </p:attrNameLst>
                                      </p:cBhvr>
                                      <p:tavLst>
                                        <p:tav tm="0">
                                          <p:val>
                                            <p:strVal val="#ppt_y"/>
                                          </p:val>
                                        </p:tav>
                                        <p:tav tm="100000">
                                          <p:val>
                                            <p:strVal val="#ppt_y+#ppt_h*1.125000"/>
                                          </p:val>
                                        </p:tav>
                                      </p:tavLst>
                                    </p:anim>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750" fill="hold"/>
                                        <p:tgtEl>
                                          <p:spTgt spid="13"/>
                                        </p:tgtEl>
                                        <p:attrNameLst>
                                          <p:attrName>ppt_x</p:attrName>
                                        </p:attrNameLst>
                                      </p:cBhvr>
                                      <p:tavLst>
                                        <p:tav tm="0">
                                          <p:val>
                                            <p:strVal val="0-#ppt_w/2"/>
                                          </p:val>
                                        </p:tav>
                                        <p:tav tm="100000">
                                          <p:val>
                                            <p:strVal val="#ppt_x"/>
                                          </p:val>
                                        </p:tav>
                                      </p:tavLst>
                                    </p:anim>
                                    <p:anim calcmode="lin" valueType="num">
                                      <p:cBhvr additive="base">
                                        <p:cTn id="64" dur="750" fill="hold"/>
                                        <p:tgtEl>
                                          <p:spTgt spid="13"/>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25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750" fill="hold"/>
                                        <p:tgtEl>
                                          <p:spTgt spid="9"/>
                                        </p:tgtEl>
                                        <p:attrNameLst>
                                          <p:attrName>ppt_x</p:attrName>
                                        </p:attrNameLst>
                                      </p:cBhvr>
                                      <p:tavLst>
                                        <p:tav tm="0">
                                          <p:val>
                                            <p:strVal val="0-#ppt_w/2"/>
                                          </p:val>
                                        </p:tav>
                                        <p:tav tm="100000">
                                          <p:val>
                                            <p:strVal val="#ppt_x"/>
                                          </p:val>
                                        </p:tav>
                                      </p:tavLst>
                                    </p:anim>
                                    <p:anim calcmode="lin" valueType="num">
                                      <p:cBhvr additive="base">
                                        <p:cTn id="68" dur="750" fill="hold"/>
                                        <p:tgtEl>
                                          <p:spTgt spid="9"/>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4619504-31FD-4F9A-9E73-3BC2C55847F2}"/>
              </a:ext>
            </a:extLst>
          </p:cNvPr>
          <p:cNvGrpSpPr/>
          <p:nvPr/>
        </p:nvGrpSpPr>
        <p:grpSpPr>
          <a:xfrm>
            <a:off x="5329384" y="1181699"/>
            <a:ext cx="2124829" cy="1786436"/>
            <a:chOff x="6191037" y="861181"/>
            <a:chExt cx="4641136" cy="3902006"/>
          </a:xfrm>
        </p:grpSpPr>
        <p:sp>
          <p:nvSpPr>
            <p:cNvPr id="3" name="矩形 2">
              <a:extLst>
                <a:ext uri="{FF2B5EF4-FFF2-40B4-BE49-F238E27FC236}">
                  <a16:creationId xmlns:a16="http://schemas.microsoft.com/office/drawing/2014/main" id="{150D2DBE-61F7-4089-A2F5-A20F2719B033}"/>
                </a:ext>
              </a:extLst>
            </p:cNvPr>
            <p:cNvSpPr/>
            <p:nvPr/>
          </p:nvSpPr>
          <p:spPr>
            <a:xfrm rot="1800000">
              <a:off x="7430050" y="1670286"/>
              <a:ext cx="3402123" cy="3092901"/>
            </a:xfrm>
            <a:prstGeom prst="rect">
              <a:avLst/>
            </a:prstGeom>
            <a:gradFill>
              <a:gsLst>
                <a:gs pos="0">
                  <a:srgbClr val="FFFFFF">
                    <a:lumMod val="50000"/>
                  </a:srgbClr>
                </a:gs>
                <a:gs pos="82000">
                  <a:srgbClr val="F8F8F8">
                    <a:alpha val="0"/>
                  </a:srgbClr>
                </a:gs>
              </a:gsLst>
              <a:lin ang="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4" name="椭圆 3">
              <a:extLst>
                <a:ext uri="{FF2B5EF4-FFF2-40B4-BE49-F238E27FC236}">
                  <a16:creationId xmlns:a16="http://schemas.microsoft.com/office/drawing/2014/main" id="{2F5493BC-401E-47BB-A7B8-E0425B8D9D98}"/>
                </a:ext>
              </a:extLst>
            </p:cNvPr>
            <p:cNvSpPr/>
            <p:nvPr/>
          </p:nvSpPr>
          <p:spPr>
            <a:xfrm>
              <a:off x="6191037" y="861181"/>
              <a:ext cx="3115200" cy="3115201"/>
            </a:xfrm>
            <a:prstGeom prst="ellipse">
              <a:avLst/>
            </a:prstGeom>
            <a:solidFill>
              <a:srgbClr val="F5B63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rPr>
                <a:t>4</a:t>
              </a:r>
              <a:endParaRPr kumimoji="0" lang="zh-CN" altLang="en-US" sz="60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grpSp>
      <p:grpSp>
        <p:nvGrpSpPr>
          <p:cNvPr id="5" name="组合 4">
            <a:extLst>
              <a:ext uri="{FF2B5EF4-FFF2-40B4-BE49-F238E27FC236}">
                <a16:creationId xmlns:a16="http://schemas.microsoft.com/office/drawing/2014/main" id="{BA2AB688-BCDE-4AF5-93BE-A3C9E7687417}"/>
              </a:ext>
            </a:extLst>
          </p:cNvPr>
          <p:cNvGrpSpPr/>
          <p:nvPr/>
        </p:nvGrpSpPr>
        <p:grpSpPr>
          <a:xfrm>
            <a:off x="1448972" y="3020993"/>
            <a:ext cx="8918918" cy="1219002"/>
            <a:chOff x="2480586" y="424476"/>
            <a:chExt cx="5976366" cy="1219002"/>
          </a:xfrm>
        </p:grpSpPr>
        <p:sp>
          <p:nvSpPr>
            <p:cNvPr id="6" name="文本框 5">
              <a:extLst>
                <a:ext uri="{FF2B5EF4-FFF2-40B4-BE49-F238E27FC236}">
                  <a16:creationId xmlns:a16="http://schemas.microsoft.com/office/drawing/2014/main" id="{B1454988-798E-4A2F-9229-59AB198AD15A}"/>
                </a:ext>
              </a:extLst>
            </p:cNvPr>
            <p:cNvSpPr txBox="1"/>
            <p:nvPr/>
          </p:nvSpPr>
          <p:spPr>
            <a:xfrm>
              <a:off x="3182055" y="424476"/>
              <a:ext cx="4650972" cy="76944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CHÍNH TẢ</a:t>
              </a:r>
              <a:endParaRPr kumimoji="0" lang="zh-CN" altLang="en-US" sz="44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7" name="文本框 6">
              <a:extLst>
                <a:ext uri="{FF2B5EF4-FFF2-40B4-BE49-F238E27FC236}">
                  <a16:creationId xmlns:a16="http://schemas.microsoft.com/office/drawing/2014/main" id="{B19F4B69-CA11-4E99-A329-2183EF5B8800}"/>
                </a:ext>
              </a:extLst>
            </p:cNvPr>
            <p:cNvSpPr txBox="1"/>
            <p:nvPr/>
          </p:nvSpPr>
          <p:spPr>
            <a:xfrm>
              <a:off x="2480586" y="1131863"/>
              <a:ext cx="5976366" cy="51161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Nghe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viết</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bài</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Những</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hạt</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thóc</a:t>
              </a:r>
              <a:r>
                <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rPr>
                <a:t>giống</a:t>
              </a:r>
              <a:endParaRPr kumimoji="0" lang="en-US" altLang="zh-CN"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spTree>
    <p:extLst>
      <p:ext uri="{BB962C8B-B14F-4D97-AF65-F5344CB8AC3E}">
        <p14:creationId xmlns:p14="http://schemas.microsoft.com/office/powerpoint/2010/main" val="13466636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6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4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descr="e7d195523061f1c0220a3acd2f99070e22f7f2176c6c61f4AB5BC6AF3DF28E09514168BD2F6654DA4347BEC42B9A9B38EB2139F52FD80B94EB8F1B847F5BC18ECD11DB8433CCABD6DAEA8D49E99C31D369F6504303A5EBA93D57AE2B08D60B2420F9B0510537C26339B22B158E86E271C6AC6D991C2894815CAEC5EFF4F121584C09D83D95E7A9C7">
            <a:extLst>
              <a:ext uri="{FF2B5EF4-FFF2-40B4-BE49-F238E27FC236}">
                <a16:creationId xmlns:a16="http://schemas.microsoft.com/office/drawing/2014/main" id="{4427291C-A992-4D11-9AA4-357EB5F8B23D}"/>
              </a:ext>
            </a:extLst>
          </p:cNvPr>
          <p:cNvSpPr/>
          <p:nvPr/>
        </p:nvSpPr>
        <p:spPr>
          <a:xfrm>
            <a:off x="495300" y="1520501"/>
            <a:ext cx="11178988" cy="4732435"/>
          </a:xfrm>
          <a:prstGeom prst="rect">
            <a:avLst/>
          </a:prstGeom>
          <a:solidFill>
            <a:srgbClr val="FADCA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pic>
        <p:nvPicPr>
          <p:cNvPr id="7" name="Picture 6">
            <a:extLst>
              <a:ext uri="{FF2B5EF4-FFF2-40B4-BE49-F238E27FC236}">
                <a16:creationId xmlns:a16="http://schemas.microsoft.com/office/drawing/2014/main" id="{F220B7E3-612E-444E-90F3-585FE370F64E}"/>
              </a:ext>
            </a:extLst>
          </p:cNvPr>
          <p:cNvPicPr>
            <a:picLocks noChangeAspect="1"/>
          </p:cNvPicPr>
          <p:nvPr/>
        </p:nvPicPr>
        <p:blipFill rotWithShape="1">
          <a:blip r:embed="rId2">
            <a:extLst>
              <a:ext uri="{28A0092B-C50C-407E-A947-70E740481C1C}">
                <a14:useLocalDpi xmlns:a14="http://schemas.microsoft.com/office/drawing/2010/main" val="0"/>
              </a:ext>
            </a:extLst>
          </a:blip>
          <a:srcRect t="37328" b="41476"/>
          <a:stretch/>
        </p:blipFill>
        <p:spPr>
          <a:xfrm>
            <a:off x="-992953" y="4984955"/>
            <a:ext cx="13184954" cy="2794649"/>
          </a:xfrm>
          <a:prstGeom prst="rect">
            <a:avLst/>
          </a:prstGeom>
        </p:spPr>
      </p:pic>
      <p:grpSp>
        <p:nvGrpSpPr>
          <p:cNvPr id="5" name="组合 4">
            <a:extLst>
              <a:ext uri="{FF2B5EF4-FFF2-40B4-BE49-F238E27FC236}">
                <a16:creationId xmlns:a16="http://schemas.microsoft.com/office/drawing/2014/main" id="{A1D4187D-603D-45BD-875C-1EE2A1868DB9}"/>
              </a:ext>
            </a:extLst>
          </p:cNvPr>
          <p:cNvGrpSpPr/>
          <p:nvPr/>
        </p:nvGrpSpPr>
        <p:grpSpPr>
          <a:xfrm>
            <a:off x="1704457" y="0"/>
            <a:ext cx="7521841" cy="1029561"/>
            <a:chOff x="4127500" y="183238"/>
            <a:chExt cx="7521841" cy="1029561"/>
          </a:xfrm>
        </p:grpSpPr>
        <p:pic>
          <p:nvPicPr>
            <p:cNvPr id="2" name="图片 1">
              <a:extLst>
                <a:ext uri="{FF2B5EF4-FFF2-40B4-BE49-F238E27FC236}">
                  <a16:creationId xmlns:a16="http://schemas.microsoft.com/office/drawing/2014/main" id="{207C9819-8433-4CAE-8100-0EAE05E521DB}"/>
                </a:ext>
              </a:extLst>
            </p:cNvPr>
            <p:cNvPicPr>
              <a:picLocks noChangeAspect="1"/>
            </p:cNvPicPr>
            <p:nvPr/>
          </p:nvPicPr>
          <p:blipFill rotWithShape="1">
            <a:blip r:embed="rId3">
              <a:extLst>
                <a:ext uri="{28A0092B-C50C-407E-A947-70E740481C1C}">
                  <a14:useLocalDpi xmlns:a14="http://schemas.microsoft.com/office/drawing/2010/main" val="0"/>
                </a:ext>
              </a:extLst>
            </a:blip>
            <a:srcRect t="-68" r="76667" b="57763"/>
            <a:stretch/>
          </p:blipFill>
          <p:spPr>
            <a:xfrm>
              <a:off x="4127500" y="183238"/>
              <a:ext cx="1557541" cy="1029561"/>
            </a:xfrm>
            <a:prstGeom prst="rect">
              <a:avLst/>
            </a:prstGeom>
          </p:spPr>
        </p:pic>
        <p:sp>
          <p:nvSpPr>
            <p:cNvPr id="3" name="文本框 2"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53734B7B-002E-4D1A-AFC6-DFCD69129085}"/>
                </a:ext>
              </a:extLst>
            </p:cNvPr>
            <p:cNvSpPr txBox="1"/>
            <p:nvPr/>
          </p:nvSpPr>
          <p:spPr>
            <a:xfrm>
              <a:off x="5435781" y="305604"/>
              <a:ext cx="6213560" cy="784830"/>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err="1">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Những</a:t>
              </a:r>
              <a:r>
                <a:rPr kumimoji="0" lang="en-US" altLang="zh-CN" sz="4500" b="1" i="0" u="none" strike="noStrike" kern="1200" cap="none" spc="0" normalizeH="0" baseline="0" noProof="0" dirty="0">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4500" b="1" i="0" u="none" strike="noStrike" kern="1200" cap="none" spc="0" normalizeH="0" baseline="0" noProof="0" dirty="0" err="1">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hạt</a:t>
              </a:r>
              <a:r>
                <a:rPr kumimoji="0" lang="en-US" altLang="zh-CN" sz="4500" b="1" i="0" u="none" strike="noStrike" kern="1200" cap="none" spc="0" normalizeH="0" baseline="0" noProof="0" dirty="0">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4500" b="1" i="0" u="none" strike="noStrike" kern="1200" cap="none" spc="0" normalizeH="0" baseline="0" noProof="0" dirty="0" err="1">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thóc</a:t>
              </a:r>
              <a:r>
                <a:rPr kumimoji="0" lang="en-US" altLang="zh-CN" sz="4500" b="1" i="0" u="none" strike="noStrike" kern="1200" cap="none" spc="0" normalizeH="0" baseline="0" noProof="0" dirty="0">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4500" b="1" i="0" u="none" strike="noStrike" kern="1200" cap="none" spc="0" normalizeH="0" baseline="0" noProof="0" dirty="0" err="1">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rPr>
                <a:t>giống</a:t>
              </a:r>
              <a:endParaRPr kumimoji="0" lang="zh-CN" altLang="en-US" sz="4500" b="1" i="0" u="none" strike="noStrike" kern="1200" cap="none" spc="0" normalizeH="0" baseline="0" noProof="0" dirty="0">
                <a:ln w="22225">
                  <a:solidFill>
                    <a:srgbClr val="ED7D31"/>
                  </a:solidFill>
                  <a:prstDash val="solid"/>
                </a:ln>
                <a:solidFill>
                  <a:srgbClr val="C00000"/>
                </a:solidFill>
                <a:effectLst/>
                <a:uLnTx/>
                <a:uFillTx/>
                <a:latin typeface="Arial" panose="020B0604020202020204" pitchFamily="34" charset="0"/>
                <a:ea typeface="思源黑体 CN Medium" panose="020B0600000000000000" pitchFamily="34" charset="-122"/>
                <a:cs typeface="Arial" panose="020B0604020202020204" pitchFamily="34" charset="0"/>
                <a:sym typeface="+mn-lt"/>
              </a:endParaRPr>
            </a:p>
          </p:txBody>
        </p:sp>
      </p:grpSp>
      <p:sp>
        <p:nvSpPr>
          <p:cNvPr id="10" name="文本框 9">
            <a:extLst>
              <a:ext uri="{FF2B5EF4-FFF2-40B4-BE49-F238E27FC236}">
                <a16:creationId xmlns:a16="http://schemas.microsoft.com/office/drawing/2014/main" id="{7DAC69C4-F7F1-4843-8E43-B8111B1CC7AC}"/>
              </a:ext>
            </a:extLst>
          </p:cNvPr>
          <p:cNvSpPr txBox="1"/>
          <p:nvPr/>
        </p:nvSpPr>
        <p:spPr>
          <a:xfrm>
            <a:off x="7833348" y="907196"/>
            <a:ext cx="3840940" cy="477054"/>
          </a:xfrm>
          <a:prstGeom prst="rect">
            <a:avLst/>
          </a:prstGeom>
          <a:noFill/>
          <a:ln>
            <a:solidFill>
              <a:srgbClr val="FADCA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500" b="0" i="0" u="none" strike="noStrike" kern="1200" cap="none" spc="0" normalizeH="0" baseline="0" noProof="0" dirty="0" err="1">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Truyện</a:t>
            </a:r>
            <a:r>
              <a:rPr kumimoji="0" lang="en-US" altLang="zh-CN" sz="2500" b="0" i="0" u="none" strike="noStrike" kern="1200" cap="none" spc="0" normalizeH="0" baseline="0" noProof="0" dirty="0">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dân</a:t>
            </a:r>
            <a:r>
              <a:rPr kumimoji="0" lang="en-US" altLang="zh-CN" sz="2500" b="0" i="0" u="none" strike="noStrike" kern="1200" cap="none" spc="0" normalizeH="0" baseline="0" noProof="0" dirty="0">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2500" b="0" i="0" u="none" strike="noStrike" kern="1200" cap="none" spc="0" normalizeH="0" baseline="0" noProof="0" dirty="0" err="1">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gian</a:t>
            </a:r>
            <a:r>
              <a:rPr kumimoji="0" lang="en-US" altLang="zh-CN" sz="2500" b="0" i="0" u="none" strike="noStrike" kern="1200" cap="none" spc="0" normalizeH="0" baseline="0" noProof="0" dirty="0">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rPr>
              <a:t> Khmer</a:t>
            </a:r>
            <a:endParaRPr kumimoji="0" lang="zh-CN" altLang="en-US" sz="2500" b="0" i="0" u="none" strike="noStrike" kern="1200" cap="none" spc="0" normalizeH="0" baseline="0" noProof="0" dirty="0">
              <a:ln>
                <a:noFill/>
              </a:ln>
              <a:solidFill>
                <a:srgbClr val="0070C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11" name="矩形 10">
            <a:extLst>
              <a:ext uri="{FF2B5EF4-FFF2-40B4-BE49-F238E27FC236}">
                <a16:creationId xmlns:a16="http://schemas.microsoft.com/office/drawing/2014/main" id="{00B70CCB-D3B9-444C-B7F8-F0AADEFDA581}"/>
              </a:ext>
            </a:extLst>
          </p:cNvPr>
          <p:cNvSpPr/>
          <p:nvPr/>
        </p:nvSpPr>
        <p:spPr>
          <a:xfrm>
            <a:off x="517712" y="1636955"/>
            <a:ext cx="11178988" cy="4401205"/>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Lúc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ấy</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nhà</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vua</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mới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ôn</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tồn</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nói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Trước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khi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phát</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thóc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giống</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ta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đã</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cho</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luộc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kĩ</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rồi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Lẽ</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nào</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thóc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ấy</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còn</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mọc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được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Những</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xe</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thóc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đầy</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ắp</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kia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đâu</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phải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thu</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được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từ</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thóc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giống</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của</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ta!</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Rồi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vua</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dõng</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dạc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nói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tiếp</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Trung</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thực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là</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đức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tính</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quý</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nhất</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của</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con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người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Ta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sẽ</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truyền</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ngôi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cho</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chú</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bé</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trung</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thực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và</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dũng</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cảm</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này</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Chôm</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được</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truyền</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ngôi</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và</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trở</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thành</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ông</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vua</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hiền</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 </a:t>
            </a:r>
            <a:r>
              <a:rPr kumimoji="0" lang="en-US" altLang="en-US" sz="3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Arial" panose="020B0604020202020204" pitchFamily="34" charset="0"/>
              </a:rPr>
              <a:t>minh</a:t>
            </a:r>
            <a:r>
              <a:rPr kumimoji="0" lang="en-US" altLang="en-US" sz="3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Arial" panose="020B0604020202020204" pitchFamily="34" charset="0"/>
              </a:rPr>
              <a:t>.</a:t>
            </a:r>
          </a:p>
        </p:txBody>
      </p:sp>
      <p:pic>
        <p:nvPicPr>
          <p:cNvPr id="8" name="Picture 7">
            <a:extLst>
              <a:ext uri="{FF2B5EF4-FFF2-40B4-BE49-F238E27FC236}">
                <a16:creationId xmlns:a16="http://schemas.microsoft.com/office/drawing/2014/main" id="{D2FF2C7C-A76D-466A-BF35-AB49F9FE9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5845" y="-6166"/>
            <a:ext cx="1740806" cy="1740806"/>
          </a:xfrm>
          <a:prstGeom prst="rect">
            <a:avLst/>
          </a:prstGeom>
        </p:spPr>
      </p:pic>
    </p:spTree>
    <p:extLst>
      <p:ext uri="{BB962C8B-B14F-4D97-AF65-F5344CB8AC3E}">
        <p14:creationId xmlns:p14="http://schemas.microsoft.com/office/powerpoint/2010/main" val="367012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6" presetClass="entr" presetSubtype="37"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outVertical)">
                                      <p:cBhvr>
                                        <p:cTn id="30" dur="500"/>
                                        <p:tgtEl>
                                          <p:spTgt spid="5"/>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3000"/>
                            </p:stCondLst>
                            <p:childTnLst>
                              <p:par>
                                <p:cTn id="36" presetID="14" presetClass="entr" presetSubtype="1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iterate type="lt">
                                    <p:tmAbs val="50"/>
                                  </p:iterate>
                                  <p:childTnLst>
                                    <p:set>
                                      <p:cBhvr>
                                        <p:cTn id="46" dur="1" fill="hold">
                                          <p:stCondLst>
                                            <p:cond delay="0"/>
                                          </p:stCondLst>
                                        </p:cTn>
                                        <p:tgtEl>
                                          <p:spTgt spid="11">
                                            <p:txEl>
                                              <p:pRg st="0" end="0"/>
                                            </p:txEl>
                                          </p:spTgt>
                                        </p:tgtEl>
                                        <p:attrNameLst>
                                          <p:attrName>style.visibility</p:attrName>
                                        </p:attrNameLst>
                                      </p:cBhvr>
                                      <p:to>
                                        <p:strVal val="visible"/>
                                      </p:to>
                                    </p:set>
                                  </p:childTnLst>
                                </p:cTn>
                              </p:par>
                            </p:childTnLst>
                          </p:cTn>
                        </p:par>
                        <p:par>
                          <p:cTn id="47" fill="hold">
                            <p:stCondLst>
                              <p:cond delay="1151"/>
                            </p:stCondLst>
                            <p:childTnLst>
                              <p:par>
                                <p:cTn id="48" presetID="1" presetClass="entr" presetSubtype="0" fill="hold" nodeType="afterEffect">
                                  <p:stCondLst>
                                    <p:cond delay="0"/>
                                  </p:stCondLst>
                                  <p:iterate type="lt">
                                    <p:tmAbs val="50"/>
                                  </p:iterate>
                                  <p:childTnLst>
                                    <p:set>
                                      <p:cBhvr>
                                        <p:cTn id="49" dur="1" fill="hold">
                                          <p:stCondLst>
                                            <p:cond delay="0"/>
                                          </p:stCondLst>
                                        </p:cTn>
                                        <p:tgtEl>
                                          <p:spTgt spid="11">
                                            <p:txEl>
                                              <p:pRg st="1" end="1"/>
                                            </p:txEl>
                                          </p:spTgt>
                                        </p:tgtEl>
                                        <p:attrNameLst>
                                          <p:attrName>style.visibility</p:attrName>
                                        </p:attrNameLst>
                                      </p:cBhvr>
                                      <p:to>
                                        <p:strVal val="visible"/>
                                      </p:to>
                                    </p:set>
                                  </p:childTnLst>
                                </p:cTn>
                              </p:par>
                            </p:childTnLst>
                          </p:cTn>
                        </p:par>
                        <p:par>
                          <p:cTn id="50" fill="hold">
                            <p:stCondLst>
                              <p:cond delay="6702"/>
                            </p:stCondLst>
                            <p:childTnLst>
                              <p:par>
                                <p:cTn id="51" presetID="1" presetClass="entr" presetSubtype="0" fill="hold" nodeType="afterEffect">
                                  <p:stCondLst>
                                    <p:cond delay="0"/>
                                  </p:stCondLst>
                                  <p:iterate type="lt">
                                    <p:tmAbs val="50"/>
                                  </p:iterate>
                                  <p:childTnLst>
                                    <p:set>
                                      <p:cBhvr>
                                        <p:cTn id="52" dur="1" fill="hold">
                                          <p:stCondLst>
                                            <p:cond delay="0"/>
                                          </p:stCondLst>
                                        </p:cTn>
                                        <p:tgtEl>
                                          <p:spTgt spid="11">
                                            <p:txEl>
                                              <p:pRg st="2" end="2"/>
                                            </p:txEl>
                                          </p:spTgt>
                                        </p:tgtEl>
                                        <p:attrNameLst>
                                          <p:attrName>style.visibility</p:attrName>
                                        </p:attrNameLst>
                                      </p:cBhvr>
                                      <p:to>
                                        <p:strVal val="visible"/>
                                      </p:to>
                                    </p:set>
                                  </p:childTnLst>
                                </p:cTn>
                              </p:par>
                            </p:childTnLst>
                          </p:cTn>
                        </p:par>
                        <p:par>
                          <p:cTn id="53" fill="hold">
                            <p:stCondLst>
                              <p:cond delay="7703"/>
                            </p:stCondLst>
                            <p:childTnLst>
                              <p:par>
                                <p:cTn id="54" presetID="1" presetClass="entr" presetSubtype="0" fill="hold" nodeType="afterEffect">
                                  <p:stCondLst>
                                    <p:cond delay="0"/>
                                  </p:stCondLst>
                                  <p:iterate type="lt">
                                    <p:tmAbs val="50"/>
                                  </p:iterate>
                                  <p:childTnLst>
                                    <p:set>
                                      <p:cBhvr>
                                        <p:cTn id="55" dur="1" fill="hold">
                                          <p:stCondLst>
                                            <p:cond delay="0"/>
                                          </p:stCondLst>
                                        </p:cTn>
                                        <p:tgtEl>
                                          <p:spTgt spid="11">
                                            <p:txEl>
                                              <p:pRg st="3" end="3"/>
                                            </p:txEl>
                                          </p:spTgt>
                                        </p:tgtEl>
                                        <p:attrNameLst>
                                          <p:attrName>style.visibility</p:attrName>
                                        </p:attrNameLst>
                                      </p:cBhvr>
                                      <p:to>
                                        <p:strVal val="visible"/>
                                      </p:to>
                                    </p:set>
                                  </p:childTnLst>
                                </p:cTn>
                              </p:par>
                            </p:childTnLst>
                          </p:cTn>
                        </p:par>
                        <p:par>
                          <p:cTn id="56" fill="hold">
                            <p:stCondLst>
                              <p:cond delay="11754"/>
                            </p:stCondLst>
                            <p:childTnLst>
                              <p:par>
                                <p:cTn id="57" presetID="1" presetClass="entr" presetSubtype="0" fill="hold" nodeType="afterEffect">
                                  <p:stCondLst>
                                    <p:cond delay="0"/>
                                  </p:stCondLst>
                                  <p:iterate type="lt">
                                    <p:tmAbs val="50"/>
                                  </p:iterate>
                                  <p:childTnLst>
                                    <p:set>
                                      <p:cBhvr>
                                        <p:cTn id="5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1350</Words>
  <Application>Microsoft Office PowerPoint</Application>
  <PresentationFormat>Widescreen</PresentationFormat>
  <Paragraphs>161</Paragraphs>
  <Slides>26</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等线</vt:lpstr>
      <vt:lpstr>等线 Light</vt:lpstr>
      <vt:lpstr>Arial</vt:lpstr>
      <vt:lpstr>Arial </vt:lpstr>
      <vt:lpstr>Calibri</vt:lpstr>
      <vt:lpstr>Calibri Light</vt:lpstr>
      <vt:lpstr>HP001 4 hàng</vt:lpstr>
      <vt:lpstr>UTM Androgyne</vt:lpstr>
      <vt:lpstr>UTM Bienvenue</vt:lpstr>
      <vt:lpstr>UTM Staccato </vt:lpstr>
      <vt:lpstr>思源黑体 CN Medium</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tú nguyễn</dc:creator>
  <cp:lastModifiedBy>tú nguyễn</cp:lastModifiedBy>
  <cp:revision>1</cp:revision>
  <dcterms:created xsi:type="dcterms:W3CDTF">2021-10-04T07:41:09Z</dcterms:created>
  <dcterms:modified xsi:type="dcterms:W3CDTF">2021-10-04T07:47:30Z</dcterms:modified>
</cp:coreProperties>
</file>