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  <p:sldMasterId id="2147483659" r:id="rId2"/>
  </p:sldMasterIdLst>
  <p:notesMasterIdLst>
    <p:notesMasterId r:id="rId18"/>
  </p:notesMasterIdLst>
  <p:sldIdLst>
    <p:sldId id="270" r:id="rId3"/>
    <p:sldId id="297" r:id="rId4"/>
    <p:sldId id="286" r:id="rId5"/>
    <p:sldId id="289" r:id="rId6"/>
    <p:sldId id="291" r:id="rId7"/>
    <p:sldId id="273" r:id="rId8"/>
    <p:sldId id="299" r:id="rId9"/>
    <p:sldId id="295" r:id="rId10"/>
    <p:sldId id="324" r:id="rId11"/>
    <p:sldId id="301" r:id="rId12"/>
    <p:sldId id="327" r:id="rId13"/>
    <p:sldId id="328" r:id="rId14"/>
    <p:sldId id="329" r:id="rId15"/>
    <p:sldId id="330" r:id="rId16"/>
    <p:sldId id="326" r:id="rId17"/>
  </p:sldIdLst>
  <p:sldSz cx="9144000" cy="6858000" type="screen4x3"/>
  <p:notesSz cx="6858000" cy="9144000"/>
  <p:custDataLst>
    <p:tags r:id="rId1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CC00CC"/>
    <a:srgbClr val="FFFF99"/>
    <a:srgbClr val="990099"/>
    <a:srgbClr val="66FFFF"/>
    <a:srgbClr val="009900"/>
    <a:srgbClr val="660066"/>
    <a:srgbClr val="66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798" autoAdjust="0"/>
    <p:restoredTop sz="92978" autoAdjust="0"/>
  </p:normalViewPr>
  <p:slideViewPr>
    <p:cSldViewPr>
      <p:cViewPr>
        <p:scale>
          <a:sx n="75" d="100"/>
          <a:sy n="75" d="100"/>
        </p:scale>
        <p:origin x="-84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tags" Target="tags/tag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0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50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0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34F1684-9847-4AC2-B7D1-DE93919C84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3694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8B6BA57-4130-4D18-9BEB-6B5CCC8A4C10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0568C2B-1234-45DD-B71A-DEA9A123F46E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A3653D5-E4C3-4B96-BFC5-584CD687B1A5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39F88D-E3A4-4C2D-BE71-BC12B4E3AA9A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36F10AA-A036-44E2-8FBD-3D5C3B791CF0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F097D06-E7CD-4330-9710-732478D176C5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B75999D-A8C6-4409-9582-EDB67107A6A0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81C49DB-737A-4118-802F-348AE6A572E9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137DCD5-AB84-40B8-8861-3EF315A6607F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137DCD5-AB84-40B8-8861-3EF315A6607F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>
              <a:gd name="T0" fmla="*/ 2822 w 3985"/>
              <a:gd name="T1" fmla="*/ 0 h 3619"/>
              <a:gd name="T2" fmla="*/ 0 w 3985"/>
              <a:gd name="T3" fmla="*/ 975 h 3619"/>
              <a:gd name="T4" fmla="*/ 2169 w 3985"/>
              <a:gd name="T5" fmla="*/ 3619 h 3619"/>
              <a:gd name="T6" fmla="*/ 3985 w 3985"/>
              <a:gd name="T7" fmla="*/ 1125 h 3619"/>
              <a:gd name="T8" fmla="*/ 2822 w 3985"/>
              <a:gd name="T9" fmla="*/ 0 h 3619"/>
              <a:gd name="T10" fmla="*/ 2822 w 3985"/>
              <a:gd name="T11" fmla="*/ 0 h 361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6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9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0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grpSp>
        <p:nvGrpSpPr>
          <p:cNvPr id="15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16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Freeform 21"/>
            <p:cNvSpPr>
              <a:spLocks/>
            </p:cNvSpPr>
            <p:nvPr userDrawn="1"/>
          </p:nvSpPr>
          <p:spPr bwMode="auto">
            <a:xfrm rot="7320404">
              <a:off x="5000" y="2913"/>
              <a:ext cx="416" cy="265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9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9" cy="667"/>
              <a:chOff x="4986" y="2752"/>
              <a:chExt cx="469" cy="667"/>
            </a:xfrm>
          </p:grpSpPr>
          <p:sp>
            <p:nvSpPr>
              <p:cNvPr id="20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1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3" name="Freeform 26"/>
              <p:cNvSpPr>
                <a:spLocks/>
              </p:cNvSpPr>
              <p:nvPr userDrawn="1"/>
            </p:nvSpPr>
            <p:spPr bwMode="auto">
              <a:xfrm rot="7320404">
                <a:off x="5364" y="2873"/>
                <a:ext cx="63" cy="118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Freeform 27"/>
              <p:cNvSpPr>
                <a:spLocks/>
              </p:cNvSpPr>
              <p:nvPr userDrawn="1"/>
            </p:nvSpPr>
            <p:spPr bwMode="auto">
              <a:xfrm rot="7320404">
                <a:off x="5137" y="3000"/>
                <a:ext cx="193" cy="10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25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>
              <a:gd name="T0" fmla="*/ 0 w 4288"/>
              <a:gd name="T1" fmla="*/ 0 h 459"/>
              <a:gd name="T2" fmla="*/ 816 w 4288"/>
              <a:gd name="T3" fmla="*/ 256 h 459"/>
              <a:gd name="T4" fmla="*/ 1560 w 4288"/>
              <a:gd name="T5" fmla="*/ 144 h 459"/>
              <a:gd name="T6" fmla="*/ 1856 w 4288"/>
              <a:gd name="T7" fmla="*/ 376 h 459"/>
              <a:gd name="T8" fmla="*/ 2344 w 4288"/>
              <a:gd name="T9" fmla="*/ 152 h 459"/>
              <a:gd name="T10" fmla="*/ 3536 w 4288"/>
              <a:gd name="T11" fmla="*/ 456 h 459"/>
              <a:gd name="T12" fmla="*/ 4288 w 4288"/>
              <a:gd name="T13" fmla="*/ 136 h 45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6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>
              <a:gd name="T0" fmla="*/ 0 w 560"/>
              <a:gd name="T1" fmla="*/ 32 h 240"/>
              <a:gd name="T2" fmla="*/ 280 w 560"/>
              <a:gd name="T3" fmla="*/ 144 h 240"/>
              <a:gd name="T4" fmla="*/ 448 w 560"/>
              <a:gd name="T5" fmla="*/ 16 h 240"/>
              <a:gd name="T6" fmla="*/ 560 w 560"/>
              <a:gd name="T7" fmla="*/ 240 h 24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806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7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056838-D1EF-465E-94BE-58DDEAF562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AD214E-1AC5-4E9F-98B0-B40D5D87C3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669FB1-E5E6-4153-BF54-0D2543160E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vi-VN" smtClean="0"/>
              <a:t>Bấm &amp; sửa kiểu phụ đề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15B76A-5AF3-4E65-B8DC-2702D56F71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3322DC-E0EF-4B17-B6CF-780D2F8BB4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29144B-295B-45DF-ACED-C102BDE7A1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C67795-E234-47C3-BC48-5CB7D44622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3BD9F7-9196-4D67-B0C5-D0C67068AB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1B5DC5-757B-4572-B1D1-417FBCE31F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5FD80-ED58-4AAD-9989-C68BF32FD6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4212E1-4474-422B-A7D9-DD6805BDE7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54B709-F33F-4B14-9CB1-F13C1F7581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064808-1296-4256-9521-F1D93569EA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0AAD91-2C10-4A39-B37F-73E136905D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9377F0-3191-4D51-8224-D37C54A984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êu đề, Văn bản và 2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Nơi giữ chỗ cho Nội dung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555375-229E-40A7-B286-273B0868F4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Ngữ cả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ội dung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F8A12B-8945-4247-B5FA-507CF52EE4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EB6FF7-77BC-42FF-B1C3-71D28D14D2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3F483D-025F-477C-8A2E-52160B8C69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4DFC10-A966-496B-A2BD-5E2265B2F8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C4DBE5-219B-4CDA-824C-DC5D9A501A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987A3D-0A74-4FA4-BF79-4C5A407416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DB9DA-D00E-4199-97E5-0CEF3A8232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7897B7-B277-43E1-BB42-C87EB8CF97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>
              <a:gd name="T0" fmla="*/ 2903 w 2903"/>
              <a:gd name="T1" fmla="*/ 433 h 3686"/>
              <a:gd name="T2" fmla="*/ 2565 w 2903"/>
              <a:gd name="T3" fmla="*/ 80 h 3686"/>
              <a:gd name="T4" fmla="*/ 2241 w 2903"/>
              <a:gd name="T5" fmla="*/ 0 h 3686"/>
              <a:gd name="T6" fmla="*/ 110 w 2903"/>
              <a:gd name="T7" fmla="*/ 2811 h 3686"/>
              <a:gd name="T8" fmla="*/ 110 w 2903"/>
              <a:gd name="T9" fmla="*/ 3228 h 3686"/>
              <a:gd name="T10" fmla="*/ 0 w 2903"/>
              <a:gd name="T11" fmla="*/ 3631 h 3686"/>
              <a:gd name="T12" fmla="*/ 72 w 2903"/>
              <a:gd name="T13" fmla="*/ 3686 h 3686"/>
              <a:gd name="T14" fmla="*/ 441 w 2903"/>
              <a:gd name="T15" fmla="*/ 3355 h 3686"/>
              <a:gd name="T16" fmla="*/ 740 w 2903"/>
              <a:gd name="T17" fmla="*/ 3228 h 3686"/>
              <a:gd name="T18" fmla="*/ 2903 w 2903"/>
              <a:gd name="T19" fmla="*/ 433 h 3686"/>
              <a:gd name="T20" fmla="*/ 2903 w 2903"/>
              <a:gd name="T21" fmla="*/ 433 h 368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7045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7046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7047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D2C323C8-653A-467F-A864-3756D42171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2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>
              <a:gd name="T0" fmla="*/ 2293 w 2911"/>
              <a:gd name="T1" fmla="*/ 0 h 3703"/>
              <a:gd name="T2" fmla="*/ 130 w 2911"/>
              <a:gd name="T3" fmla="*/ 2835 h 3703"/>
              <a:gd name="T4" fmla="*/ 131 w 2911"/>
              <a:gd name="T5" fmla="*/ 3201 h 3703"/>
              <a:gd name="T6" fmla="*/ 0 w 2911"/>
              <a:gd name="T7" fmla="*/ 3633 h 3703"/>
              <a:gd name="T8" fmla="*/ 50 w 2911"/>
              <a:gd name="T9" fmla="*/ 3703 h 3703"/>
              <a:gd name="T10" fmla="*/ 422 w 2911"/>
              <a:gd name="T11" fmla="*/ 3352 h 3703"/>
              <a:gd name="T12" fmla="*/ 763 w 2911"/>
              <a:gd name="T13" fmla="*/ 3220 h 3703"/>
              <a:gd name="T14" fmla="*/ 2911 w 2911"/>
              <a:gd name="T15" fmla="*/ 428 h 3703"/>
              <a:gd name="T16" fmla="*/ 2589 w 2911"/>
              <a:gd name="T17" fmla="*/ 96 h 3703"/>
              <a:gd name="T18" fmla="*/ 2293 w 2911"/>
              <a:gd name="T19" fmla="*/ 0 h 3703"/>
              <a:gd name="T20" fmla="*/ 2293 w 2911"/>
              <a:gd name="T21" fmla="*/ 0 h 370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33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>
              <a:gd name="T0" fmla="*/ 0 w 2561"/>
              <a:gd name="T1" fmla="*/ 2485 h 2777"/>
              <a:gd name="T2" fmla="*/ 432 w 2561"/>
              <a:gd name="T3" fmla="*/ 2553 h 2777"/>
              <a:gd name="T4" fmla="*/ 736 w 2561"/>
              <a:gd name="T5" fmla="*/ 2777 h 2777"/>
              <a:gd name="T6" fmla="*/ 2561 w 2561"/>
              <a:gd name="T7" fmla="*/ 399 h 2777"/>
              <a:gd name="T8" fmla="*/ 2118 w 2561"/>
              <a:gd name="T9" fmla="*/ 82 h 2777"/>
              <a:gd name="T10" fmla="*/ 1898 w 2561"/>
              <a:gd name="T11" fmla="*/ 0 h 2777"/>
              <a:gd name="T12" fmla="*/ 0 w 2561"/>
              <a:gd name="T13" fmla="*/ 2485 h 2777"/>
              <a:gd name="T14" fmla="*/ 0 w 2561"/>
              <a:gd name="T15" fmla="*/ 2485 h 277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7178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1051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1587 w 2177"/>
                <a:gd name="T1" fmla="*/ 1260 h 1298"/>
                <a:gd name="T2" fmla="*/ 1420 w 2177"/>
                <a:gd name="T3" fmla="*/ 1106 h 1298"/>
                <a:gd name="T4" fmla="*/ 1331 w 2177"/>
                <a:gd name="T5" fmla="*/ 477 h 1298"/>
                <a:gd name="T6" fmla="*/ 2139 w 2177"/>
                <a:gd name="T7" fmla="*/ 330 h 1298"/>
                <a:gd name="T8" fmla="*/ 2177 w 2177"/>
                <a:gd name="T9" fmla="*/ 203 h 1298"/>
                <a:gd name="T10" fmla="*/ 2099 w 2177"/>
                <a:gd name="T11" fmla="*/ 100 h 1298"/>
                <a:gd name="T12" fmla="*/ 1276 w 2177"/>
                <a:gd name="T13" fmla="*/ 211 h 1298"/>
                <a:gd name="T14" fmla="*/ 1219 w 2177"/>
                <a:gd name="T15" fmla="*/ 32 h 1298"/>
                <a:gd name="T16" fmla="*/ 1085 w 2177"/>
                <a:gd name="T17" fmla="*/ 0 h 1298"/>
                <a:gd name="T18" fmla="*/ 958 w 2177"/>
                <a:gd name="T19" fmla="*/ 28 h 1298"/>
                <a:gd name="T20" fmla="*/ 888 w 2177"/>
                <a:gd name="T21" fmla="*/ 106 h 1298"/>
                <a:gd name="T22" fmla="*/ 937 w 2177"/>
                <a:gd name="T23" fmla="*/ 285 h 1298"/>
                <a:gd name="T24" fmla="*/ 660 w 2177"/>
                <a:gd name="T25" fmla="*/ 441 h 1298"/>
                <a:gd name="T26" fmla="*/ 983 w 2177"/>
                <a:gd name="T27" fmla="*/ 473 h 1298"/>
                <a:gd name="T28" fmla="*/ 1112 w 2177"/>
                <a:gd name="T29" fmla="*/ 889 h 1298"/>
                <a:gd name="T30" fmla="*/ 141 w 2177"/>
                <a:gd name="T31" fmla="*/ 469 h 1298"/>
                <a:gd name="T32" fmla="*/ 46 w 2177"/>
                <a:gd name="T33" fmla="*/ 509 h 1298"/>
                <a:gd name="T34" fmla="*/ 0 w 2177"/>
                <a:gd name="T35" fmla="*/ 636 h 1298"/>
                <a:gd name="T36" fmla="*/ 55 w 2177"/>
                <a:gd name="T37" fmla="*/ 779 h 1298"/>
                <a:gd name="T38" fmla="*/ 1139 w 2177"/>
                <a:gd name="T39" fmla="*/ 1288 h 1298"/>
                <a:gd name="T40" fmla="*/ 1378 w 2177"/>
                <a:gd name="T41" fmla="*/ 1256 h 1298"/>
                <a:gd name="T42" fmla="*/ 1570 w 2177"/>
                <a:gd name="T43" fmla="*/ 1298 h 1298"/>
                <a:gd name="T44" fmla="*/ 1587 w 2177"/>
                <a:gd name="T45" fmla="*/ 1260 h 1298"/>
                <a:gd name="T46" fmla="*/ 1587 w 2177"/>
                <a:gd name="T47" fmla="*/ 1260 h 129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2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7 h 258"/>
                <a:gd name="T2" fmla="*/ 120 w 143"/>
                <a:gd name="T3" fmla="*/ 0 h 258"/>
                <a:gd name="T4" fmla="*/ 143 w 143"/>
                <a:gd name="T5" fmla="*/ 233 h 258"/>
                <a:gd name="T6" fmla="*/ 8 w 143"/>
                <a:gd name="T7" fmla="*/ 258 h 258"/>
                <a:gd name="T8" fmla="*/ 0 w 143"/>
                <a:gd name="T9" fmla="*/ 7 h 258"/>
                <a:gd name="T10" fmla="*/ 0 w 143"/>
                <a:gd name="T11" fmla="*/ 7 h 25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3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4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5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28 h 241"/>
                <a:gd name="T2" fmla="*/ 160 w 272"/>
                <a:gd name="T3" fmla="*/ 0 h 241"/>
                <a:gd name="T4" fmla="*/ 251 w 272"/>
                <a:gd name="T5" fmla="*/ 36 h 241"/>
                <a:gd name="T6" fmla="*/ 272 w 272"/>
                <a:gd name="T7" fmla="*/ 139 h 241"/>
                <a:gd name="T8" fmla="*/ 164 w 272"/>
                <a:gd name="T9" fmla="*/ 146 h 241"/>
                <a:gd name="T10" fmla="*/ 32 w 272"/>
                <a:gd name="T11" fmla="*/ 241 h 241"/>
                <a:gd name="T12" fmla="*/ 0 w 272"/>
                <a:gd name="T13" fmla="*/ 28 h 241"/>
                <a:gd name="T14" fmla="*/ 0 w 272"/>
                <a:gd name="T15" fmla="*/ 28 h 2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6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152 w 152"/>
                <a:gd name="T1" fmla="*/ 4 h 224"/>
                <a:gd name="T2" fmla="*/ 152 w 152"/>
                <a:gd name="T3" fmla="*/ 224 h 224"/>
                <a:gd name="T4" fmla="*/ 0 w 152"/>
                <a:gd name="T5" fmla="*/ 8 h 224"/>
                <a:gd name="T6" fmla="*/ 72 w 152"/>
                <a:gd name="T7" fmla="*/ 0 h 224"/>
                <a:gd name="T8" fmla="*/ 152 w 152"/>
                <a:gd name="T9" fmla="*/ 4 h 224"/>
                <a:gd name="T10" fmla="*/ 152 w 152"/>
                <a:gd name="T11" fmla="*/ 4 h 22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7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80 h 764"/>
                <a:gd name="T2" fmla="*/ 87 w 386"/>
                <a:gd name="T3" fmla="*/ 0 h 764"/>
                <a:gd name="T4" fmla="*/ 232 w 386"/>
                <a:gd name="T5" fmla="*/ 6 h 764"/>
                <a:gd name="T6" fmla="*/ 386 w 386"/>
                <a:gd name="T7" fmla="*/ 764 h 764"/>
                <a:gd name="T8" fmla="*/ 279 w 386"/>
                <a:gd name="T9" fmla="*/ 720 h 764"/>
                <a:gd name="T10" fmla="*/ 152 w 386"/>
                <a:gd name="T11" fmla="*/ 677 h 764"/>
                <a:gd name="T12" fmla="*/ 0 w 386"/>
                <a:gd name="T13" fmla="*/ 80 h 764"/>
                <a:gd name="T14" fmla="*/ 0 w 386"/>
                <a:gd name="T15" fmla="*/ 80 h 76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8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692 w 728"/>
                <a:gd name="T1" fmla="*/ 0 h 348"/>
                <a:gd name="T2" fmla="*/ 0 w 728"/>
                <a:gd name="T3" fmla="*/ 106 h 348"/>
                <a:gd name="T4" fmla="*/ 28 w 728"/>
                <a:gd name="T5" fmla="*/ 348 h 348"/>
                <a:gd name="T6" fmla="*/ 715 w 728"/>
                <a:gd name="T7" fmla="*/ 237 h 348"/>
                <a:gd name="T8" fmla="*/ 728 w 728"/>
                <a:gd name="T9" fmla="*/ 43 h 348"/>
                <a:gd name="T10" fmla="*/ 692 w 728"/>
                <a:gd name="T11" fmla="*/ 0 h 348"/>
                <a:gd name="T12" fmla="*/ 692 w 728"/>
                <a:gd name="T13" fmla="*/ 0 h 3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9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272 w 312"/>
                <a:gd name="T1" fmla="*/ 0 h 135"/>
                <a:gd name="T2" fmla="*/ 0 w 312"/>
                <a:gd name="T3" fmla="*/ 78 h 135"/>
                <a:gd name="T4" fmla="*/ 312 w 312"/>
                <a:gd name="T5" fmla="*/ 135 h 135"/>
                <a:gd name="T6" fmla="*/ 272 w 312"/>
                <a:gd name="T7" fmla="*/ 0 h 135"/>
                <a:gd name="T8" fmla="*/ 272 w 312"/>
                <a:gd name="T9" fmla="*/ 0 h 1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7204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7205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1074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107 h 175"/>
                    <a:gd name="T2" fmla="*/ 114 w 313"/>
                    <a:gd name="T3" fmla="*/ 10 h 175"/>
                    <a:gd name="T4" fmla="*/ 213 w 313"/>
                    <a:gd name="T5" fmla="*/ 0 h 175"/>
                    <a:gd name="T6" fmla="*/ 292 w 313"/>
                    <a:gd name="T7" fmla="*/ 27 h 175"/>
                    <a:gd name="T8" fmla="*/ 313 w 313"/>
                    <a:gd name="T9" fmla="*/ 91 h 175"/>
                    <a:gd name="T10" fmla="*/ 167 w 313"/>
                    <a:gd name="T11" fmla="*/ 67 h 175"/>
                    <a:gd name="T12" fmla="*/ 74 w 313"/>
                    <a:gd name="T13" fmla="*/ 101 h 175"/>
                    <a:gd name="T14" fmla="*/ 13 w 313"/>
                    <a:gd name="T15" fmla="*/ 175 h 175"/>
                    <a:gd name="T16" fmla="*/ 0 w 313"/>
                    <a:gd name="T17" fmla="*/ 107 h 175"/>
                    <a:gd name="T18" fmla="*/ 0 w 313"/>
                    <a:gd name="T19" fmla="*/ 107 h 175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75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40 h 266"/>
                    <a:gd name="T2" fmla="*/ 160 w 230"/>
                    <a:gd name="T3" fmla="*/ 266 h 266"/>
                    <a:gd name="T4" fmla="*/ 230 w 230"/>
                    <a:gd name="T5" fmla="*/ 251 h 266"/>
                    <a:gd name="T6" fmla="*/ 223 w 230"/>
                    <a:gd name="T7" fmla="*/ 17 h 266"/>
                    <a:gd name="T8" fmla="*/ 166 w 230"/>
                    <a:gd name="T9" fmla="*/ 0 h 266"/>
                    <a:gd name="T10" fmla="*/ 179 w 230"/>
                    <a:gd name="T11" fmla="*/ 197 h 266"/>
                    <a:gd name="T12" fmla="*/ 71 w 230"/>
                    <a:gd name="T13" fmla="*/ 4 h 266"/>
                    <a:gd name="T14" fmla="*/ 0 w 230"/>
                    <a:gd name="T15" fmla="*/ 40 h 266"/>
                    <a:gd name="T16" fmla="*/ 0 w 230"/>
                    <a:gd name="T17" fmla="*/ 40 h 26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76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19 h 234"/>
                    <a:gd name="T2" fmla="*/ 36 w 87"/>
                    <a:gd name="T3" fmla="*/ 93 h 234"/>
                    <a:gd name="T4" fmla="*/ 44 w 87"/>
                    <a:gd name="T5" fmla="*/ 154 h 234"/>
                    <a:gd name="T6" fmla="*/ 27 w 87"/>
                    <a:gd name="T7" fmla="*/ 234 h 234"/>
                    <a:gd name="T8" fmla="*/ 80 w 87"/>
                    <a:gd name="T9" fmla="*/ 220 h 234"/>
                    <a:gd name="T10" fmla="*/ 87 w 87"/>
                    <a:gd name="T11" fmla="*/ 116 h 234"/>
                    <a:gd name="T12" fmla="*/ 46 w 87"/>
                    <a:gd name="T13" fmla="*/ 0 h 234"/>
                    <a:gd name="T14" fmla="*/ 0 w 87"/>
                    <a:gd name="T15" fmla="*/ 19 h 234"/>
                    <a:gd name="T16" fmla="*/ 0 w 87"/>
                    <a:gd name="T17" fmla="*/ 19 h 23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sp>
            <p:nvSpPr>
              <p:cNvPr id="1062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63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64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24 w 213"/>
                  <a:gd name="T1" fmla="*/ 0 h 478"/>
                  <a:gd name="T2" fmla="*/ 91 w 213"/>
                  <a:gd name="T3" fmla="*/ 25 h 478"/>
                  <a:gd name="T4" fmla="*/ 80 w 213"/>
                  <a:gd name="T5" fmla="*/ 192 h 478"/>
                  <a:gd name="T6" fmla="*/ 106 w 213"/>
                  <a:gd name="T7" fmla="*/ 327 h 478"/>
                  <a:gd name="T8" fmla="*/ 213 w 213"/>
                  <a:gd name="T9" fmla="*/ 451 h 478"/>
                  <a:gd name="T10" fmla="*/ 97 w 213"/>
                  <a:gd name="T11" fmla="*/ 478 h 478"/>
                  <a:gd name="T12" fmla="*/ 30 w 213"/>
                  <a:gd name="T13" fmla="*/ 344 h 478"/>
                  <a:gd name="T14" fmla="*/ 0 w 213"/>
                  <a:gd name="T15" fmla="*/ 57 h 478"/>
                  <a:gd name="T16" fmla="*/ 24 w 213"/>
                  <a:gd name="T17" fmla="*/ 0 h 478"/>
                  <a:gd name="T18" fmla="*/ 24 w 213"/>
                  <a:gd name="T19" fmla="*/ 0 h 47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grpSp>
            <p:nvGrpSpPr>
              <p:cNvPr id="7209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1066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110 w 150"/>
                    <a:gd name="T1" fmla="*/ 0 h 173"/>
                    <a:gd name="T2" fmla="*/ 40 w 150"/>
                    <a:gd name="T3" fmla="*/ 66 h 173"/>
                    <a:gd name="T4" fmla="*/ 0 w 150"/>
                    <a:gd name="T5" fmla="*/ 173 h 173"/>
                    <a:gd name="T6" fmla="*/ 80 w 150"/>
                    <a:gd name="T7" fmla="*/ 160 h 173"/>
                    <a:gd name="T8" fmla="*/ 103 w 150"/>
                    <a:gd name="T9" fmla="*/ 84 h 173"/>
                    <a:gd name="T10" fmla="*/ 150 w 150"/>
                    <a:gd name="T11" fmla="*/ 27 h 173"/>
                    <a:gd name="T12" fmla="*/ 110 w 150"/>
                    <a:gd name="T13" fmla="*/ 0 h 173"/>
                    <a:gd name="T14" fmla="*/ 110 w 150"/>
                    <a:gd name="T15" fmla="*/ 0 h 17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67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156 w 1684"/>
                    <a:gd name="T1" fmla="*/ 0 h 880"/>
                    <a:gd name="T2" fmla="*/ 63 w 1684"/>
                    <a:gd name="T3" fmla="*/ 52 h 880"/>
                    <a:gd name="T4" fmla="*/ 0 w 1684"/>
                    <a:gd name="T5" fmla="*/ 208 h 880"/>
                    <a:gd name="T6" fmla="*/ 67 w 1684"/>
                    <a:gd name="T7" fmla="*/ 358 h 880"/>
                    <a:gd name="T8" fmla="*/ 1182 w 1684"/>
                    <a:gd name="T9" fmla="*/ 867 h 880"/>
                    <a:gd name="T10" fmla="*/ 1422 w 1684"/>
                    <a:gd name="T11" fmla="*/ 835 h 880"/>
                    <a:gd name="T12" fmla="*/ 1616 w 1684"/>
                    <a:gd name="T13" fmla="*/ 880 h 880"/>
                    <a:gd name="T14" fmla="*/ 1684 w 1684"/>
                    <a:gd name="T15" fmla="*/ 808 h 880"/>
                    <a:gd name="T16" fmla="*/ 1502 w 1684"/>
                    <a:gd name="T17" fmla="*/ 664 h 880"/>
                    <a:gd name="T18" fmla="*/ 1428 w 1684"/>
                    <a:gd name="T19" fmla="*/ 512 h 880"/>
                    <a:gd name="T20" fmla="*/ 1369 w 1684"/>
                    <a:gd name="T21" fmla="*/ 527 h 880"/>
                    <a:gd name="T22" fmla="*/ 1439 w 1684"/>
                    <a:gd name="T23" fmla="*/ 664 h 880"/>
                    <a:gd name="T24" fmla="*/ 1578 w 1684"/>
                    <a:gd name="T25" fmla="*/ 810 h 880"/>
                    <a:gd name="T26" fmla="*/ 1413 w 1684"/>
                    <a:gd name="T27" fmla="*/ 787 h 880"/>
                    <a:gd name="T28" fmla="*/ 1219 w 1684"/>
                    <a:gd name="T29" fmla="*/ 814 h 880"/>
                    <a:gd name="T30" fmla="*/ 1255 w 1684"/>
                    <a:gd name="T31" fmla="*/ 650 h 880"/>
                    <a:gd name="T32" fmla="*/ 1338 w 1684"/>
                    <a:gd name="T33" fmla="*/ 538 h 880"/>
                    <a:gd name="T34" fmla="*/ 1241 w 1684"/>
                    <a:gd name="T35" fmla="*/ 552 h 880"/>
                    <a:gd name="T36" fmla="*/ 1165 w 1684"/>
                    <a:gd name="T37" fmla="*/ 658 h 880"/>
                    <a:gd name="T38" fmla="*/ 1139 w 1684"/>
                    <a:gd name="T39" fmla="*/ 791 h 880"/>
                    <a:gd name="T40" fmla="*/ 107 w 1684"/>
                    <a:gd name="T41" fmla="*/ 310 h 880"/>
                    <a:gd name="T42" fmla="*/ 80 w 1684"/>
                    <a:gd name="T43" fmla="*/ 215 h 880"/>
                    <a:gd name="T44" fmla="*/ 103 w 1684"/>
                    <a:gd name="T45" fmla="*/ 95 h 880"/>
                    <a:gd name="T46" fmla="*/ 217 w 1684"/>
                    <a:gd name="T47" fmla="*/ 0 h 880"/>
                    <a:gd name="T48" fmla="*/ 156 w 1684"/>
                    <a:gd name="T49" fmla="*/ 0 h 880"/>
                    <a:gd name="T50" fmla="*/ 156 w 1684"/>
                    <a:gd name="T51" fmla="*/ 0 h 880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68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116 w 160"/>
                    <a:gd name="T1" fmla="*/ 0 h 335"/>
                    <a:gd name="T2" fmla="*/ 19 w 160"/>
                    <a:gd name="T3" fmla="*/ 106 h 335"/>
                    <a:gd name="T4" fmla="*/ 0 w 160"/>
                    <a:gd name="T5" fmla="*/ 230 h 335"/>
                    <a:gd name="T6" fmla="*/ 33 w 160"/>
                    <a:gd name="T7" fmla="*/ 314 h 335"/>
                    <a:gd name="T8" fmla="*/ 94 w 160"/>
                    <a:gd name="T9" fmla="*/ 335 h 335"/>
                    <a:gd name="T10" fmla="*/ 76 w 160"/>
                    <a:gd name="T11" fmla="*/ 154 h 335"/>
                    <a:gd name="T12" fmla="*/ 160 w 160"/>
                    <a:gd name="T13" fmla="*/ 17 h 335"/>
                    <a:gd name="T14" fmla="*/ 116 w 160"/>
                    <a:gd name="T15" fmla="*/ 0 h 335"/>
                    <a:gd name="T16" fmla="*/ 116 w 160"/>
                    <a:gd name="T17" fmla="*/ 0 h 335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69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218 w 642"/>
                    <a:gd name="T1" fmla="*/ 896 h 1188"/>
                    <a:gd name="T2" fmla="*/ 0 w 642"/>
                    <a:gd name="T3" fmla="*/ 124 h 1188"/>
                    <a:gd name="T4" fmla="*/ 81 w 642"/>
                    <a:gd name="T5" fmla="*/ 38 h 1188"/>
                    <a:gd name="T6" fmla="*/ 258 w 642"/>
                    <a:gd name="T7" fmla="*/ 0 h 1188"/>
                    <a:gd name="T8" fmla="*/ 399 w 642"/>
                    <a:gd name="T9" fmla="*/ 57 h 1188"/>
                    <a:gd name="T10" fmla="*/ 642 w 642"/>
                    <a:gd name="T11" fmla="*/ 1188 h 1188"/>
                    <a:gd name="T12" fmla="*/ 555 w 642"/>
                    <a:gd name="T13" fmla="*/ 1091 h 1188"/>
                    <a:gd name="T14" fmla="*/ 355 w 642"/>
                    <a:gd name="T15" fmla="*/ 97 h 1188"/>
                    <a:gd name="T16" fmla="*/ 226 w 642"/>
                    <a:gd name="T17" fmla="*/ 61 h 1188"/>
                    <a:gd name="T18" fmla="*/ 119 w 642"/>
                    <a:gd name="T19" fmla="*/ 74 h 1188"/>
                    <a:gd name="T20" fmla="*/ 76 w 642"/>
                    <a:gd name="T21" fmla="*/ 141 h 1188"/>
                    <a:gd name="T22" fmla="*/ 306 w 642"/>
                    <a:gd name="T23" fmla="*/ 924 h 1188"/>
                    <a:gd name="T24" fmla="*/ 218 w 642"/>
                    <a:gd name="T25" fmla="*/ 896 h 1188"/>
                    <a:gd name="T26" fmla="*/ 218 w 642"/>
                    <a:gd name="T27" fmla="*/ 896 h 1188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70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27 h 504"/>
                    <a:gd name="T2" fmla="*/ 76 w 192"/>
                    <a:gd name="T3" fmla="*/ 194 h 504"/>
                    <a:gd name="T4" fmla="*/ 113 w 192"/>
                    <a:gd name="T5" fmla="*/ 318 h 504"/>
                    <a:gd name="T6" fmla="*/ 116 w 192"/>
                    <a:gd name="T7" fmla="*/ 504 h 504"/>
                    <a:gd name="T8" fmla="*/ 192 w 192"/>
                    <a:gd name="T9" fmla="*/ 504 h 504"/>
                    <a:gd name="T10" fmla="*/ 187 w 192"/>
                    <a:gd name="T11" fmla="*/ 360 h 504"/>
                    <a:gd name="T12" fmla="*/ 162 w 192"/>
                    <a:gd name="T13" fmla="*/ 208 h 504"/>
                    <a:gd name="T14" fmla="*/ 99 w 192"/>
                    <a:gd name="T15" fmla="*/ 59 h 504"/>
                    <a:gd name="T16" fmla="*/ 63 w 192"/>
                    <a:gd name="T17" fmla="*/ 0 h 504"/>
                    <a:gd name="T18" fmla="*/ 0 w 192"/>
                    <a:gd name="T19" fmla="*/ 27 h 504"/>
                    <a:gd name="T20" fmla="*/ 0 w 192"/>
                    <a:gd name="T21" fmla="*/ 27 h 504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71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297 w 390"/>
                    <a:gd name="T1" fmla="*/ 0 h 269"/>
                    <a:gd name="T2" fmla="*/ 257 w 390"/>
                    <a:gd name="T3" fmla="*/ 17 h 269"/>
                    <a:gd name="T4" fmla="*/ 253 w 390"/>
                    <a:gd name="T5" fmla="*/ 66 h 269"/>
                    <a:gd name="T6" fmla="*/ 0 w 390"/>
                    <a:gd name="T7" fmla="*/ 169 h 269"/>
                    <a:gd name="T8" fmla="*/ 0 w 390"/>
                    <a:gd name="T9" fmla="*/ 222 h 269"/>
                    <a:gd name="T10" fmla="*/ 284 w 390"/>
                    <a:gd name="T11" fmla="*/ 226 h 269"/>
                    <a:gd name="T12" fmla="*/ 320 w 390"/>
                    <a:gd name="T13" fmla="*/ 269 h 269"/>
                    <a:gd name="T14" fmla="*/ 390 w 390"/>
                    <a:gd name="T15" fmla="*/ 266 h 269"/>
                    <a:gd name="T16" fmla="*/ 383 w 390"/>
                    <a:gd name="T17" fmla="*/ 190 h 269"/>
                    <a:gd name="T18" fmla="*/ 116 w 390"/>
                    <a:gd name="T19" fmla="*/ 176 h 269"/>
                    <a:gd name="T20" fmla="*/ 333 w 390"/>
                    <a:gd name="T21" fmla="*/ 89 h 269"/>
                    <a:gd name="T22" fmla="*/ 297 w 390"/>
                    <a:gd name="T23" fmla="*/ 0 h 269"/>
                    <a:gd name="T24" fmla="*/ 297 w 390"/>
                    <a:gd name="T25" fmla="*/ 0 h 269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72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131 h 424"/>
                    <a:gd name="T2" fmla="*/ 863 w 941"/>
                    <a:gd name="T3" fmla="*/ 0 h 424"/>
                    <a:gd name="T4" fmla="*/ 926 w 941"/>
                    <a:gd name="T5" fmla="*/ 78 h 424"/>
                    <a:gd name="T6" fmla="*/ 941 w 941"/>
                    <a:gd name="T7" fmla="*/ 181 h 424"/>
                    <a:gd name="T8" fmla="*/ 903 w 941"/>
                    <a:gd name="T9" fmla="*/ 282 h 424"/>
                    <a:gd name="T10" fmla="*/ 57 w 941"/>
                    <a:gd name="T11" fmla="*/ 424 h 424"/>
                    <a:gd name="T12" fmla="*/ 53 w 941"/>
                    <a:gd name="T13" fmla="*/ 384 h 424"/>
                    <a:gd name="T14" fmla="*/ 863 w 941"/>
                    <a:gd name="T15" fmla="*/ 242 h 424"/>
                    <a:gd name="T16" fmla="*/ 893 w 941"/>
                    <a:gd name="T17" fmla="*/ 145 h 424"/>
                    <a:gd name="T18" fmla="*/ 840 w 941"/>
                    <a:gd name="T19" fmla="*/ 57 h 424"/>
                    <a:gd name="T20" fmla="*/ 0 w 941"/>
                    <a:gd name="T21" fmla="*/ 185 h 424"/>
                    <a:gd name="T22" fmla="*/ 0 w 941"/>
                    <a:gd name="T23" fmla="*/ 131 h 424"/>
                    <a:gd name="T24" fmla="*/ 0 w 941"/>
                    <a:gd name="T25" fmla="*/ 131 h 424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73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126 h 173"/>
                    <a:gd name="T2" fmla="*/ 66 w 488"/>
                    <a:gd name="T3" fmla="*/ 173 h 173"/>
                    <a:gd name="T4" fmla="*/ 222 w 488"/>
                    <a:gd name="T5" fmla="*/ 166 h 173"/>
                    <a:gd name="T6" fmla="*/ 418 w 488"/>
                    <a:gd name="T7" fmla="*/ 116 h 173"/>
                    <a:gd name="T8" fmla="*/ 488 w 488"/>
                    <a:gd name="T9" fmla="*/ 42 h 173"/>
                    <a:gd name="T10" fmla="*/ 443 w 488"/>
                    <a:gd name="T11" fmla="*/ 2 h 173"/>
                    <a:gd name="T12" fmla="*/ 253 w 488"/>
                    <a:gd name="T13" fmla="*/ 0 h 173"/>
                    <a:gd name="T14" fmla="*/ 110 w 488"/>
                    <a:gd name="T15" fmla="*/ 12 h 173"/>
                    <a:gd name="T16" fmla="*/ 15 w 488"/>
                    <a:gd name="T17" fmla="*/ 76 h 173"/>
                    <a:gd name="T18" fmla="*/ 112 w 488"/>
                    <a:gd name="T19" fmla="*/ 95 h 173"/>
                    <a:gd name="T20" fmla="*/ 275 w 488"/>
                    <a:gd name="T21" fmla="*/ 53 h 173"/>
                    <a:gd name="T22" fmla="*/ 416 w 488"/>
                    <a:gd name="T23" fmla="*/ 53 h 173"/>
                    <a:gd name="T24" fmla="*/ 268 w 488"/>
                    <a:gd name="T25" fmla="*/ 110 h 173"/>
                    <a:gd name="T26" fmla="*/ 142 w 488"/>
                    <a:gd name="T27" fmla="*/ 126 h 173"/>
                    <a:gd name="T28" fmla="*/ 0 w 488"/>
                    <a:gd name="T29" fmla="*/ 126 h 173"/>
                    <a:gd name="T30" fmla="*/ 0 w 488"/>
                    <a:gd name="T31" fmla="*/ 126 h 173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</p:grpSp>
      </p:grpSp>
      <p:grpSp>
        <p:nvGrpSpPr>
          <p:cNvPr id="7179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1049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0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7180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7181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1039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>
                  <a:gd name="T0" fmla="*/ 123 w 245"/>
                  <a:gd name="T1" fmla="*/ 9 h 806"/>
                  <a:gd name="T2" fmla="*/ 131 w 245"/>
                  <a:gd name="T3" fmla="*/ 342 h 806"/>
                  <a:gd name="T4" fmla="*/ 0 w 245"/>
                  <a:gd name="T5" fmla="*/ 806 h 806"/>
                  <a:gd name="T6" fmla="*/ 79 w 245"/>
                  <a:gd name="T7" fmla="*/ 789 h 806"/>
                  <a:gd name="T8" fmla="*/ 218 w 245"/>
                  <a:gd name="T9" fmla="*/ 376 h 806"/>
                  <a:gd name="T10" fmla="*/ 245 w 245"/>
                  <a:gd name="T11" fmla="*/ 0 h 806"/>
                  <a:gd name="T12" fmla="*/ 123 w 245"/>
                  <a:gd name="T13" fmla="*/ 9 h 806"/>
                  <a:gd name="T14" fmla="*/ 123 w 245"/>
                  <a:gd name="T15" fmla="*/ 9 h 80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grpSp>
            <p:nvGrpSpPr>
              <p:cNvPr id="7184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1041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298 w 604"/>
                    <a:gd name="T3" fmla="*/ 184 h 349"/>
                    <a:gd name="T4" fmla="*/ 500 w 604"/>
                    <a:gd name="T5" fmla="*/ 349 h 349"/>
                    <a:gd name="T6" fmla="*/ 604 w 604"/>
                    <a:gd name="T7" fmla="*/ 140 h 349"/>
                    <a:gd name="T8" fmla="*/ 359 w 604"/>
                    <a:gd name="T9" fmla="*/ 9 h 349"/>
                    <a:gd name="T10" fmla="*/ 464 w 604"/>
                    <a:gd name="T11" fmla="*/ 184 h 349"/>
                    <a:gd name="T12" fmla="*/ 131 w 604"/>
                    <a:gd name="T13" fmla="*/ 17 h 349"/>
                    <a:gd name="T14" fmla="*/ 0 w 604"/>
                    <a:gd name="T15" fmla="*/ 0 h 349"/>
                    <a:gd name="T16" fmla="*/ 0 w 604"/>
                    <a:gd name="T17" fmla="*/ 0 h 349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42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51" y="329"/>
                  <a:ext cx="269" cy="438"/>
                </a:xfrm>
                <a:custGeom>
                  <a:avLst/>
                  <a:gdLst>
                    <a:gd name="T0" fmla="*/ 741 w 1064"/>
                    <a:gd name="T1" fmla="*/ 129 h 1230"/>
                    <a:gd name="T2" fmla="*/ 485 w 1064"/>
                    <a:gd name="T3" fmla="*/ 352 h 1230"/>
                    <a:gd name="T4" fmla="*/ 163 w 1064"/>
                    <a:gd name="T5" fmla="*/ 762 h 1230"/>
                    <a:gd name="T6" fmla="*/ 0 w 1064"/>
                    <a:gd name="T7" fmla="*/ 1101 h 1230"/>
                    <a:gd name="T8" fmla="*/ 59 w 1064"/>
                    <a:gd name="T9" fmla="*/ 1230 h 1230"/>
                    <a:gd name="T10" fmla="*/ 262 w 1064"/>
                    <a:gd name="T11" fmla="*/ 1201 h 1230"/>
                    <a:gd name="T12" fmla="*/ 578 w 1064"/>
                    <a:gd name="T13" fmla="*/ 914 h 1230"/>
                    <a:gd name="T14" fmla="*/ 876 w 1064"/>
                    <a:gd name="T15" fmla="*/ 534 h 1230"/>
                    <a:gd name="T16" fmla="*/ 1034 w 1064"/>
                    <a:gd name="T17" fmla="*/ 270 h 1230"/>
                    <a:gd name="T18" fmla="*/ 1064 w 1064"/>
                    <a:gd name="T19" fmla="*/ 84 h 1230"/>
                    <a:gd name="T20" fmla="*/ 977 w 1064"/>
                    <a:gd name="T21" fmla="*/ 0 h 1230"/>
                    <a:gd name="T22" fmla="*/ 836 w 1064"/>
                    <a:gd name="T23" fmla="*/ 65 h 1230"/>
                    <a:gd name="T24" fmla="*/ 969 w 1064"/>
                    <a:gd name="T25" fmla="*/ 107 h 1230"/>
                    <a:gd name="T26" fmla="*/ 876 w 1064"/>
                    <a:gd name="T27" fmla="*/ 352 h 1230"/>
                    <a:gd name="T28" fmla="*/ 690 w 1064"/>
                    <a:gd name="T29" fmla="*/ 656 h 1230"/>
                    <a:gd name="T30" fmla="*/ 350 w 1064"/>
                    <a:gd name="T31" fmla="*/ 1008 h 1230"/>
                    <a:gd name="T32" fmla="*/ 116 w 1064"/>
                    <a:gd name="T33" fmla="*/ 1114 h 1230"/>
                    <a:gd name="T34" fmla="*/ 135 w 1064"/>
                    <a:gd name="T35" fmla="*/ 943 h 1230"/>
                    <a:gd name="T36" fmla="*/ 437 w 1064"/>
                    <a:gd name="T37" fmla="*/ 504 h 1230"/>
                    <a:gd name="T38" fmla="*/ 831 w 1064"/>
                    <a:gd name="T39" fmla="*/ 118 h 1230"/>
                    <a:gd name="T40" fmla="*/ 741 w 1064"/>
                    <a:gd name="T41" fmla="*/ 129 h 1230"/>
                    <a:gd name="T42" fmla="*/ 741 w 1064"/>
                    <a:gd name="T43" fmla="*/ 129 h 1230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43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61" y="179"/>
                  <a:ext cx="505" cy="898"/>
                </a:xfrm>
                <a:custGeom>
                  <a:avLst/>
                  <a:gdLst>
                    <a:gd name="T0" fmla="*/ 1941 w 2002"/>
                    <a:gd name="T1" fmla="*/ 0 h 2521"/>
                    <a:gd name="T2" fmla="*/ 0 w 2002"/>
                    <a:gd name="T3" fmla="*/ 2521 h 2521"/>
                    <a:gd name="T4" fmla="*/ 192 w 2002"/>
                    <a:gd name="T5" fmla="*/ 2450 h 2521"/>
                    <a:gd name="T6" fmla="*/ 2002 w 2002"/>
                    <a:gd name="T7" fmla="*/ 61 h 2521"/>
                    <a:gd name="T8" fmla="*/ 1941 w 2002"/>
                    <a:gd name="T9" fmla="*/ 0 h 2521"/>
                    <a:gd name="T10" fmla="*/ 1941 w 2002"/>
                    <a:gd name="T11" fmla="*/ 0 h 252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44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>
                    <a:gd name="T0" fmla="*/ 95 w 3007"/>
                    <a:gd name="T1" fmla="*/ 2844 h 3771"/>
                    <a:gd name="T2" fmla="*/ 394 w 3007"/>
                    <a:gd name="T3" fmla="*/ 2834 h 3771"/>
                    <a:gd name="T4" fmla="*/ 821 w 3007"/>
                    <a:gd name="T5" fmla="*/ 3009 h 3771"/>
                    <a:gd name="T6" fmla="*/ 681 w 3007"/>
                    <a:gd name="T7" fmla="*/ 2817 h 3771"/>
                    <a:gd name="T8" fmla="*/ 367 w 3007"/>
                    <a:gd name="T9" fmla="*/ 2703 h 3771"/>
                    <a:gd name="T10" fmla="*/ 637 w 3007"/>
                    <a:gd name="T11" fmla="*/ 2720 h 3771"/>
                    <a:gd name="T12" fmla="*/ 979 w 3007"/>
                    <a:gd name="T13" fmla="*/ 2870 h 3771"/>
                    <a:gd name="T14" fmla="*/ 2859 w 3007"/>
                    <a:gd name="T15" fmla="*/ 420 h 3771"/>
                    <a:gd name="T16" fmla="*/ 2578 w 3007"/>
                    <a:gd name="T17" fmla="*/ 148 h 3771"/>
                    <a:gd name="T18" fmla="*/ 2308 w 3007"/>
                    <a:gd name="T19" fmla="*/ 0 h 3771"/>
                    <a:gd name="T20" fmla="*/ 2692 w 3007"/>
                    <a:gd name="T21" fmla="*/ 78 h 3771"/>
                    <a:gd name="T22" fmla="*/ 3007 w 3007"/>
                    <a:gd name="T23" fmla="*/ 428 h 3771"/>
                    <a:gd name="T24" fmla="*/ 831 w 3007"/>
                    <a:gd name="T25" fmla="*/ 3273 h 3771"/>
                    <a:gd name="T26" fmla="*/ 481 w 3007"/>
                    <a:gd name="T27" fmla="*/ 3412 h 3771"/>
                    <a:gd name="T28" fmla="*/ 105 w 3007"/>
                    <a:gd name="T29" fmla="*/ 3771 h 3771"/>
                    <a:gd name="T30" fmla="*/ 0 w 3007"/>
                    <a:gd name="T31" fmla="*/ 3667 h 3771"/>
                    <a:gd name="T32" fmla="*/ 131 w 3007"/>
                    <a:gd name="T33" fmla="*/ 3631 h 3771"/>
                    <a:gd name="T34" fmla="*/ 376 w 3007"/>
                    <a:gd name="T35" fmla="*/ 3385 h 3771"/>
                    <a:gd name="T36" fmla="*/ 165 w 3007"/>
                    <a:gd name="T37" fmla="*/ 3273 h 3771"/>
                    <a:gd name="T38" fmla="*/ 165 w 3007"/>
                    <a:gd name="T39" fmla="*/ 3176 h 3771"/>
                    <a:gd name="T40" fmla="*/ 411 w 3007"/>
                    <a:gd name="T41" fmla="*/ 3298 h 3771"/>
                    <a:gd name="T42" fmla="*/ 411 w 3007"/>
                    <a:gd name="T43" fmla="*/ 3186 h 3771"/>
                    <a:gd name="T44" fmla="*/ 603 w 3007"/>
                    <a:gd name="T45" fmla="*/ 3220 h 3771"/>
                    <a:gd name="T46" fmla="*/ 428 w 3007"/>
                    <a:gd name="T47" fmla="*/ 3079 h 3771"/>
                    <a:gd name="T48" fmla="*/ 629 w 3007"/>
                    <a:gd name="T49" fmla="*/ 3062 h 3771"/>
                    <a:gd name="T50" fmla="*/ 95 w 3007"/>
                    <a:gd name="T51" fmla="*/ 2844 h 3771"/>
                    <a:gd name="T52" fmla="*/ 95 w 3007"/>
                    <a:gd name="T53" fmla="*/ 2844 h 3771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45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300" y="894"/>
                  <a:ext cx="169" cy="122"/>
                </a:xfrm>
                <a:custGeom>
                  <a:avLst/>
                  <a:gdLst>
                    <a:gd name="T0" fmla="*/ 0 w 673"/>
                    <a:gd name="T1" fmla="*/ 80 h 342"/>
                    <a:gd name="T2" fmla="*/ 255 w 673"/>
                    <a:gd name="T3" fmla="*/ 106 h 342"/>
                    <a:gd name="T4" fmla="*/ 639 w 673"/>
                    <a:gd name="T5" fmla="*/ 342 h 342"/>
                    <a:gd name="T6" fmla="*/ 673 w 673"/>
                    <a:gd name="T7" fmla="*/ 289 h 342"/>
                    <a:gd name="T8" fmla="*/ 447 w 673"/>
                    <a:gd name="T9" fmla="*/ 114 h 342"/>
                    <a:gd name="T10" fmla="*/ 26 w 673"/>
                    <a:gd name="T11" fmla="*/ 0 h 342"/>
                    <a:gd name="T12" fmla="*/ 0 w 673"/>
                    <a:gd name="T13" fmla="*/ 80 h 342"/>
                    <a:gd name="T14" fmla="*/ 0 w 673"/>
                    <a:gd name="T15" fmla="*/ 80 h 34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46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3"/>
                  <a:ext cx="181" cy="144"/>
                </a:xfrm>
                <a:custGeom>
                  <a:avLst/>
                  <a:gdLst>
                    <a:gd name="T0" fmla="*/ 0 w 716"/>
                    <a:gd name="T1" fmla="*/ 78 h 403"/>
                    <a:gd name="T2" fmla="*/ 340 w 716"/>
                    <a:gd name="T3" fmla="*/ 148 h 403"/>
                    <a:gd name="T4" fmla="*/ 638 w 716"/>
                    <a:gd name="T5" fmla="*/ 403 h 403"/>
                    <a:gd name="T6" fmla="*/ 716 w 716"/>
                    <a:gd name="T7" fmla="*/ 296 h 403"/>
                    <a:gd name="T8" fmla="*/ 420 w 716"/>
                    <a:gd name="T9" fmla="*/ 114 h 403"/>
                    <a:gd name="T10" fmla="*/ 70 w 716"/>
                    <a:gd name="T11" fmla="*/ 0 h 403"/>
                    <a:gd name="T12" fmla="*/ 0 w 716"/>
                    <a:gd name="T13" fmla="*/ 78 h 403"/>
                    <a:gd name="T14" fmla="*/ 0 w 716"/>
                    <a:gd name="T15" fmla="*/ 78 h 40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47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78 h 411"/>
                    <a:gd name="T2" fmla="*/ 316 w 717"/>
                    <a:gd name="T3" fmla="*/ 139 h 411"/>
                    <a:gd name="T4" fmla="*/ 649 w 717"/>
                    <a:gd name="T5" fmla="*/ 411 h 411"/>
                    <a:gd name="T6" fmla="*/ 717 w 717"/>
                    <a:gd name="T7" fmla="*/ 314 h 411"/>
                    <a:gd name="T8" fmla="*/ 394 w 717"/>
                    <a:gd name="T9" fmla="*/ 87 h 411"/>
                    <a:gd name="T10" fmla="*/ 54 w 717"/>
                    <a:gd name="T11" fmla="*/ 0 h 411"/>
                    <a:gd name="T12" fmla="*/ 0 w 717"/>
                    <a:gd name="T13" fmla="*/ 78 h 411"/>
                    <a:gd name="T14" fmla="*/ 0 w 717"/>
                    <a:gd name="T15" fmla="*/ 78 h 41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48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50" y="139"/>
                  <a:ext cx="179" cy="138"/>
                </a:xfrm>
                <a:custGeom>
                  <a:avLst/>
                  <a:gdLst>
                    <a:gd name="T0" fmla="*/ 0 w 709"/>
                    <a:gd name="T1" fmla="*/ 88 h 386"/>
                    <a:gd name="T2" fmla="*/ 272 w 709"/>
                    <a:gd name="T3" fmla="*/ 131 h 386"/>
                    <a:gd name="T4" fmla="*/ 665 w 709"/>
                    <a:gd name="T5" fmla="*/ 386 h 386"/>
                    <a:gd name="T6" fmla="*/ 709 w 709"/>
                    <a:gd name="T7" fmla="*/ 308 h 386"/>
                    <a:gd name="T8" fmla="*/ 306 w 709"/>
                    <a:gd name="T9" fmla="*/ 53 h 386"/>
                    <a:gd name="T10" fmla="*/ 43 w 709"/>
                    <a:gd name="T11" fmla="*/ 0 h 386"/>
                    <a:gd name="T12" fmla="*/ 0 w 709"/>
                    <a:gd name="T13" fmla="*/ 88 h 386"/>
                    <a:gd name="T14" fmla="*/ 0 w 709"/>
                    <a:gd name="T15" fmla="*/ 88 h 38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</p:grpSp>
        <p:sp>
          <p:nvSpPr>
            <p:cNvPr id="1038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2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843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623F9691-E428-4B00-824A-8414A2E6A9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0" r:id="rId12"/>
    <p:sldLayoutId id="214748378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gif"/><Relationship Id="rId3" Type="http://schemas.openxmlformats.org/officeDocument/2006/relationships/audio" Target="../media/audio1.wav"/><Relationship Id="rId7" Type="http://schemas.openxmlformats.org/officeDocument/2006/relationships/image" Target="http://taochu.com/images/christmas/xmas_kt015.gif" TargetMode="External"/><Relationship Id="rId2" Type="http://schemas.openxmlformats.org/officeDocument/2006/relationships/slideLayout" Target="../slideLayouts/slideLayout1.xml"/><Relationship Id="rId1" Type="http://schemas.openxmlformats.org/officeDocument/2006/relationships/audio" Target="file:///E:\RUNG%20CHU&#212;NG%20V&#192;NG\Hanh%20Trinh%20Tuoi%2020%20-%20Dang%20cap%20nhat%20%5bNCT%2087954%5d.mp3" TargetMode="External"/><Relationship Id="rId6" Type="http://schemas.openxmlformats.org/officeDocument/2006/relationships/image" Target="../media/image8.gif"/><Relationship Id="rId5" Type="http://schemas.openxmlformats.org/officeDocument/2006/relationships/image" Target="../media/image7.png"/><Relationship Id="rId10" Type="http://schemas.openxmlformats.org/officeDocument/2006/relationships/image" Target="../media/image11.jpeg"/><Relationship Id="rId4" Type="http://schemas.openxmlformats.org/officeDocument/2006/relationships/image" Target="../media/image6.gif"/><Relationship Id="rId9" Type="http://schemas.openxmlformats.org/officeDocument/2006/relationships/image" Target="../media/image10.gi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audio" Target="../media/audio3.wav"/><Relationship Id="rId7" Type="http://schemas.openxmlformats.org/officeDocument/2006/relationships/image" Target="../media/image13.wmf"/><Relationship Id="rId2" Type="http://schemas.openxmlformats.org/officeDocument/2006/relationships/slideLayout" Target="../slideLayouts/slideLayout1.xml"/><Relationship Id="rId1" Type="http://schemas.openxmlformats.org/officeDocument/2006/relationships/audio" Target="../media/audio2.wav"/><Relationship Id="rId6" Type="http://schemas.openxmlformats.org/officeDocument/2006/relationships/image" Target="../media/image6.gif"/><Relationship Id="rId5" Type="http://schemas.openxmlformats.org/officeDocument/2006/relationships/image" Target="../media/image12.jpeg"/><Relationship Id="rId4" Type="http://schemas.openxmlformats.org/officeDocument/2006/relationships/audio" Target="../media/audio4.wav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audio" Target="../media/audio3.wav"/><Relationship Id="rId7" Type="http://schemas.openxmlformats.org/officeDocument/2006/relationships/image" Target="../media/image13.wmf"/><Relationship Id="rId2" Type="http://schemas.openxmlformats.org/officeDocument/2006/relationships/slideLayout" Target="../slideLayouts/slideLayout1.xml"/><Relationship Id="rId1" Type="http://schemas.openxmlformats.org/officeDocument/2006/relationships/audio" Target="../media/audio2.wav"/><Relationship Id="rId6" Type="http://schemas.openxmlformats.org/officeDocument/2006/relationships/image" Target="../media/image6.gif"/><Relationship Id="rId5" Type="http://schemas.openxmlformats.org/officeDocument/2006/relationships/image" Target="../media/image12.jpeg"/><Relationship Id="rId4" Type="http://schemas.openxmlformats.org/officeDocument/2006/relationships/audio" Target="../media/audio4.wav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13" Type="http://schemas.openxmlformats.org/officeDocument/2006/relationships/image" Target="../media/image15.wmf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6.gif"/><Relationship Id="rId12" Type="http://schemas.openxmlformats.org/officeDocument/2006/relationships/oleObject" Target="../embeddings/oleObject13.bin"/><Relationship Id="rId2" Type="http://schemas.openxmlformats.org/officeDocument/2006/relationships/audio" Target="../media/audio2.wav"/><Relationship Id="rId1" Type="http://schemas.openxmlformats.org/officeDocument/2006/relationships/vmlDrawing" Target="../drawings/vmlDrawing4.vml"/><Relationship Id="rId6" Type="http://schemas.openxmlformats.org/officeDocument/2006/relationships/image" Target="../media/image12.jpeg"/><Relationship Id="rId11" Type="http://schemas.openxmlformats.org/officeDocument/2006/relationships/image" Target="../media/image14.wmf"/><Relationship Id="rId5" Type="http://schemas.openxmlformats.org/officeDocument/2006/relationships/audio" Target="../media/audio4.wav"/><Relationship Id="rId15" Type="http://schemas.openxmlformats.org/officeDocument/2006/relationships/image" Target="../media/image16.wmf"/><Relationship Id="rId10" Type="http://schemas.openxmlformats.org/officeDocument/2006/relationships/oleObject" Target="../embeddings/oleObject12.bin"/><Relationship Id="rId4" Type="http://schemas.openxmlformats.org/officeDocument/2006/relationships/audio" Target="../media/audio3.wav"/><Relationship Id="rId9" Type="http://schemas.openxmlformats.org/officeDocument/2006/relationships/image" Target="../media/image7.png"/><Relationship Id="rId14" Type="http://schemas.openxmlformats.org/officeDocument/2006/relationships/oleObject" Target="../embeddings/oleObject14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4.xml"/><Relationship Id="rId5" Type="http://schemas.openxmlformats.org/officeDocument/2006/relationships/slide" Target="slide6.xml"/><Relationship Id="rId4" Type="http://schemas.openxmlformats.org/officeDocument/2006/relationships/slide" Target="slide1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4.xml"/><Relationship Id="rId4" Type="http://schemas.openxmlformats.org/officeDocument/2006/relationships/slide" Target="slid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13" Type="http://schemas.openxmlformats.org/officeDocument/2006/relationships/oleObject" Target="../embeddings/oleObject11.bin"/><Relationship Id="rId3" Type="http://schemas.openxmlformats.org/officeDocument/2006/relationships/notesSlide" Target="../notesSlides/notesSlide9.xml"/><Relationship Id="rId7" Type="http://schemas.openxmlformats.org/officeDocument/2006/relationships/image" Target="../media/image4.wmf"/><Relationship Id="rId12" Type="http://schemas.openxmlformats.org/officeDocument/2006/relationships/oleObject" Target="../embeddings/oleObject10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5.bin"/><Relationship Id="rId11" Type="http://schemas.openxmlformats.org/officeDocument/2006/relationships/oleObject" Target="../embeddings/oleObject9.bin"/><Relationship Id="rId5" Type="http://schemas.openxmlformats.org/officeDocument/2006/relationships/image" Target="../media/image3.wmf"/><Relationship Id="rId10" Type="http://schemas.openxmlformats.org/officeDocument/2006/relationships/oleObject" Target="../embeddings/oleObject8.bin"/><Relationship Id="rId4" Type="http://schemas.openxmlformats.org/officeDocument/2006/relationships/oleObject" Target="../embeddings/oleObject4.bin"/><Relationship Id="rId9" Type="http://schemas.openxmlformats.org/officeDocument/2006/relationships/oleObject" Target="../embeddings/oleObject7.bin"/><Relationship Id="rId14" Type="http://schemas.openxmlformats.org/officeDocument/2006/relationships/image" Target="../media/image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2501900"/>
            <a:ext cx="7696200" cy="2286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b="1" i="1" dirty="0" err="1" smtClean="0">
                <a:solidFill>
                  <a:srgbClr val="990099"/>
                </a:solidFill>
                <a:latin typeface="Arial" charset="0"/>
              </a:rPr>
              <a:t>Viết</a:t>
            </a:r>
            <a:r>
              <a:rPr lang="en-US" b="1" i="1" dirty="0" smtClean="0">
                <a:solidFill>
                  <a:srgbClr val="990099"/>
                </a:solidFill>
                <a:latin typeface="Arial" charset="0"/>
              </a:rPr>
              <a:t> </a:t>
            </a:r>
            <a:r>
              <a:rPr lang="en-US" b="1" i="1" dirty="0" err="1" smtClean="0">
                <a:solidFill>
                  <a:srgbClr val="990099"/>
                </a:solidFill>
                <a:latin typeface="Arial" charset="0"/>
              </a:rPr>
              <a:t>số</a:t>
            </a:r>
            <a:r>
              <a:rPr lang="en-US" b="1" i="1" dirty="0" smtClean="0">
                <a:solidFill>
                  <a:srgbClr val="990099"/>
                </a:solidFill>
                <a:latin typeface="Arial" charset="0"/>
              </a:rPr>
              <a:t> </a:t>
            </a:r>
            <a:r>
              <a:rPr lang="en-US" b="1" i="1" dirty="0" err="1" smtClean="0">
                <a:solidFill>
                  <a:srgbClr val="990099"/>
                </a:solidFill>
                <a:latin typeface="Arial" charset="0"/>
              </a:rPr>
              <a:t>thích</a:t>
            </a:r>
            <a:r>
              <a:rPr lang="en-US" b="1" i="1" dirty="0" smtClean="0">
                <a:solidFill>
                  <a:srgbClr val="990099"/>
                </a:solidFill>
                <a:latin typeface="Arial" charset="0"/>
              </a:rPr>
              <a:t> </a:t>
            </a:r>
            <a:r>
              <a:rPr lang="en-US" b="1" i="1" dirty="0" err="1" smtClean="0">
                <a:solidFill>
                  <a:srgbClr val="990099"/>
                </a:solidFill>
                <a:latin typeface="Arial" charset="0"/>
              </a:rPr>
              <a:t>hợp</a:t>
            </a:r>
            <a:r>
              <a:rPr lang="en-US" b="1" i="1" dirty="0" smtClean="0">
                <a:solidFill>
                  <a:srgbClr val="990099"/>
                </a:solidFill>
                <a:latin typeface="Arial" charset="0"/>
              </a:rPr>
              <a:t> </a:t>
            </a:r>
            <a:r>
              <a:rPr lang="en-US" b="1" i="1" dirty="0" err="1" smtClean="0">
                <a:solidFill>
                  <a:srgbClr val="990099"/>
                </a:solidFill>
                <a:latin typeface="Arial" charset="0"/>
              </a:rPr>
              <a:t>vào</a:t>
            </a:r>
            <a:r>
              <a:rPr lang="en-US" b="1" i="1" dirty="0" smtClean="0">
                <a:solidFill>
                  <a:srgbClr val="990099"/>
                </a:solidFill>
                <a:latin typeface="Arial" charset="0"/>
              </a:rPr>
              <a:t> </a:t>
            </a:r>
            <a:r>
              <a:rPr lang="en-US" b="1" i="1" dirty="0" err="1" smtClean="0">
                <a:solidFill>
                  <a:srgbClr val="990099"/>
                </a:solidFill>
                <a:latin typeface="Arial" charset="0"/>
              </a:rPr>
              <a:t>chỗ</a:t>
            </a:r>
            <a:r>
              <a:rPr lang="en-US" b="1" i="1" dirty="0" smtClean="0">
                <a:solidFill>
                  <a:srgbClr val="990099"/>
                </a:solidFill>
                <a:latin typeface="Arial" charset="0"/>
              </a:rPr>
              <a:t> </a:t>
            </a:r>
            <a:r>
              <a:rPr lang="en-US" b="1" i="1" dirty="0" err="1" smtClean="0">
                <a:solidFill>
                  <a:srgbClr val="990099"/>
                </a:solidFill>
                <a:latin typeface="Arial" charset="0"/>
              </a:rPr>
              <a:t>chấm</a:t>
            </a:r>
            <a:r>
              <a:rPr lang="en-US" b="1" i="1" dirty="0" smtClean="0">
                <a:solidFill>
                  <a:srgbClr val="990099"/>
                </a:solidFill>
                <a:latin typeface="Arial" charset="0"/>
              </a:rPr>
              <a:t>:</a:t>
            </a:r>
            <a:endParaRPr lang="en-US" dirty="0" smtClean="0">
              <a:latin typeface="Arial" charset="0"/>
            </a:endParaRPr>
          </a:p>
          <a:p>
            <a:pPr eaLnBrk="1" hangingPunct="1"/>
            <a:r>
              <a:rPr lang="en-US" dirty="0" smtClean="0">
                <a:latin typeface="Arial" charset="0"/>
              </a:rPr>
              <a:t>15hm</a:t>
            </a:r>
            <a:r>
              <a:rPr lang="en-US" baseline="30000" dirty="0" smtClean="0">
                <a:latin typeface="Arial" charset="0"/>
              </a:rPr>
              <a:t>2                </a:t>
            </a:r>
            <a:r>
              <a:rPr lang="en-US" dirty="0" smtClean="0">
                <a:latin typeface="Arial" charset="0"/>
              </a:rPr>
              <a:t>= ……….dam</a:t>
            </a:r>
            <a:r>
              <a:rPr lang="en-US" baseline="30000" dirty="0" smtClean="0">
                <a:latin typeface="Arial" charset="0"/>
              </a:rPr>
              <a:t>2</a:t>
            </a:r>
          </a:p>
          <a:p>
            <a:pPr eaLnBrk="1" hangingPunct="1"/>
            <a:r>
              <a:rPr lang="en-US" dirty="0" smtClean="0">
                <a:latin typeface="Arial" charset="0"/>
              </a:rPr>
              <a:t>5hm</a:t>
            </a:r>
            <a:r>
              <a:rPr lang="en-US" baseline="30000" dirty="0" smtClean="0">
                <a:latin typeface="Arial" charset="0"/>
              </a:rPr>
              <a:t>2</a:t>
            </a:r>
            <a:r>
              <a:rPr lang="en-US" dirty="0" smtClean="0">
                <a:latin typeface="Arial" charset="0"/>
              </a:rPr>
              <a:t> 5dam</a:t>
            </a:r>
            <a:r>
              <a:rPr lang="en-US" baseline="30000" dirty="0" smtClean="0">
                <a:latin typeface="Arial" charset="0"/>
              </a:rPr>
              <a:t>2</a:t>
            </a:r>
            <a:r>
              <a:rPr lang="en-US" dirty="0" smtClean="0">
                <a:latin typeface="Arial" charset="0"/>
              </a:rPr>
              <a:t>  = ……….dam</a:t>
            </a:r>
            <a:r>
              <a:rPr lang="en-US" baseline="30000" dirty="0" smtClean="0">
                <a:latin typeface="Arial" charset="0"/>
              </a:rPr>
              <a:t>2</a:t>
            </a:r>
            <a:endParaRPr lang="en-US" dirty="0" smtClean="0">
              <a:latin typeface="Arial" charset="0"/>
            </a:endParaRPr>
          </a:p>
          <a:p>
            <a:pPr eaLnBrk="1" hangingPunct="1"/>
            <a:endParaRPr lang="en-US" dirty="0" smtClean="0">
              <a:latin typeface="Arial" charset="0"/>
            </a:endParaRPr>
          </a:p>
          <a:p>
            <a:pPr eaLnBrk="1" hangingPunct="1"/>
            <a:endParaRPr lang="en-US" dirty="0" smtClean="0">
              <a:latin typeface="Arial" charset="0"/>
            </a:endParaRPr>
          </a:p>
        </p:txBody>
      </p:sp>
      <p:pic>
        <p:nvPicPr>
          <p:cNvPr id="12291" name="Picture 8" descr="divider_flowe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00600" y="5562600"/>
            <a:ext cx="3695700" cy="103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295400" y="1905000"/>
            <a:ext cx="1600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buFontTx/>
              <a:buNone/>
            </a:pPr>
            <a:r>
              <a:rPr lang="en-US" b="1" i="1" dirty="0" smtClean="0">
                <a:solidFill>
                  <a:srgbClr val="990099"/>
                </a:solidFill>
                <a:latin typeface="Arial" charset="0"/>
              </a:rPr>
              <a:t>KTBC</a:t>
            </a:r>
            <a:endParaRPr lang="en-US" dirty="0" smtClean="0">
              <a:latin typeface="Arial" charset="0"/>
            </a:endParaRPr>
          </a:p>
          <a:p>
            <a:pPr eaLnBrk="1" hangingPunct="1"/>
            <a:endParaRPr lang="en-US" dirty="0" smtClean="0">
              <a:latin typeface="Arial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127000" y="1917700"/>
            <a:ext cx="609600" cy="584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>
                <a:alpha val="56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buFontTx/>
              <a:buNone/>
            </a:pPr>
            <a:r>
              <a:rPr lang="en-US" b="1" i="1" dirty="0" smtClean="0">
                <a:solidFill>
                  <a:srgbClr val="FF0000"/>
                </a:solidFill>
                <a:latin typeface="Arial" charset="0"/>
              </a:rPr>
              <a:t>B</a:t>
            </a:r>
            <a:endParaRPr lang="en-US" dirty="0" smtClean="0">
              <a:solidFill>
                <a:srgbClr val="FF0000"/>
              </a:solidFill>
              <a:latin typeface="Arial" charset="0"/>
            </a:endParaRPr>
          </a:p>
          <a:p>
            <a:pPr eaLnBrk="1" hangingPunct="1"/>
            <a:endParaRPr lang="en-US" dirty="0" smtClean="0">
              <a:latin typeface="Arial" charset="0"/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152400" y="297190"/>
            <a:ext cx="8153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solidFill>
                  <a:srgbClr val="CC3300"/>
                </a:solidFill>
              </a:rPr>
              <a:t>   </a:t>
            </a:r>
            <a:r>
              <a:rPr lang="en-US" sz="2800" dirty="0" err="1" smtClean="0"/>
              <a:t>Thứ</a:t>
            </a:r>
            <a:r>
              <a:rPr lang="en-US" sz="2800" dirty="0" smtClean="0"/>
              <a:t> </a:t>
            </a:r>
            <a:r>
              <a:rPr lang="en-US" sz="2800" dirty="0" err="1" smtClean="0"/>
              <a:t>sáu</a:t>
            </a:r>
            <a:r>
              <a:rPr lang="en-US" sz="2800" dirty="0" smtClean="0"/>
              <a:t> </a:t>
            </a:r>
            <a:r>
              <a:rPr lang="en-US" sz="2800" dirty="0" err="1" smtClean="0"/>
              <a:t>ngày</a:t>
            </a:r>
            <a:r>
              <a:rPr lang="en-US" sz="2800" dirty="0" smtClean="0"/>
              <a:t> 30 </a:t>
            </a:r>
            <a:r>
              <a:rPr lang="en-US" sz="2800" dirty="0" err="1" smtClean="0"/>
              <a:t>tháng</a:t>
            </a:r>
            <a:r>
              <a:rPr lang="en-US" sz="2800" dirty="0" smtClean="0"/>
              <a:t> 9 </a:t>
            </a:r>
            <a:r>
              <a:rPr lang="en-US" sz="2800" dirty="0" err="1" smtClean="0"/>
              <a:t>năm</a:t>
            </a:r>
            <a:r>
              <a:rPr lang="en-US" sz="2800" dirty="0" smtClean="0"/>
              <a:t> 2016</a:t>
            </a:r>
            <a:endParaRPr lang="en-US" sz="2800" b="1" i="1" dirty="0"/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228600" y="820410"/>
            <a:ext cx="8153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solidFill>
                  <a:srgbClr val="CC3300"/>
                </a:solidFill>
              </a:rPr>
              <a:t>   </a:t>
            </a:r>
            <a:r>
              <a:rPr lang="en-US" sz="2800" dirty="0" err="1" smtClean="0"/>
              <a:t>Toán</a:t>
            </a:r>
            <a:endParaRPr lang="en-US" sz="2800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12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 uiExpand="1" build="p"/>
      <p:bldP spid="4" grpId="0"/>
      <p:bldP spid="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 Box 9"/>
          <p:cNvSpPr txBox="1">
            <a:spLocks noChangeArrowheads="1"/>
          </p:cNvSpPr>
          <p:nvPr/>
        </p:nvSpPr>
        <p:spPr bwMode="auto">
          <a:xfrm>
            <a:off x="152400" y="1022350"/>
            <a:ext cx="8839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CC3300"/>
                </a:solidFill>
              </a:rPr>
              <a:t>    </a:t>
            </a:r>
            <a:r>
              <a:rPr lang="en-US" sz="3200" b="1" i="1" dirty="0" err="1">
                <a:solidFill>
                  <a:srgbClr val="CC3300"/>
                </a:solidFill>
              </a:rPr>
              <a:t>Mi</a:t>
            </a:r>
            <a:r>
              <a:rPr lang="en-US" sz="3200" b="1" i="1" dirty="0">
                <a:solidFill>
                  <a:srgbClr val="CC3300"/>
                </a:solidFill>
              </a:rPr>
              <a:t>-li-</a:t>
            </a:r>
            <a:r>
              <a:rPr lang="en-US" sz="3200" b="1" i="1" dirty="0" err="1">
                <a:solidFill>
                  <a:srgbClr val="CC3300"/>
                </a:solidFill>
              </a:rPr>
              <a:t>mét</a:t>
            </a:r>
            <a:r>
              <a:rPr lang="en-US" sz="3200" b="1" i="1" dirty="0">
                <a:solidFill>
                  <a:srgbClr val="CC3300"/>
                </a:solidFill>
              </a:rPr>
              <a:t> </a:t>
            </a:r>
            <a:r>
              <a:rPr lang="en-US" sz="3200" b="1" i="1" dirty="0" err="1">
                <a:solidFill>
                  <a:srgbClr val="CC3300"/>
                </a:solidFill>
              </a:rPr>
              <a:t>vuông</a:t>
            </a:r>
            <a:r>
              <a:rPr lang="en-US" sz="3200" b="1" i="1" dirty="0">
                <a:solidFill>
                  <a:srgbClr val="CC3300"/>
                </a:solidFill>
              </a:rPr>
              <a:t>. </a:t>
            </a:r>
            <a:r>
              <a:rPr lang="en-US" sz="3200" b="1" i="1" dirty="0" err="1">
                <a:solidFill>
                  <a:srgbClr val="CC3300"/>
                </a:solidFill>
              </a:rPr>
              <a:t>Bảng</a:t>
            </a:r>
            <a:r>
              <a:rPr lang="en-US" sz="3200" b="1" i="1" dirty="0">
                <a:solidFill>
                  <a:srgbClr val="CC3300"/>
                </a:solidFill>
              </a:rPr>
              <a:t> </a:t>
            </a:r>
            <a:r>
              <a:rPr lang="vi-VN" sz="3200" b="1" i="1" dirty="0">
                <a:solidFill>
                  <a:srgbClr val="CC3300"/>
                </a:solidFill>
              </a:rPr>
              <a:t>đơ</a:t>
            </a:r>
            <a:r>
              <a:rPr lang="en-US" sz="3200" b="1" i="1" dirty="0">
                <a:solidFill>
                  <a:srgbClr val="CC3300"/>
                </a:solidFill>
              </a:rPr>
              <a:t>n </a:t>
            </a:r>
            <a:r>
              <a:rPr lang="en-US" sz="3200" b="1" i="1" dirty="0" err="1">
                <a:solidFill>
                  <a:srgbClr val="CC3300"/>
                </a:solidFill>
              </a:rPr>
              <a:t>vị</a:t>
            </a:r>
            <a:r>
              <a:rPr lang="en-US" sz="3200" b="1" i="1" dirty="0">
                <a:solidFill>
                  <a:srgbClr val="CC3300"/>
                </a:solidFill>
              </a:rPr>
              <a:t> </a:t>
            </a:r>
            <a:r>
              <a:rPr lang="vi-VN" sz="3200" b="1" i="1" dirty="0">
                <a:solidFill>
                  <a:srgbClr val="CC3300"/>
                </a:solidFill>
              </a:rPr>
              <a:t>đ</a:t>
            </a:r>
            <a:r>
              <a:rPr lang="en-US" sz="3200" b="1" i="1" dirty="0">
                <a:solidFill>
                  <a:srgbClr val="CC3300"/>
                </a:solidFill>
              </a:rPr>
              <a:t>o </a:t>
            </a:r>
            <a:r>
              <a:rPr lang="en-US" sz="3200" b="1" i="1" dirty="0" err="1">
                <a:solidFill>
                  <a:srgbClr val="CC3300"/>
                </a:solidFill>
              </a:rPr>
              <a:t>diện</a:t>
            </a:r>
            <a:r>
              <a:rPr lang="en-US" sz="3200" b="1" i="1" dirty="0">
                <a:solidFill>
                  <a:srgbClr val="CC3300"/>
                </a:solidFill>
              </a:rPr>
              <a:t> </a:t>
            </a:r>
            <a:r>
              <a:rPr lang="en-US" sz="3200" b="1" i="1" dirty="0" err="1">
                <a:solidFill>
                  <a:srgbClr val="CC3300"/>
                </a:solidFill>
              </a:rPr>
              <a:t>tích</a:t>
            </a:r>
            <a:endParaRPr lang="en-US" sz="3200" b="1" i="1" dirty="0">
              <a:solidFill>
                <a:srgbClr val="CC3300"/>
              </a:solidFill>
            </a:endParaRPr>
          </a:p>
        </p:txBody>
      </p:sp>
      <p:sp>
        <p:nvSpPr>
          <p:cNvPr id="97293" name="Rectangle 13"/>
          <p:cNvSpPr>
            <a:spLocks noChangeArrowheads="1"/>
          </p:cNvSpPr>
          <p:nvPr/>
        </p:nvSpPr>
        <p:spPr bwMode="auto">
          <a:xfrm>
            <a:off x="381000" y="1919288"/>
            <a:ext cx="1524000" cy="59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200" b="1" i="1" dirty="0" err="1">
                <a:solidFill>
                  <a:schemeClr val="accent2"/>
                </a:solidFill>
              </a:rPr>
              <a:t>Bài</a:t>
            </a:r>
            <a:r>
              <a:rPr lang="en-US" sz="3200" b="1" i="1" dirty="0">
                <a:solidFill>
                  <a:schemeClr val="accent2"/>
                </a:solidFill>
              </a:rPr>
              <a:t> </a:t>
            </a:r>
            <a:r>
              <a:rPr lang="en-US" sz="3200" b="1" i="1" dirty="0" smtClean="0">
                <a:solidFill>
                  <a:schemeClr val="accent2"/>
                </a:solidFill>
              </a:rPr>
              <a:t>1:</a:t>
            </a:r>
            <a:endParaRPr lang="en-US" sz="3200" b="1" dirty="0">
              <a:solidFill>
                <a:schemeClr val="tx2"/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101600" y="93990"/>
            <a:ext cx="8229600" cy="1046440"/>
            <a:chOff x="152400" y="297190"/>
            <a:chExt cx="8229600" cy="1046440"/>
          </a:xfrm>
        </p:grpSpPr>
        <p:sp>
          <p:nvSpPr>
            <p:cNvPr id="10" name="Text Box 3"/>
            <p:cNvSpPr txBox="1">
              <a:spLocks noChangeArrowheads="1"/>
            </p:cNvSpPr>
            <p:nvPr/>
          </p:nvSpPr>
          <p:spPr bwMode="auto">
            <a:xfrm>
              <a:off x="152400" y="297190"/>
              <a:ext cx="815340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 dirty="0">
                  <a:solidFill>
                    <a:srgbClr val="CC3300"/>
                  </a:solidFill>
                </a:rPr>
                <a:t>   </a:t>
              </a:r>
              <a:r>
                <a:rPr lang="en-US" sz="2800" dirty="0" err="1" smtClean="0"/>
                <a:t>Thứ</a:t>
              </a:r>
              <a:r>
                <a:rPr lang="en-US" sz="2800" dirty="0" smtClean="0"/>
                <a:t> </a:t>
              </a:r>
              <a:r>
                <a:rPr lang="en-US" sz="2800" dirty="0" err="1" smtClean="0"/>
                <a:t>sáu</a:t>
              </a:r>
              <a:r>
                <a:rPr lang="en-US" sz="2800" dirty="0" smtClean="0"/>
                <a:t> </a:t>
              </a:r>
              <a:r>
                <a:rPr lang="en-US" sz="2800" dirty="0" err="1" smtClean="0"/>
                <a:t>ngày</a:t>
              </a:r>
              <a:r>
                <a:rPr lang="en-US" sz="2800" dirty="0" smtClean="0"/>
                <a:t> 30 </a:t>
              </a:r>
              <a:r>
                <a:rPr lang="en-US" sz="2800" dirty="0" err="1" smtClean="0"/>
                <a:t>tháng</a:t>
              </a:r>
              <a:r>
                <a:rPr lang="en-US" sz="2800" dirty="0" smtClean="0"/>
                <a:t> 9 </a:t>
              </a:r>
              <a:r>
                <a:rPr lang="en-US" sz="2800" dirty="0" err="1" smtClean="0"/>
                <a:t>năm</a:t>
              </a:r>
              <a:r>
                <a:rPr lang="en-US" sz="2800" dirty="0" smtClean="0"/>
                <a:t> 2016</a:t>
              </a:r>
              <a:endParaRPr lang="en-US" sz="2800" b="1" i="1" dirty="0"/>
            </a:p>
          </p:txBody>
        </p:sp>
        <p:sp>
          <p:nvSpPr>
            <p:cNvPr id="11" name="Text Box 3"/>
            <p:cNvSpPr txBox="1">
              <a:spLocks noChangeArrowheads="1"/>
            </p:cNvSpPr>
            <p:nvPr/>
          </p:nvSpPr>
          <p:spPr bwMode="auto">
            <a:xfrm>
              <a:off x="228600" y="820410"/>
              <a:ext cx="815340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 dirty="0">
                  <a:solidFill>
                    <a:srgbClr val="CC3300"/>
                  </a:solidFill>
                </a:rPr>
                <a:t>   </a:t>
              </a:r>
              <a:r>
                <a:rPr lang="en-US" sz="2800" dirty="0" err="1" smtClean="0"/>
                <a:t>Toán</a:t>
              </a:r>
              <a:endParaRPr lang="en-US" sz="2800" b="1" i="1" dirty="0"/>
            </a:p>
          </p:txBody>
        </p:sp>
      </p:grpSp>
      <p:sp>
        <p:nvSpPr>
          <p:cNvPr id="15" name="Rectangle 13"/>
          <p:cNvSpPr>
            <a:spLocks noChangeArrowheads="1"/>
          </p:cNvSpPr>
          <p:nvPr/>
        </p:nvSpPr>
        <p:spPr bwMode="auto">
          <a:xfrm>
            <a:off x="381000" y="3352800"/>
            <a:ext cx="1524000" cy="59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200" b="1" i="1" dirty="0" err="1">
                <a:solidFill>
                  <a:schemeClr val="accent2"/>
                </a:solidFill>
              </a:rPr>
              <a:t>Bài</a:t>
            </a:r>
            <a:r>
              <a:rPr lang="en-US" sz="3200" b="1" i="1" dirty="0">
                <a:solidFill>
                  <a:schemeClr val="accent2"/>
                </a:solidFill>
              </a:rPr>
              <a:t> 2</a:t>
            </a:r>
            <a:r>
              <a:rPr lang="en-US" sz="3200" b="1" i="1" dirty="0" smtClean="0">
                <a:solidFill>
                  <a:schemeClr val="accent2"/>
                </a:solidFill>
              </a:rPr>
              <a:t>:</a:t>
            </a:r>
            <a:endParaRPr lang="en-US" sz="3200" b="1" dirty="0">
              <a:solidFill>
                <a:schemeClr val="tx2"/>
              </a:solidFill>
            </a:endParaRPr>
          </a:p>
        </p:txBody>
      </p:sp>
      <p:sp>
        <p:nvSpPr>
          <p:cNvPr id="16" name="Rectangle 13"/>
          <p:cNvSpPr>
            <a:spLocks noChangeArrowheads="1"/>
          </p:cNvSpPr>
          <p:nvPr/>
        </p:nvSpPr>
        <p:spPr bwMode="auto">
          <a:xfrm>
            <a:off x="1219200" y="3886200"/>
            <a:ext cx="1524000" cy="59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200" b="1" i="1" dirty="0" smtClean="0">
                <a:solidFill>
                  <a:schemeClr val="accent2"/>
                </a:solidFill>
              </a:rPr>
              <a:t>a ( NH)</a:t>
            </a:r>
            <a:endParaRPr lang="en-US" sz="3200" b="1" dirty="0">
              <a:solidFill>
                <a:schemeClr val="tx2"/>
              </a:solidFill>
            </a:endParaRPr>
          </a:p>
        </p:txBody>
      </p:sp>
      <p:sp>
        <p:nvSpPr>
          <p:cNvPr id="17" name="Rectangle 13"/>
          <p:cNvSpPr>
            <a:spLocks noChangeArrowheads="1"/>
          </p:cNvSpPr>
          <p:nvPr/>
        </p:nvSpPr>
        <p:spPr bwMode="auto">
          <a:xfrm>
            <a:off x="1219200" y="4343400"/>
            <a:ext cx="1524000" cy="59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200" b="1" i="1" dirty="0">
                <a:solidFill>
                  <a:schemeClr val="accent2"/>
                </a:solidFill>
              </a:rPr>
              <a:t>b</a:t>
            </a:r>
            <a:r>
              <a:rPr lang="en-US" sz="3200" b="1" i="1" dirty="0" smtClean="0">
                <a:solidFill>
                  <a:schemeClr val="accent2"/>
                </a:solidFill>
              </a:rPr>
              <a:t> ( S)</a:t>
            </a:r>
            <a:endParaRPr lang="en-US" sz="3200" b="1" dirty="0">
              <a:solidFill>
                <a:schemeClr val="tx2"/>
              </a:solidFill>
            </a:endParaRPr>
          </a:p>
        </p:txBody>
      </p:sp>
      <p:sp>
        <p:nvSpPr>
          <p:cNvPr id="18" name="Rectangle 13"/>
          <p:cNvSpPr>
            <a:spLocks noChangeArrowheads="1"/>
          </p:cNvSpPr>
          <p:nvPr/>
        </p:nvSpPr>
        <p:spPr bwMode="auto">
          <a:xfrm>
            <a:off x="393700" y="4876800"/>
            <a:ext cx="2578100" cy="59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200" b="1" i="1" dirty="0" err="1">
                <a:solidFill>
                  <a:schemeClr val="accent2"/>
                </a:solidFill>
              </a:rPr>
              <a:t>Bài</a:t>
            </a:r>
            <a:r>
              <a:rPr lang="en-US" sz="3200" b="1" i="1" dirty="0">
                <a:solidFill>
                  <a:schemeClr val="accent2"/>
                </a:solidFill>
              </a:rPr>
              <a:t> </a:t>
            </a:r>
            <a:r>
              <a:rPr lang="en-US" sz="3200" b="1" i="1" dirty="0" smtClean="0">
                <a:solidFill>
                  <a:schemeClr val="accent2"/>
                </a:solidFill>
              </a:rPr>
              <a:t>3 (V)</a:t>
            </a:r>
            <a:endParaRPr lang="en-US" sz="3200" b="1" dirty="0">
              <a:solidFill>
                <a:schemeClr val="tx2"/>
              </a:solidFill>
            </a:endParaRPr>
          </a:p>
        </p:txBody>
      </p:sp>
      <p:sp>
        <p:nvSpPr>
          <p:cNvPr id="12" name="Rectangle 13"/>
          <p:cNvSpPr>
            <a:spLocks noChangeArrowheads="1"/>
          </p:cNvSpPr>
          <p:nvPr/>
        </p:nvSpPr>
        <p:spPr bwMode="auto">
          <a:xfrm>
            <a:off x="1219200" y="2362200"/>
            <a:ext cx="1524000" cy="59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200" b="1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3200" b="1" i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endParaRPr lang="en-US" sz="3200" b="1" dirty="0">
              <a:solidFill>
                <a:schemeClr val="tx2"/>
              </a:solidFill>
            </a:endParaRPr>
          </a:p>
        </p:txBody>
      </p:sp>
      <p:sp>
        <p:nvSpPr>
          <p:cNvPr id="13" name="Rectangle 13"/>
          <p:cNvSpPr>
            <a:spLocks noChangeArrowheads="1"/>
          </p:cNvSpPr>
          <p:nvPr/>
        </p:nvSpPr>
        <p:spPr bwMode="auto">
          <a:xfrm>
            <a:off x="1231900" y="2900364"/>
            <a:ext cx="1524000" cy="59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200" b="1" i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3200" b="1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i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endParaRPr lang="en-US" sz="32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97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93" grpId="0"/>
      <p:bldP spid="15" grpId="0"/>
      <p:bldP spid="16" grpId="0"/>
      <p:bldP spid="17" grpId="0"/>
      <p:bldP spid="18" grpId="0"/>
      <p:bldP spid="12" grpId="0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WordArt 2"/>
          <p:cNvSpPr>
            <a:spLocks noChangeArrowheads="1" noChangeShapeType="1" noTextEdit="1"/>
          </p:cNvSpPr>
          <p:nvPr/>
        </p:nvSpPr>
        <p:spPr bwMode="auto">
          <a:xfrm>
            <a:off x="0" y="0"/>
            <a:ext cx="7620000" cy="809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6600CC"/>
                </a:soli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.VnTimeH"/>
              </a:rPr>
              <a:t>trß ch¬i</a:t>
            </a:r>
          </a:p>
        </p:txBody>
      </p:sp>
      <p:pic>
        <p:nvPicPr>
          <p:cNvPr id="35843" name="Picture 3" descr="n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685800" y="1000125"/>
            <a:ext cx="6172200" cy="106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844" name="Hanh Trinh Tuoi 20 - Dang cap nhat [NCT 87954]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324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845" name="Picture 5" descr="http://taochu.com/images/christmas/xmas_kt015.gif"/>
          <p:cNvPicPr>
            <a:picLocks noChangeAspect="1" noChangeArrowheads="1"/>
          </p:cNvPicPr>
          <p:nvPr/>
        </p:nvPicPr>
        <p:blipFill>
          <a:blip r:embed="rId6" r:link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2667000"/>
            <a:ext cx="16764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846" name="Picture 6" descr="xsgs_9045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6750" y="0"/>
            <a:ext cx="85725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7" name="Picture 7" descr="xsgs_901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9225" y="4567238"/>
            <a:ext cx="1374775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8" name="Picture 8" descr="images[75]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295400"/>
            <a:ext cx="7848600" cy="495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849" name="Text Box 9"/>
          <p:cNvSpPr txBox="1">
            <a:spLocks noChangeArrowheads="1"/>
          </p:cNvSpPr>
          <p:nvPr/>
        </p:nvSpPr>
        <p:spPr bwMode="auto">
          <a:xfrm>
            <a:off x="0" y="2438400"/>
            <a:ext cx="79248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8000">
                <a:solidFill>
                  <a:srgbClr val="0000FF"/>
                </a:solidFill>
                <a:latin typeface=".VnAristote" pitchFamily="34" charset="0"/>
              </a:rPr>
              <a:t>Rung chu«ng vµng</a:t>
            </a:r>
          </a:p>
        </p:txBody>
      </p:sp>
    </p:spTree>
    <p:extLst>
      <p:ext uri="{BB962C8B-B14F-4D97-AF65-F5344CB8AC3E}">
        <p14:creationId xmlns:p14="http://schemas.microsoft.com/office/powerpoint/2010/main" val="223648991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584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584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225781" fill="hold"/>
                                        <p:tgtEl>
                                          <p:spTgt spid="3584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5" dur="500"/>
                                        <p:tgtEl>
                                          <p:spTgt spid="358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5844"/>
                </p:tgtEl>
              </p:cMediaNode>
            </p:audio>
          </p:childTnLst>
        </p:cTn>
      </p:par>
    </p:tnLst>
    <p:bldLst>
      <p:bldP spid="35842" grpId="0" animBg="1"/>
      <p:bldP spid="35842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Oval 2"/>
          <p:cNvSpPr>
            <a:spLocks noChangeArrowheads="1"/>
          </p:cNvSpPr>
          <p:nvPr/>
        </p:nvSpPr>
        <p:spPr bwMode="auto">
          <a:xfrm>
            <a:off x="3962400" y="5334000"/>
            <a:ext cx="914400" cy="990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31747" name="Picture 3" descr="Flowers-70 Ng Chi Thanh (14)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748" name="Picture 4" descr="n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4548188"/>
            <a:ext cx="9144000" cy="15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749" name="Text Box 5"/>
          <p:cNvSpPr txBox="1">
            <a:spLocks noChangeArrowheads="1"/>
          </p:cNvSpPr>
          <p:nvPr/>
        </p:nvSpPr>
        <p:spPr bwMode="auto">
          <a:xfrm>
            <a:off x="304800" y="609600"/>
            <a:ext cx="6400800" cy="830997"/>
          </a:xfrm>
          <a:prstGeom prst="rect">
            <a:avLst/>
          </a:prstGeom>
          <a:solidFill>
            <a:srgbClr val="33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Câu</a:t>
            </a:r>
            <a:r>
              <a:rPr lang="en-US" sz="24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1</a:t>
            </a:r>
            <a:r>
              <a:rPr lang="en-US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: </a:t>
            </a:r>
            <a:r>
              <a:rPr lang="en-US" sz="2400" b="1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Hai</a:t>
            </a:r>
            <a:r>
              <a:rPr lang="en-US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đơn</a:t>
            </a:r>
            <a:r>
              <a:rPr lang="en-US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vị</a:t>
            </a:r>
            <a:r>
              <a:rPr lang="en-US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đo</a:t>
            </a:r>
            <a:r>
              <a:rPr lang="en-US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diện</a:t>
            </a:r>
            <a:r>
              <a:rPr lang="en-US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tích</a:t>
            </a:r>
            <a:r>
              <a:rPr lang="en-US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liền</a:t>
            </a:r>
            <a:r>
              <a:rPr lang="en-US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kề</a:t>
            </a:r>
            <a:r>
              <a:rPr lang="en-US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nhau</a:t>
            </a:r>
            <a:r>
              <a:rPr lang="en-US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gấp</a:t>
            </a:r>
            <a:r>
              <a:rPr lang="en-US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hoặc</a:t>
            </a:r>
            <a:r>
              <a:rPr lang="en-US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kém</a:t>
            </a:r>
            <a:r>
              <a:rPr lang="en-US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nhau</a:t>
            </a:r>
            <a:r>
              <a:rPr lang="en-US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bao</a:t>
            </a:r>
            <a:r>
              <a:rPr lang="en-US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nhiêu</a:t>
            </a:r>
            <a:r>
              <a:rPr lang="en-US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lần</a:t>
            </a:r>
            <a:r>
              <a:rPr lang="en-US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?</a:t>
            </a:r>
            <a:endParaRPr lang="en-US" sz="2400" b="1" dirty="0"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</a:endParaRPr>
          </a:p>
        </p:txBody>
      </p:sp>
      <p:sp>
        <p:nvSpPr>
          <p:cNvPr id="31750" name="WordArt 6"/>
          <p:cNvSpPr>
            <a:spLocks noChangeArrowheads="1" noChangeShapeType="1" noTextEdit="1"/>
          </p:cNvSpPr>
          <p:nvPr/>
        </p:nvSpPr>
        <p:spPr bwMode="auto">
          <a:xfrm rot="-963849">
            <a:off x="685800" y="4876800"/>
            <a:ext cx="1552575" cy="1219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endParaRPr lang="en-US" sz="3600" kern="10" dirty="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0066"/>
                  </a:gs>
                  <a:gs pos="100000">
                    <a:srgbClr val="FF0066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atin typeface=".VnArabia"/>
            </a:endParaRPr>
          </a:p>
        </p:txBody>
      </p:sp>
      <p:pic>
        <p:nvPicPr>
          <p:cNvPr id="31751" name="Picture 7" descr="ALRMCLOK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9725" y="0"/>
            <a:ext cx="2454275" cy="297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752" name="WordArt 8"/>
          <p:cNvSpPr>
            <a:spLocks noChangeArrowheads="1" noChangeShapeType="1" noTextEdit="1"/>
          </p:cNvSpPr>
          <p:nvPr/>
        </p:nvSpPr>
        <p:spPr bwMode="auto">
          <a:xfrm>
            <a:off x="5181600" y="3048000"/>
            <a:ext cx="3886200" cy="13716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HẾT GIỜ</a:t>
            </a:r>
            <a:endParaRPr lang="en-US" sz="3600" kern="10">
              <a:solidFill>
                <a:srgbClr val="FF0000"/>
              </a:soli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31753" name="Oval 9"/>
          <p:cNvSpPr>
            <a:spLocks noChangeArrowheads="1"/>
          </p:cNvSpPr>
          <p:nvPr/>
        </p:nvSpPr>
        <p:spPr bwMode="auto">
          <a:xfrm>
            <a:off x="7086600" y="762000"/>
            <a:ext cx="1600200" cy="15621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7200">
                <a:solidFill>
                  <a:srgbClr val="000099"/>
                </a:solidFill>
                <a:latin typeface=".VnBlack" pitchFamily="34" charset="0"/>
              </a:rPr>
              <a:t>05</a:t>
            </a:r>
          </a:p>
        </p:txBody>
      </p:sp>
      <p:sp>
        <p:nvSpPr>
          <p:cNvPr id="31754" name="Oval 10"/>
          <p:cNvSpPr>
            <a:spLocks noChangeArrowheads="1"/>
          </p:cNvSpPr>
          <p:nvPr/>
        </p:nvSpPr>
        <p:spPr bwMode="auto">
          <a:xfrm>
            <a:off x="7105650" y="781050"/>
            <a:ext cx="1600200" cy="15621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7200">
                <a:solidFill>
                  <a:srgbClr val="000099"/>
                </a:solidFill>
                <a:latin typeface=".VnBlack" pitchFamily="34" charset="0"/>
              </a:rPr>
              <a:t>04</a:t>
            </a:r>
          </a:p>
        </p:txBody>
      </p:sp>
      <p:sp>
        <p:nvSpPr>
          <p:cNvPr id="31755" name="Oval 11"/>
          <p:cNvSpPr>
            <a:spLocks noChangeArrowheads="1"/>
          </p:cNvSpPr>
          <p:nvPr/>
        </p:nvSpPr>
        <p:spPr bwMode="auto">
          <a:xfrm>
            <a:off x="7086600" y="781050"/>
            <a:ext cx="1600200" cy="15621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7200">
                <a:solidFill>
                  <a:srgbClr val="000099"/>
                </a:solidFill>
                <a:latin typeface=".VnBlack" pitchFamily="34" charset="0"/>
              </a:rPr>
              <a:t>03</a:t>
            </a:r>
          </a:p>
        </p:txBody>
      </p:sp>
      <p:sp>
        <p:nvSpPr>
          <p:cNvPr id="31756" name="Oval 12"/>
          <p:cNvSpPr>
            <a:spLocks noChangeArrowheads="1"/>
          </p:cNvSpPr>
          <p:nvPr/>
        </p:nvSpPr>
        <p:spPr bwMode="auto">
          <a:xfrm>
            <a:off x="7086600" y="762000"/>
            <a:ext cx="1600200" cy="15621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7200">
                <a:solidFill>
                  <a:srgbClr val="000099"/>
                </a:solidFill>
                <a:latin typeface=".VnBlack" pitchFamily="34" charset="0"/>
              </a:rPr>
              <a:t>02</a:t>
            </a:r>
          </a:p>
        </p:txBody>
      </p:sp>
      <p:sp>
        <p:nvSpPr>
          <p:cNvPr id="31757" name="Oval 13"/>
          <p:cNvSpPr>
            <a:spLocks noChangeArrowheads="1"/>
          </p:cNvSpPr>
          <p:nvPr/>
        </p:nvSpPr>
        <p:spPr bwMode="auto">
          <a:xfrm>
            <a:off x="7086600" y="762000"/>
            <a:ext cx="1600200" cy="15621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7200">
                <a:solidFill>
                  <a:srgbClr val="000099"/>
                </a:solidFill>
                <a:latin typeface=".VnBlack" pitchFamily="34" charset="0"/>
              </a:rPr>
              <a:t>01</a:t>
            </a:r>
          </a:p>
        </p:txBody>
      </p:sp>
      <p:sp>
        <p:nvSpPr>
          <p:cNvPr id="31758" name="Oval 14"/>
          <p:cNvSpPr>
            <a:spLocks noChangeArrowheads="1"/>
          </p:cNvSpPr>
          <p:nvPr/>
        </p:nvSpPr>
        <p:spPr bwMode="auto">
          <a:xfrm>
            <a:off x="7086600" y="762000"/>
            <a:ext cx="1600200" cy="15621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7200">
                <a:solidFill>
                  <a:srgbClr val="000099"/>
                </a:solidFill>
                <a:latin typeface=".VnBlack" pitchFamily="34" charset="0"/>
              </a:rPr>
              <a:t>00</a:t>
            </a:r>
          </a:p>
        </p:txBody>
      </p:sp>
      <p:pic>
        <p:nvPicPr>
          <p:cNvPr id="31759" name="J0213117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J0214098.WAV"/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62484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760" name="Text Box 16"/>
          <p:cNvSpPr txBox="1">
            <a:spLocks noChangeArrowheads="1"/>
          </p:cNvSpPr>
          <p:nvPr/>
        </p:nvSpPr>
        <p:spPr bwMode="auto">
          <a:xfrm>
            <a:off x="838200" y="1447800"/>
            <a:ext cx="3962400" cy="3046988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2573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7145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717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914400" indent="-914400">
              <a:spcBef>
                <a:spcPct val="50000"/>
              </a:spcBef>
              <a:buAutoNum type="alphaUcPeriod"/>
            </a:pPr>
            <a:r>
              <a:rPr lang="en-US" sz="48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10 </a:t>
            </a:r>
            <a:r>
              <a:rPr lang="en-US" sz="4800" b="1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lần</a:t>
            </a:r>
            <a:endParaRPr lang="en-US" sz="4800" b="1" dirty="0" smtClean="0"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</a:endParaRPr>
          </a:p>
          <a:p>
            <a:pPr marL="914400" indent="-914400">
              <a:spcBef>
                <a:spcPct val="50000"/>
              </a:spcBef>
              <a:buAutoNum type="alphaUcPeriod"/>
            </a:pPr>
            <a:r>
              <a:rPr lang="en-US" sz="48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100 </a:t>
            </a:r>
            <a:r>
              <a:rPr lang="en-US" sz="4800" b="1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lần</a:t>
            </a:r>
            <a:endParaRPr lang="en-US" sz="4800" b="1" dirty="0" smtClean="0"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</a:endParaRPr>
          </a:p>
          <a:p>
            <a:pPr marL="914400" indent="-914400">
              <a:spcBef>
                <a:spcPct val="50000"/>
              </a:spcBef>
              <a:buAutoNum type="alphaUcPeriod"/>
            </a:pPr>
            <a:r>
              <a:rPr lang="en-US" sz="48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1000 </a:t>
            </a:r>
            <a:r>
              <a:rPr lang="en-US" sz="4800" b="1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lần</a:t>
            </a:r>
            <a:endParaRPr lang="en-US" sz="4800" b="1" dirty="0"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</a:endParaRPr>
          </a:p>
        </p:txBody>
      </p:sp>
      <p:sp>
        <p:nvSpPr>
          <p:cNvPr id="31764" name="Text Box 20"/>
          <p:cNvSpPr txBox="1">
            <a:spLocks noChangeArrowheads="1"/>
          </p:cNvSpPr>
          <p:nvPr/>
        </p:nvSpPr>
        <p:spPr bwMode="auto">
          <a:xfrm>
            <a:off x="838200" y="2516187"/>
            <a:ext cx="3962400" cy="823913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2573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7145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717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B.  100 </a:t>
            </a:r>
            <a:r>
              <a:rPr lang="en-US" sz="4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lần</a:t>
            </a:r>
            <a:endParaRPr lang="en-US" sz="4800" b="1" dirty="0">
              <a:solidFill>
                <a:srgbClr val="FF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065049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31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17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1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750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317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 nodeType="clickPar">
                      <p:stCondLst>
                        <p:cond delay="0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317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2000"/>
                                        <p:tgtEl>
                                          <p:spTgt spid="317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317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9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2000"/>
                                        <p:tgtEl>
                                          <p:spTgt spid="3175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3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5" dur="2000"/>
                                        <p:tgtEl>
                                          <p:spTgt spid="317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37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9" dur="2000"/>
                                        <p:tgtEl>
                                          <p:spTgt spid="3175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41" presetID="23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17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17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9" dur="500"/>
                                        <p:tgtEl>
                                          <p:spTgt spid="31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751"/>
                  </p:tgtEl>
                </p:cond>
              </p:nextCondLst>
            </p:seq>
            <p:audio>
              <p:cMediaNode>
                <p:cTn id="5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1759"/>
                </p:tgtEl>
              </p:cMediaNode>
            </p:audio>
          </p:childTnLst>
        </p:cTn>
      </p:par>
    </p:tnLst>
    <p:bldLst>
      <p:bldP spid="31752" grpId="0" animBg="1"/>
      <p:bldP spid="31753" grpId="0" animBg="1"/>
      <p:bldP spid="31754" grpId="0" animBg="1"/>
      <p:bldP spid="31755" grpId="0" animBg="1"/>
      <p:bldP spid="31756" grpId="0" animBg="1"/>
      <p:bldP spid="31757" grpId="0" animBg="1"/>
      <p:bldP spid="31758" grpId="0" animBg="1"/>
      <p:bldP spid="31760" grpId="0" animBg="1"/>
      <p:bldP spid="3176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Oval 2"/>
          <p:cNvSpPr>
            <a:spLocks noChangeArrowheads="1"/>
          </p:cNvSpPr>
          <p:nvPr/>
        </p:nvSpPr>
        <p:spPr bwMode="auto">
          <a:xfrm>
            <a:off x="3962400" y="5334000"/>
            <a:ext cx="914400" cy="990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31747" name="Picture 3" descr="Flowers-70 Ng Chi Thanh (14)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748" name="Picture 4" descr="n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4548188"/>
            <a:ext cx="9144000" cy="15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749" name="Text Box 5"/>
          <p:cNvSpPr txBox="1">
            <a:spLocks noChangeArrowheads="1"/>
          </p:cNvSpPr>
          <p:nvPr/>
        </p:nvSpPr>
        <p:spPr bwMode="auto">
          <a:xfrm>
            <a:off x="304800" y="609600"/>
            <a:ext cx="6400800" cy="461665"/>
          </a:xfrm>
          <a:prstGeom prst="rect">
            <a:avLst/>
          </a:prstGeom>
          <a:solidFill>
            <a:srgbClr val="33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Câu</a:t>
            </a:r>
            <a:r>
              <a:rPr lang="en-US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2 : </a:t>
            </a:r>
            <a:r>
              <a:rPr lang="en-US" sz="2400" b="1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Viết</a:t>
            </a:r>
            <a:r>
              <a:rPr lang="en-US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số</a:t>
            </a:r>
            <a:r>
              <a:rPr lang="en-US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thích</a:t>
            </a:r>
            <a:r>
              <a:rPr lang="en-US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hợp</a:t>
            </a:r>
            <a:r>
              <a:rPr lang="en-US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vào</a:t>
            </a:r>
            <a:r>
              <a:rPr lang="en-US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chỗ</a:t>
            </a:r>
            <a:r>
              <a:rPr lang="en-US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chấm</a:t>
            </a:r>
            <a:r>
              <a:rPr lang="en-US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:</a:t>
            </a:r>
            <a:endParaRPr lang="en-US" sz="2400" b="1" dirty="0"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</a:endParaRPr>
          </a:p>
        </p:txBody>
      </p:sp>
      <p:sp>
        <p:nvSpPr>
          <p:cNvPr id="31750" name="WordArt 6"/>
          <p:cNvSpPr>
            <a:spLocks noChangeArrowheads="1" noChangeShapeType="1" noTextEdit="1"/>
          </p:cNvSpPr>
          <p:nvPr/>
        </p:nvSpPr>
        <p:spPr bwMode="auto">
          <a:xfrm rot="-963849">
            <a:off x="685800" y="4876800"/>
            <a:ext cx="1552575" cy="1219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endParaRPr lang="en-US" sz="3600" kern="10" dirty="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0066"/>
                  </a:gs>
                  <a:gs pos="100000">
                    <a:srgbClr val="FF0066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atin typeface=".VnArabia"/>
            </a:endParaRPr>
          </a:p>
        </p:txBody>
      </p:sp>
      <p:pic>
        <p:nvPicPr>
          <p:cNvPr id="31751" name="Picture 7" descr="ALRMCLOK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9725" y="0"/>
            <a:ext cx="2454275" cy="297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752" name="WordArt 8"/>
          <p:cNvSpPr>
            <a:spLocks noChangeArrowheads="1" noChangeShapeType="1" noTextEdit="1"/>
          </p:cNvSpPr>
          <p:nvPr/>
        </p:nvSpPr>
        <p:spPr bwMode="auto">
          <a:xfrm>
            <a:off x="5181600" y="3048000"/>
            <a:ext cx="3886200" cy="13716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HẾT GIỜ</a:t>
            </a:r>
            <a:endParaRPr lang="en-US" sz="3600" kern="10">
              <a:solidFill>
                <a:srgbClr val="FF0000"/>
              </a:soli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31753" name="Oval 9"/>
          <p:cNvSpPr>
            <a:spLocks noChangeArrowheads="1"/>
          </p:cNvSpPr>
          <p:nvPr/>
        </p:nvSpPr>
        <p:spPr bwMode="auto">
          <a:xfrm>
            <a:off x="7086600" y="762000"/>
            <a:ext cx="1600200" cy="15621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7200">
                <a:solidFill>
                  <a:srgbClr val="000099"/>
                </a:solidFill>
                <a:latin typeface=".VnBlack" pitchFamily="34" charset="0"/>
              </a:rPr>
              <a:t>05</a:t>
            </a:r>
          </a:p>
        </p:txBody>
      </p:sp>
      <p:sp>
        <p:nvSpPr>
          <p:cNvPr id="31754" name="Oval 10"/>
          <p:cNvSpPr>
            <a:spLocks noChangeArrowheads="1"/>
          </p:cNvSpPr>
          <p:nvPr/>
        </p:nvSpPr>
        <p:spPr bwMode="auto">
          <a:xfrm>
            <a:off x="7105650" y="781050"/>
            <a:ext cx="1600200" cy="15621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7200">
                <a:solidFill>
                  <a:srgbClr val="000099"/>
                </a:solidFill>
                <a:latin typeface=".VnBlack" pitchFamily="34" charset="0"/>
              </a:rPr>
              <a:t>04</a:t>
            </a:r>
          </a:p>
        </p:txBody>
      </p:sp>
      <p:sp>
        <p:nvSpPr>
          <p:cNvPr id="31755" name="Oval 11"/>
          <p:cNvSpPr>
            <a:spLocks noChangeArrowheads="1"/>
          </p:cNvSpPr>
          <p:nvPr/>
        </p:nvSpPr>
        <p:spPr bwMode="auto">
          <a:xfrm>
            <a:off x="7086600" y="781050"/>
            <a:ext cx="1600200" cy="15621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7200">
                <a:solidFill>
                  <a:srgbClr val="000099"/>
                </a:solidFill>
                <a:latin typeface=".VnBlack" pitchFamily="34" charset="0"/>
              </a:rPr>
              <a:t>03</a:t>
            </a:r>
          </a:p>
        </p:txBody>
      </p:sp>
      <p:sp>
        <p:nvSpPr>
          <p:cNvPr id="31756" name="Oval 12"/>
          <p:cNvSpPr>
            <a:spLocks noChangeArrowheads="1"/>
          </p:cNvSpPr>
          <p:nvPr/>
        </p:nvSpPr>
        <p:spPr bwMode="auto">
          <a:xfrm>
            <a:off x="7086600" y="762000"/>
            <a:ext cx="1600200" cy="15621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7200">
                <a:solidFill>
                  <a:srgbClr val="000099"/>
                </a:solidFill>
                <a:latin typeface=".VnBlack" pitchFamily="34" charset="0"/>
              </a:rPr>
              <a:t>02</a:t>
            </a:r>
          </a:p>
        </p:txBody>
      </p:sp>
      <p:sp>
        <p:nvSpPr>
          <p:cNvPr id="31757" name="Oval 13"/>
          <p:cNvSpPr>
            <a:spLocks noChangeArrowheads="1"/>
          </p:cNvSpPr>
          <p:nvPr/>
        </p:nvSpPr>
        <p:spPr bwMode="auto">
          <a:xfrm>
            <a:off x="7086600" y="762000"/>
            <a:ext cx="1600200" cy="15621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7200">
                <a:solidFill>
                  <a:srgbClr val="000099"/>
                </a:solidFill>
                <a:latin typeface=".VnBlack" pitchFamily="34" charset="0"/>
              </a:rPr>
              <a:t>01</a:t>
            </a:r>
          </a:p>
        </p:txBody>
      </p:sp>
      <p:sp>
        <p:nvSpPr>
          <p:cNvPr id="31758" name="Oval 14"/>
          <p:cNvSpPr>
            <a:spLocks noChangeArrowheads="1"/>
          </p:cNvSpPr>
          <p:nvPr/>
        </p:nvSpPr>
        <p:spPr bwMode="auto">
          <a:xfrm>
            <a:off x="7086600" y="762000"/>
            <a:ext cx="1600200" cy="15621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7200">
                <a:solidFill>
                  <a:srgbClr val="000099"/>
                </a:solidFill>
                <a:latin typeface=".VnBlack" pitchFamily="34" charset="0"/>
              </a:rPr>
              <a:t>00</a:t>
            </a:r>
          </a:p>
        </p:txBody>
      </p:sp>
      <p:pic>
        <p:nvPicPr>
          <p:cNvPr id="31759" name="J0213117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J0214098.WAV"/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62484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760" name="Text Box 16"/>
          <p:cNvSpPr txBox="1">
            <a:spLocks noChangeArrowheads="1"/>
          </p:cNvSpPr>
          <p:nvPr/>
        </p:nvSpPr>
        <p:spPr bwMode="auto">
          <a:xfrm>
            <a:off x="914400" y="1351508"/>
            <a:ext cx="4114800" cy="3139321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2573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7145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717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indent="0">
              <a:spcBef>
                <a:spcPct val="50000"/>
              </a:spcBef>
            </a:pPr>
            <a:r>
              <a:rPr lang="en-US" sz="36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17 dam</a:t>
            </a:r>
            <a:r>
              <a:rPr lang="en-US" sz="3600" b="1" baseline="300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2</a:t>
            </a:r>
            <a:r>
              <a:rPr lang="en-US" sz="36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= …. m</a:t>
            </a:r>
            <a:r>
              <a:rPr lang="en-US" sz="3600" b="1" baseline="300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2</a:t>
            </a:r>
          </a:p>
          <a:p>
            <a:pPr marL="914400" indent="-914400">
              <a:spcBef>
                <a:spcPct val="50000"/>
              </a:spcBef>
              <a:buAutoNum type="alphaUcPeriod"/>
            </a:pPr>
            <a:r>
              <a:rPr lang="en-US" sz="36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1 700</a:t>
            </a:r>
          </a:p>
          <a:p>
            <a:pPr marL="914400" indent="-914400">
              <a:spcBef>
                <a:spcPct val="50000"/>
              </a:spcBef>
              <a:buAutoNum type="alphaUcPeriod"/>
            </a:pPr>
            <a:r>
              <a:rPr lang="en-US" sz="36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170</a:t>
            </a:r>
          </a:p>
          <a:p>
            <a:pPr marL="914400" indent="-914400">
              <a:spcBef>
                <a:spcPct val="50000"/>
              </a:spcBef>
              <a:buAutoNum type="alphaUcPeriod"/>
            </a:pPr>
            <a:r>
              <a:rPr lang="en-US" sz="36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17 000</a:t>
            </a:r>
          </a:p>
        </p:txBody>
      </p:sp>
      <p:sp>
        <p:nvSpPr>
          <p:cNvPr id="31764" name="Text Box 20"/>
          <p:cNvSpPr txBox="1">
            <a:spLocks noChangeArrowheads="1"/>
          </p:cNvSpPr>
          <p:nvPr/>
        </p:nvSpPr>
        <p:spPr bwMode="auto">
          <a:xfrm>
            <a:off x="914400" y="2249269"/>
            <a:ext cx="3962400" cy="646331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2573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7145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717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A.    1 700</a:t>
            </a:r>
            <a:endParaRPr lang="en-US" sz="3600" b="1" dirty="0">
              <a:solidFill>
                <a:srgbClr val="FF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148814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31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17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1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750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317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 nodeType="clickPar">
                      <p:stCondLst>
                        <p:cond delay="0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317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2000"/>
                                        <p:tgtEl>
                                          <p:spTgt spid="317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317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9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2000"/>
                                        <p:tgtEl>
                                          <p:spTgt spid="3175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3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5" dur="2000"/>
                                        <p:tgtEl>
                                          <p:spTgt spid="317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37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9" dur="2000"/>
                                        <p:tgtEl>
                                          <p:spTgt spid="3175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41" presetID="23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17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17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9" dur="500"/>
                                        <p:tgtEl>
                                          <p:spTgt spid="31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751"/>
                  </p:tgtEl>
                </p:cond>
              </p:nextCondLst>
            </p:seq>
            <p:audio>
              <p:cMediaNode>
                <p:cTn id="5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1759"/>
                </p:tgtEl>
              </p:cMediaNode>
            </p:audio>
          </p:childTnLst>
        </p:cTn>
      </p:par>
    </p:tnLst>
    <p:bldLst>
      <p:bldP spid="31752" grpId="0" animBg="1"/>
      <p:bldP spid="31753" grpId="0" animBg="1"/>
      <p:bldP spid="31754" grpId="0" animBg="1"/>
      <p:bldP spid="31755" grpId="0" animBg="1"/>
      <p:bldP spid="31756" grpId="0" animBg="1"/>
      <p:bldP spid="31757" grpId="0" animBg="1"/>
      <p:bldP spid="31758" grpId="0" animBg="1"/>
      <p:bldP spid="31760" grpId="0" animBg="1"/>
      <p:bldP spid="3176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Oval 2"/>
          <p:cNvSpPr>
            <a:spLocks noChangeArrowheads="1"/>
          </p:cNvSpPr>
          <p:nvPr/>
        </p:nvSpPr>
        <p:spPr bwMode="auto">
          <a:xfrm>
            <a:off x="3962400" y="5334000"/>
            <a:ext cx="914400" cy="990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31747" name="Picture 3" descr="Flowers-70 Ng Chi Thanh (14)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748" name="Picture 4" descr="n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4548188"/>
            <a:ext cx="9144000" cy="15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749" name="Text Box 5"/>
          <p:cNvSpPr txBox="1">
            <a:spLocks noChangeArrowheads="1"/>
          </p:cNvSpPr>
          <p:nvPr/>
        </p:nvSpPr>
        <p:spPr bwMode="auto">
          <a:xfrm>
            <a:off x="304800" y="609600"/>
            <a:ext cx="6400800" cy="461665"/>
          </a:xfrm>
          <a:prstGeom prst="rect">
            <a:avLst/>
          </a:prstGeom>
          <a:solidFill>
            <a:srgbClr val="33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Câu</a:t>
            </a:r>
            <a:r>
              <a:rPr lang="en-US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3 : </a:t>
            </a:r>
            <a:r>
              <a:rPr lang="en-US" sz="2400" b="1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Viết</a:t>
            </a:r>
            <a:r>
              <a:rPr lang="en-US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số</a:t>
            </a:r>
            <a:r>
              <a:rPr lang="en-US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thích</a:t>
            </a:r>
            <a:r>
              <a:rPr lang="en-US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hợp</a:t>
            </a:r>
            <a:r>
              <a:rPr lang="en-US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vào</a:t>
            </a:r>
            <a:r>
              <a:rPr lang="en-US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chỗ</a:t>
            </a:r>
            <a:r>
              <a:rPr lang="en-US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chấm</a:t>
            </a:r>
            <a:r>
              <a:rPr lang="en-US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:</a:t>
            </a:r>
            <a:endParaRPr lang="en-US" sz="2400" b="1" dirty="0"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</a:endParaRPr>
          </a:p>
        </p:txBody>
      </p:sp>
      <p:sp>
        <p:nvSpPr>
          <p:cNvPr id="31750" name="WordArt 6"/>
          <p:cNvSpPr>
            <a:spLocks noChangeArrowheads="1" noChangeShapeType="1" noTextEdit="1"/>
          </p:cNvSpPr>
          <p:nvPr/>
        </p:nvSpPr>
        <p:spPr bwMode="auto">
          <a:xfrm rot="-963849">
            <a:off x="685800" y="4876800"/>
            <a:ext cx="1552575" cy="1219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endParaRPr lang="en-US" sz="3600" kern="10" dirty="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0066"/>
                  </a:gs>
                  <a:gs pos="100000">
                    <a:srgbClr val="FF0066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atin typeface=".VnArabia"/>
            </a:endParaRPr>
          </a:p>
        </p:txBody>
      </p:sp>
      <p:pic>
        <p:nvPicPr>
          <p:cNvPr id="31751" name="Picture 7" descr="ALRMCLOK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9725" y="0"/>
            <a:ext cx="2454275" cy="297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752" name="WordArt 8"/>
          <p:cNvSpPr>
            <a:spLocks noChangeArrowheads="1" noChangeShapeType="1" noTextEdit="1"/>
          </p:cNvSpPr>
          <p:nvPr/>
        </p:nvSpPr>
        <p:spPr bwMode="auto">
          <a:xfrm>
            <a:off x="5181600" y="3048000"/>
            <a:ext cx="3886200" cy="13716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HẾT GIỜ</a:t>
            </a:r>
            <a:endParaRPr lang="en-US" sz="3600" kern="10">
              <a:solidFill>
                <a:srgbClr val="FF0000"/>
              </a:soli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31753" name="Oval 9"/>
          <p:cNvSpPr>
            <a:spLocks noChangeArrowheads="1"/>
          </p:cNvSpPr>
          <p:nvPr/>
        </p:nvSpPr>
        <p:spPr bwMode="auto">
          <a:xfrm>
            <a:off x="7086600" y="762000"/>
            <a:ext cx="1600200" cy="15621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7200">
                <a:solidFill>
                  <a:srgbClr val="000099"/>
                </a:solidFill>
                <a:latin typeface=".VnBlack" pitchFamily="34" charset="0"/>
              </a:rPr>
              <a:t>05</a:t>
            </a:r>
          </a:p>
        </p:txBody>
      </p:sp>
      <p:sp>
        <p:nvSpPr>
          <p:cNvPr id="31754" name="Oval 10"/>
          <p:cNvSpPr>
            <a:spLocks noChangeArrowheads="1"/>
          </p:cNvSpPr>
          <p:nvPr/>
        </p:nvSpPr>
        <p:spPr bwMode="auto">
          <a:xfrm>
            <a:off x="7105650" y="781050"/>
            <a:ext cx="1600200" cy="15621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7200">
                <a:solidFill>
                  <a:srgbClr val="000099"/>
                </a:solidFill>
                <a:latin typeface=".VnBlack" pitchFamily="34" charset="0"/>
              </a:rPr>
              <a:t>04</a:t>
            </a:r>
          </a:p>
        </p:txBody>
      </p:sp>
      <p:sp>
        <p:nvSpPr>
          <p:cNvPr id="31755" name="Oval 11"/>
          <p:cNvSpPr>
            <a:spLocks noChangeArrowheads="1"/>
          </p:cNvSpPr>
          <p:nvPr/>
        </p:nvSpPr>
        <p:spPr bwMode="auto">
          <a:xfrm>
            <a:off x="7086600" y="781050"/>
            <a:ext cx="1600200" cy="15621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7200">
                <a:solidFill>
                  <a:srgbClr val="000099"/>
                </a:solidFill>
                <a:latin typeface=".VnBlack" pitchFamily="34" charset="0"/>
              </a:rPr>
              <a:t>03</a:t>
            </a:r>
          </a:p>
        </p:txBody>
      </p:sp>
      <p:sp>
        <p:nvSpPr>
          <p:cNvPr id="31756" name="Oval 12"/>
          <p:cNvSpPr>
            <a:spLocks noChangeArrowheads="1"/>
          </p:cNvSpPr>
          <p:nvPr/>
        </p:nvSpPr>
        <p:spPr bwMode="auto">
          <a:xfrm>
            <a:off x="7086600" y="762000"/>
            <a:ext cx="1600200" cy="15621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7200">
                <a:solidFill>
                  <a:srgbClr val="000099"/>
                </a:solidFill>
                <a:latin typeface=".VnBlack" pitchFamily="34" charset="0"/>
              </a:rPr>
              <a:t>02</a:t>
            </a:r>
          </a:p>
        </p:txBody>
      </p:sp>
      <p:sp>
        <p:nvSpPr>
          <p:cNvPr id="31757" name="Oval 13"/>
          <p:cNvSpPr>
            <a:spLocks noChangeArrowheads="1"/>
          </p:cNvSpPr>
          <p:nvPr/>
        </p:nvSpPr>
        <p:spPr bwMode="auto">
          <a:xfrm>
            <a:off x="7086600" y="762000"/>
            <a:ext cx="1600200" cy="15621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7200">
                <a:solidFill>
                  <a:srgbClr val="000099"/>
                </a:solidFill>
                <a:latin typeface=".VnBlack" pitchFamily="34" charset="0"/>
              </a:rPr>
              <a:t>01</a:t>
            </a:r>
          </a:p>
        </p:txBody>
      </p:sp>
      <p:sp>
        <p:nvSpPr>
          <p:cNvPr id="31758" name="Oval 14"/>
          <p:cNvSpPr>
            <a:spLocks noChangeArrowheads="1"/>
          </p:cNvSpPr>
          <p:nvPr/>
        </p:nvSpPr>
        <p:spPr bwMode="auto">
          <a:xfrm>
            <a:off x="7086600" y="762000"/>
            <a:ext cx="1600200" cy="15621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7200">
                <a:solidFill>
                  <a:srgbClr val="000099"/>
                </a:solidFill>
                <a:latin typeface=".VnBlack" pitchFamily="34" charset="0"/>
              </a:rPr>
              <a:t>00</a:t>
            </a:r>
          </a:p>
        </p:txBody>
      </p:sp>
      <p:pic>
        <p:nvPicPr>
          <p:cNvPr id="31759" name="J0213117.WAV">
            <a:hlinkClick r:id="" action="ppaction://media"/>
          </p:cNvPr>
          <p:cNvPicPr>
            <a:picLocks noRot="1" noChangeAspect="1" noChangeArrowheads="1"/>
          </p:cNvPicPr>
          <p:nvPr>
            <a:wavAudioFile r:embed="rId2" name="J0214098.WAV"/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62484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760" name="Text Box 16"/>
          <p:cNvSpPr txBox="1">
            <a:spLocks noChangeArrowheads="1"/>
          </p:cNvSpPr>
          <p:nvPr/>
        </p:nvSpPr>
        <p:spPr bwMode="auto">
          <a:xfrm>
            <a:off x="914400" y="1199108"/>
            <a:ext cx="4114800" cy="3293209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2573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7145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717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indent="0">
              <a:spcBef>
                <a:spcPct val="50000"/>
              </a:spcBef>
            </a:pPr>
            <a:r>
              <a:rPr lang="en-US" sz="3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9 dm</a:t>
            </a:r>
            <a:r>
              <a:rPr lang="en-US" sz="3200" b="1" baseline="300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2 </a:t>
            </a:r>
            <a:r>
              <a:rPr lang="en-US" sz="3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= … m</a:t>
            </a:r>
            <a:r>
              <a:rPr lang="en-US" sz="3200" b="1" baseline="300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2 </a:t>
            </a:r>
          </a:p>
          <a:p>
            <a:pPr marL="0" indent="0">
              <a:spcBef>
                <a:spcPct val="50000"/>
              </a:spcBef>
            </a:pPr>
            <a:r>
              <a:rPr lang="en-US" sz="32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A</a:t>
            </a:r>
            <a:r>
              <a:rPr lang="en-US" sz="3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.</a:t>
            </a:r>
          </a:p>
          <a:p>
            <a:pPr marL="0" indent="0">
              <a:spcBef>
                <a:spcPct val="50000"/>
              </a:spcBef>
            </a:pPr>
            <a:r>
              <a:rPr lang="en-US" sz="3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B.</a:t>
            </a:r>
          </a:p>
          <a:p>
            <a:pPr marL="0" indent="0">
              <a:spcBef>
                <a:spcPct val="50000"/>
              </a:spcBef>
            </a:pPr>
            <a:r>
              <a:rPr lang="en-US" sz="3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C.  </a:t>
            </a:r>
          </a:p>
          <a:p>
            <a:pPr marL="0" indent="0">
              <a:spcBef>
                <a:spcPct val="50000"/>
              </a:spcBef>
            </a:pPr>
            <a:endParaRPr lang="en-US" sz="3200" b="1" baseline="30000" dirty="0"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</a:endParaRPr>
          </a:p>
        </p:txBody>
      </p:sp>
      <p:sp>
        <p:nvSpPr>
          <p:cNvPr id="31764" name="Text Box 20"/>
          <p:cNvSpPr txBox="1">
            <a:spLocks noChangeArrowheads="1"/>
          </p:cNvSpPr>
          <p:nvPr/>
        </p:nvSpPr>
        <p:spPr bwMode="auto">
          <a:xfrm>
            <a:off x="914400" y="3355538"/>
            <a:ext cx="684213" cy="646331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2573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7145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717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C</a:t>
            </a:r>
            <a:r>
              <a:rPr 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. </a:t>
            </a:r>
            <a:endParaRPr lang="en-US" sz="3600" b="1" dirty="0">
              <a:solidFill>
                <a:srgbClr val="FF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</a:endParaRPr>
          </a:p>
        </p:txBody>
      </p:sp>
      <p:graphicFrame>
        <p:nvGraphicFramePr>
          <p:cNvPr id="18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0599694"/>
              </p:ext>
            </p:extLst>
          </p:nvPr>
        </p:nvGraphicFramePr>
        <p:xfrm>
          <a:off x="1524000" y="1909462"/>
          <a:ext cx="457200" cy="846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7" name="Equation" r:id="rId10" imgW="203040" imgH="393480" progId="Equation.3">
                  <p:embed/>
                </p:oleObj>
              </mc:Choice>
              <mc:Fallback>
                <p:oleObj name="Equation" r:id="rId10" imgW="20304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909462"/>
                        <a:ext cx="457200" cy="846438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8717912"/>
              </p:ext>
            </p:extLst>
          </p:nvPr>
        </p:nvGraphicFramePr>
        <p:xfrm>
          <a:off x="1428750" y="2641600"/>
          <a:ext cx="800100" cy="846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8" name="Equation" r:id="rId12" imgW="355320" imgH="393480" progId="Equation.3">
                  <p:embed/>
                </p:oleObj>
              </mc:Choice>
              <mc:Fallback>
                <p:oleObj name="Equation" r:id="rId12" imgW="35532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8750" y="2641600"/>
                        <a:ext cx="800100" cy="846138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67904"/>
              </p:ext>
            </p:extLst>
          </p:nvPr>
        </p:nvGraphicFramePr>
        <p:xfrm>
          <a:off x="1449387" y="3352800"/>
          <a:ext cx="628650" cy="846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9" name="Equation" r:id="rId14" imgW="279360" imgH="393480" progId="Equation.3">
                  <p:embed/>
                </p:oleObj>
              </mc:Choice>
              <mc:Fallback>
                <p:oleObj name="Equation" r:id="rId14" imgW="27936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9387" y="3352800"/>
                        <a:ext cx="628650" cy="846138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4675122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31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17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1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750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317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 nodeType="clickPar">
                      <p:stCondLst>
                        <p:cond delay="0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317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2000"/>
                                        <p:tgtEl>
                                          <p:spTgt spid="317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317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9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2000"/>
                                        <p:tgtEl>
                                          <p:spTgt spid="3175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3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5" dur="2000"/>
                                        <p:tgtEl>
                                          <p:spTgt spid="317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37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9" dur="2000"/>
                                        <p:tgtEl>
                                          <p:spTgt spid="3175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41" presetID="23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17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17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9" dur="500"/>
                                        <p:tgtEl>
                                          <p:spTgt spid="31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751"/>
                  </p:tgtEl>
                </p:cond>
              </p:nextCondLst>
            </p:seq>
            <p:audio>
              <p:cMediaNode>
                <p:cTn id="5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1759"/>
                </p:tgtEl>
              </p:cMediaNode>
            </p:audio>
          </p:childTnLst>
        </p:cTn>
      </p:par>
    </p:tnLst>
    <p:bldLst>
      <p:bldP spid="31752" grpId="0" animBg="1"/>
      <p:bldP spid="31753" grpId="0" animBg="1"/>
      <p:bldP spid="31754" grpId="0" animBg="1"/>
      <p:bldP spid="31755" grpId="0" animBg="1"/>
      <p:bldP spid="31756" grpId="0" animBg="1"/>
      <p:bldP spid="31757" grpId="0" animBg="1"/>
      <p:bldP spid="31758" grpId="0" animBg="1"/>
      <p:bldP spid="31760" grpId="0" animBg="1"/>
      <p:bldP spid="3176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48ecc2e0_hoalan%20cho%20dau-1288966192-1231209358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5" name="WordArt 3"/>
          <p:cNvSpPr>
            <a:spLocks noChangeArrowheads="1" noChangeShapeType="1" noTextEdit="1"/>
          </p:cNvSpPr>
          <p:nvPr/>
        </p:nvSpPr>
        <p:spPr bwMode="auto">
          <a:xfrm>
            <a:off x="381000" y="3200400"/>
            <a:ext cx="8486775" cy="1676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200" b="1" i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107763" dir="13500000" algn="ctr" rotWithShape="0">
                    <a:srgbClr val="808080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XIN CHÂN THÀNH CẢM ƠN QUÝ THẦY CÔ</a:t>
            </a:r>
          </a:p>
          <a:p>
            <a:pPr algn="ctr"/>
            <a:r>
              <a:rPr lang="vi-VN" sz="3200" b="1" i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107763" dir="13500000" algn="ctr" rotWithShape="0">
                    <a:srgbClr val="808080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 CÙNG CÁC EM HỌC SINH!</a:t>
            </a:r>
            <a:endParaRPr lang="en-US" sz="3200" b="1" i="1" kern="1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FF00"/>
              </a:solidFill>
              <a:effectLst>
                <a:outerShdw dist="107763" dir="13500000" algn="ctr" rotWithShape="0">
                  <a:srgbClr val="808080">
                    <a:alpha val="5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04836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2" dur="5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animBg="1"/>
      <p:bldP spid="13315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3" name="Text Box 3"/>
          <p:cNvSpPr txBox="1">
            <a:spLocks noChangeArrowheads="1"/>
          </p:cNvSpPr>
          <p:nvPr/>
        </p:nvSpPr>
        <p:spPr bwMode="auto">
          <a:xfrm>
            <a:off x="152400" y="1369030"/>
            <a:ext cx="8839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CC3300"/>
                </a:solidFill>
              </a:rPr>
              <a:t>    </a:t>
            </a:r>
            <a:r>
              <a:rPr lang="en-US" sz="3200" b="1" i="1" dirty="0" err="1">
                <a:solidFill>
                  <a:srgbClr val="CC3300"/>
                </a:solidFill>
              </a:rPr>
              <a:t>Mi</a:t>
            </a:r>
            <a:r>
              <a:rPr lang="en-US" sz="3200" b="1" i="1" dirty="0">
                <a:solidFill>
                  <a:srgbClr val="CC3300"/>
                </a:solidFill>
              </a:rPr>
              <a:t>-li-</a:t>
            </a:r>
            <a:r>
              <a:rPr lang="en-US" sz="3200" b="1" i="1" dirty="0" err="1">
                <a:solidFill>
                  <a:srgbClr val="CC3300"/>
                </a:solidFill>
              </a:rPr>
              <a:t>mét</a:t>
            </a:r>
            <a:r>
              <a:rPr lang="en-US" sz="3200" b="1" i="1" dirty="0">
                <a:solidFill>
                  <a:srgbClr val="CC3300"/>
                </a:solidFill>
              </a:rPr>
              <a:t> </a:t>
            </a:r>
            <a:r>
              <a:rPr lang="en-US" sz="3200" b="1" i="1" dirty="0" err="1">
                <a:solidFill>
                  <a:srgbClr val="CC3300"/>
                </a:solidFill>
              </a:rPr>
              <a:t>vuông</a:t>
            </a:r>
            <a:r>
              <a:rPr lang="en-US" sz="3200" b="1" i="1" dirty="0">
                <a:solidFill>
                  <a:srgbClr val="CC3300"/>
                </a:solidFill>
              </a:rPr>
              <a:t>. </a:t>
            </a:r>
            <a:r>
              <a:rPr lang="en-US" sz="3200" b="1" i="1" dirty="0" err="1">
                <a:solidFill>
                  <a:srgbClr val="CC3300"/>
                </a:solidFill>
              </a:rPr>
              <a:t>Bảng</a:t>
            </a:r>
            <a:r>
              <a:rPr lang="en-US" sz="3200" b="1" i="1" dirty="0">
                <a:solidFill>
                  <a:srgbClr val="CC3300"/>
                </a:solidFill>
              </a:rPr>
              <a:t> </a:t>
            </a:r>
            <a:r>
              <a:rPr lang="vi-VN" sz="3200" b="1" i="1" dirty="0">
                <a:solidFill>
                  <a:srgbClr val="CC3300"/>
                </a:solidFill>
              </a:rPr>
              <a:t>đơ</a:t>
            </a:r>
            <a:r>
              <a:rPr lang="en-US" sz="3200" b="1" i="1" dirty="0">
                <a:solidFill>
                  <a:srgbClr val="CC3300"/>
                </a:solidFill>
              </a:rPr>
              <a:t>n </a:t>
            </a:r>
            <a:r>
              <a:rPr lang="en-US" sz="3200" b="1" i="1" dirty="0" err="1">
                <a:solidFill>
                  <a:srgbClr val="CC3300"/>
                </a:solidFill>
              </a:rPr>
              <a:t>vị</a:t>
            </a:r>
            <a:r>
              <a:rPr lang="en-US" sz="3200" b="1" i="1" dirty="0">
                <a:solidFill>
                  <a:srgbClr val="CC3300"/>
                </a:solidFill>
              </a:rPr>
              <a:t> </a:t>
            </a:r>
            <a:r>
              <a:rPr lang="vi-VN" sz="3200" b="1" i="1" dirty="0">
                <a:solidFill>
                  <a:srgbClr val="CC3300"/>
                </a:solidFill>
              </a:rPr>
              <a:t>đ</a:t>
            </a:r>
            <a:r>
              <a:rPr lang="en-US" sz="3200" b="1" i="1" dirty="0">
                <a:solidFill>
                  <a:srgbClr val="CC3300"/>
                </a:solidFill>
              </a:rPr>
              <a:t>o </a:t>
            </a:r>
            <a:r>
              <a:rPr lang="en-US" sz="3200" b="1" i="1" dirty="0" err="1">
                <a:solidFill>
                  <a:srgbClr val="CC3300"/>
                </a:solidFill>
              </a:rPr>
              <a:t>diện</a:t>
            </a:r>
            <a:r>
              <a:rPr lang="en-US" sz="3200" b="1" i="1" dirty="0">
                <a:solidFill>
                  <a:srgbClr val="CC3300"/>
                </a:solidFill>
              </a:rPr>
              <a:t> </a:t>
            </a:r>
            <a:r>
              <a:rPr lang="en-US" sz="3200" b="1" i="1" dirty="0" err="1">
                <a:solidFill>
                  <a:srgbClr val="CC3300"/>
                </a:solidFill>
              </a:rPr>
              <a:t>tích</a:t>
            </a:r>
            <a:endParaRPr lang="en-US" sz="3200" b="1" i="1" dirty="0">
              <a:solidFill>
                <a:srgbClr val="CC3300"/>
              </a:solidFill>
            </a:endParaRPr>
          </a:p>
        </p:txBody>
      </p:sp>
      <p:sp>
        <p:nvSpPr>
          <p:cNvPr id="92164" name="Text Box 4"/>
          <p:cNvSpPr txBox="1">
            <a:spLocks noChangeArrowheads="1"/>
          </p:cNvSpPr>
          <p:nvPr/>
        </p:nvSpPr>
        <p:spPr bwMode="auto">
          <a:xfrm>
            <a:off x="533400" y="2362200"/>
            <a:ext cx="4724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3200" dirty="0">
                <a:solidFill>
                  <a:srgbClr val="006600"/>
                </a:solidFill>
              </a:rPr>
              <a:t>1.</a:t>
            </a:r>
            <a:r>
              <a:rPr lang="en-US" dirty="0">
                <a:solidFill>
                  <a:srgbClr val="006600"/>
                </a:solidFill>
              </a:rPr>
              <a:t> </a:t>
            </a:r>
            <a:r>
              <a:rPr lang="en-US" sz="3200" dirty="0" err="1">
                <a:solidFill>
                  <a:srgbClr val="006600"/>
                </a:solidFill>
              </a:rPr>
              <a:t>Mi</a:t>
            </a:r>
            <a:r>
              <a:rPr lang="en-US" sz="3200" dirty="0">
                <a:solidFill>
                  <a:srgbClr val="006600"/>
                </a:solidFill>
              </a:rPr>
              <a:t> - li - </a:t>
            </a:r>
            <a:r>
              <a:rPr lang="en-US" sz="3200" dirty="0" err="1">
                <a:solidFill>
                  <a:srgbClr val="006600"/>
                </a:solidFill>
              </a:rPr>
              <a:t>mét</a:t>
            </a:r>
            <a:r>
              <a:rPr lang="en-US" sz="3200" dirty="0">
                <a:solidFill>
                  <a:srgbClr val="006600"/>
                </a:solidFill>
              </a:rPr>
              <a:t> </a:t>
            </a:r>
            <a:r>
              <a:rPr lang="en-US" sz="3200" dirty="0" err="1">
                <a:solidFill>
                  <a:srgbClr val="006600"/>
                </a:solidFill>
              </a:rPr>
              <a:t>vuông</a:t>
            </a:r>
            <a:endParaRPr lang="en-US" sz="3200" dirty="0">
              <a:solidFill>
                <a:srgbClr val="006600"/>
              </a:solidFill>
            </a:endParaRPr>
          </a:p>
        </p:txBody>
      </p:sp>
      <p:sp>
        <p:nvSpPr>
          <p:cNvPr id="92165" name="Text Box 5"/>
          <p:cNvSpPr txBox="1">
            <a:spLocks noChangeArrowheads="1"/>
          </p:cNvSpPr>
          <p:nvPr/>
        </p:nvSpPr>
        <p:spPr bwMode="auto">
          <a:xfrm>
            <a:off x="3962400" y="3276600"/>
            <a:ext cx="12192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000" b="1" dirty="0" smtClean="0"/>
              <a:t> mm</a:t>
            </a:r>
            <a:r>
              <a:rPr lang="en-US" sz="3000" b="1" baseline="30000" dirty="0" smtClean="0"/>
              <a:t>2</a:t>
            </a:r>
            <a:endParaRPr lang="en-US" sz="3000" b="1" dirty="0"/>
          </a:p>
        </p:txBody>
      </p:sp>
      <p:pic>
        <p:nvPicPr>
          <p:cNvPr id="13318" name="Picture 7" descr="divider_flowe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00600" y="5562600"/>
            <a:ext cx="3695700" cy="103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152400" y="297190"/>
            <a:ext cx="8153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solidFill>
                  <a:srgbClr val="CC3300"/>
                </a:solidFill>
              </a:rPr>
              <a:t>   </a:t>
            </a:r>
            <a:r>
              <a:rPr lang="en-US" sz="2800" dirty="0" err="1" smtClean="0"/>
              <a:t>Thứ</a:t>
            </a:r>
            <a:r>
              <a:rPr lang="en-US" sz="2800" dirty="0" smtClean="0"/>
              <a:t> </a:t>
            </a:r>
            <a:r>
              <a:rPr lang="en-US" sz="2800" dirty="0" err="1" smtClean="0"/>
              <a:t>sáu</a:t>
            </a:r>
            <a:r>
              <a:rPr lang="en-US" sz="2800" dirty="0" smtClean="0"/>
              <a:t> </a:t>
            </a:r>
            <a:r>
              <a:rPr lang="en-US" sz="2800" dirty="0" err="1" smtClean="0"/>
              <a:t>ngày</a:t>
            </a:r>
            <a:r>
              <a:rPr lang="en-US" sz="2800" dirty="0" smtClean="0"/>
              <a:t> 30 </a:t>
            </a:r>
            <a:r>
              <a:rPr lang="en-US" sz="2800" dirty="0" err="1" smtClean="0"/>
              <a:t>tháng</a:t>
            </a:r>
            <a:r>
              <a:rPr lang="en-US" sz="2800" dirty="0" smtClean="0"/>
              <a:t> 9 </a:t>
            </a:r>
            <a:r>
              <a:rPr lang="en-US" sz="2800" dirty="0" err="1" smtClean="0"/>
              <a:t>năm</a:t>
            </a:r>
            <a:r>
              <a:rPr lang="en-US" sz="2800" dirty="0" smtClean="0"/>
              <a:t> 2016</a:t>
            </a:r>
            <a:endParaRPr lang="en-US" sz="2800" b="1" i="1" dirty="0"/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228600" y="820410"/>
            <a:ext cx="8153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solidFill>
                  <a:srgbClr val="CC3300"/>
                </a:solidFill>
              </a:rPr>
              <a:t>   </a:t>
            </a:r>
            <a:r>
              <a:rPr lang="en-US" sz="2800" dirty="0" err="1" smtClean="0"/>
              <a:t>Toán</a:t>
            </a:r>
            <a:endParaRPr lang="en-US" sz="2800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92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92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92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500"/>
                                        <p:tgtEl>
                                          <p:spTgt spid="92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3" grpId="0"/>
      <p:bldP spid="92164" grpId="0"/>
      <p:bldP spid="9216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25"/>
          <p:cNvGrpSpPr>
            <a:grpSpLocks/>
          </p:cNvGrpSpPr>
          <p:nvPr/>
        </p:nvGrpSpPr>
        <p:grpSpPr bwMode="auto">
          <a:xfrm>
            <a:off x="914400" y="274638"/>
            <a:ext cx="6477000" cy="6354762"/>
            <a:chOff x="288" y="173"/>
            <a:chExt cx="4080" cy="4003"/>
          </a:xfrm>
        </p:grpSpPr>
        <p:sp>
          <p:nvSpPr>
            <p:cNvPr id="14343" name="Line 103"/>
            <p:cNvSpPr>
              <a:spLocks noChangeShapeType="1"/>
            </p:cNvSpPr>
            <p:nvPr/>
          </p:nvSpPr>
          <p:spPr bwMode="auto">
            <a:xfrm>
              <a:off x="288" y="173"/>
              <a:ext cx="4080" cy="0"/>
            </a:xfrm>
            <a:prstGeom prst="line">
              <a:avLst/>
            </a:prstGeom>
            <a:noFill/>
            <a:ln w="38100" cap="sq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44" name="Line 113"/>
            <p:cNvSpPr>
              <a:spLocks noChangeShapeType="1"/>
            </p:cNvSpPr>
            <p:nvPr/>
          </p:nvSpPr>
          <p:spPr bwMode="auto">
            <a:xfrm>
              <a:off x="288" y="4176"/>
              <a:ext cx="4080" cy="0"/>
            </a:xfrm>
            <a:prstGeom prst="line">
              <a:avLst/>
            </a:prstGeom>
            <a:noFill/>
            <a:ln w="38100" cap="sq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45" name="Line 114"/>
            <p:cNvSpPr>
              <a:spLocks noChangeShapeType="1"/>
            </p:cNvSpPr>
            <p:nvPr/>
          </p:nvSpPr>
          <p:spPr bwMode="auto">
            <a:xfrm>
              <a:off x="288" y="173"/>
              <a:ext cx="0" cy="4003"/>
            </a:xfrm>
            <a:prstGeom prst="line">
              <a:avLst/>
            </a:prstGeom>
            <a:noFill/>
            <a:ln w="38100" cap="sq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46" name="Line 124"/>
            <p:cNvSpPr>
              <a:spLocks noChangeShapeType="1"/>
            </p:cNvSpPr>
            <p:nvPr/>
          </p:nvSpPr>
          <p:spPr bwMode="auto">
            <a:xfrm>
              <a:off x="4368" y="173"/>
              <a:ext cx="0" cy="4003"/>
            </a:xfrm>
            <a:prstGeom prst="line">
              <a:avLst/>
            </a:prstGeom>
            <a:noFill/>
            <a:ln w="38100" cap="sq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170"/>
          <p:cNvGrpSpPr>
            <a:grpSpLocks/>
          </p:cNvGrpSpPr>
          <p:nvPr/>
        </p:nvGrpSpPr>
        <p:grpSpPr bwMode="auto">
          <a:xfrm>
            <a:off x="7426325" y="269875"/>
            <a:ext cx="1725613" cy="6324600"/>
            <a:chOff x="4390" y="170"/>
            <a:chExt cx="1087" cy="3984"/>
          </a:xfrm>
        </p:grpSpPr>
        <p:sp>
          <p:nvSpPr>
            <p:cNvPr id="14341" name="AutoShape 171"/>
            <p:cNvSpPr>
              <a:spLocks/>
            </p:cNvSpPr>
            <p:nvPr/>
          </p:nvSpPr>
          <p:spPr bwMode="auto">
            <a:xfrm>
              <a:off x="4390" y="170"/>
              <a:ext cx="336" cy="3984"/>
            </a:xfrm>
            <a:prstGeom prst="rightBrace">
              <a:avLst>
                <a:gd name="adj1" fmla="val 98810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42" name="Text Box 172"/>
            <p:cNvSpPr txBox="1">
              <a:spLocks noChangeArrowheads="1"/>
            </p:cNvSpPr>
            <p:nvPr/>
          </p:nvSpPr>
          <p:spPr bwMode="auto">
            <a:xfrm>
              <a:off x="4709" y="2046"/>
              <a:ext cx="76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/>
                <a:t>1cm</a:t>
              </a:r>
            </a:p>
          </p:txBody>
        </p:sp>
      </p:grpSp>
      <p:sp>
        <p:nvSpPr>
          <p:cNvPr id="64685" name="Text Box 173"/>
          <p:cNvSpPr txBox="1">
            <a:spLocks noChangeArrowheads="1"/>
          </p:cNvSpPr>
          <p:nvPr/>
        </p:nvSpPr>
        <p:spPr bwMode="auto">
          <a:xfrm>
            <a:off x="3505200" y="2590800"/>
            <a:ext cx="11112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0000FF"/>
                </a:solidFill>
              </a:rPr>
              <a:t>1cm</a:t>
            </a:r>
            <a:r>
              <a:rPr lang="en-US" sz="3200" baseline="30000">
                <a:solidFill>
                  <a:srgbClr val="0000FF"/>
                </a:solidFill>
              </a:rPr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4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68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Group 2"/>
          <p:cNvGrpSpPr>
            <a:grpSpLocks/>
          </p:cNvGrpSpPr>
          <p:nvPr/>
        </p:nvGrpSpPr>
        <p:grpSpPr bwMode="auto">
          <a:xfrm>
            <a:off x="906463" y="274638"/>
            <a:ext cx="6477000" cy="6354762"/>
            <a:chOff x="288" y="173"/>
            <a:chExt cx="4080" cy="4003"/>
          </a:xfrm>
        </p:grpSpPr>
        <p:grpSp>
          <p:nvGrpSpPr>
            <p:cNvPr id="15372" name="Group 3"/>
            <p:cNvGrpSpPr>
              <a:grpSpLocks/>
            </p:cNvGrpSpPr>
            <p:nvPr/>
          </p:nvGrpSpPr>
          <p:grpSpPr bwMode="auto">
            <a:xfrm>
              <a:off x="288" y="173"/>
              <a:ext cx="4080" cy="4003"/>
              <a:chOff x="288" y="173"/>
              <a:chExt cx="4080" cy="4003"/>
            </a:xfrm>
          </p:grpSpPr>
          <p:sp>
            <p:nvSpPr>
              <p:cNvPr id="15417" name="Line 4"/>
              <p:cNvSpPr>
                <a:spLocks noChangeShapeType="1"/>
              </p:cNvSpPr>
              <p:nvPr/>
            </p:nvSpPr>
            <p:spPr bwMode="auto">
              <a:xfrm>
                <a:off x="288" y="173"/>
                <a:ext cx="4080" cy="0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18" name="Line 5"/>
              <p:cNvSpPr>
                <a:spLocks noChangeShapeType="1"/>
              </p:cNvSpPr>
              <p:nvPr/>
            </p:nvSpPr>
            <p:spPr bwMode="auto">
              <a:xfrm>
                <a:off x="288" y="4176"/>
                <a:ext cx="4080" cy="0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19" name="Line 6"/>
              <p:cNvSpPr>
                <a:spLocks noChangeShapeType="1"/>
              </p:cNvSpPr>
              <p:nvPr/>
            </p:nvSpPr>
            <p:spPr bwMode="auto">
              <a:xfrm>
                <a:off x="288" y="173"/>
                <a:ext cx="0" cy="4003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20" name="Line 7"/>
              <p:cNvSpPr>
                <a:spLocks noChangeShapeType="1"/>
              </p:cNvSpPr>
              <p:nvPr/>
            </p:nvSpPr>
            <p:spPr bwMode="auto">
              <a:xfrm>
                <a:off x="4368" y="173"/>
                <a:ext cx="0" cy="4003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5373" name="Line 8"/>
            <p:cNvSpPr>
              <a:spLocks noChangeShapeType="1"/>
            </p:cNvSpPr>
            <p:nvPr/>
          </p:nvSpPr>
          <p:spPr bwMode="auto">
            <a:xfrm>
              <a:off x="288" y="173"/>
              <a:ext cx="0" cy="115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4" name="Line 9"/>
            <p:cNvSpPr>
              <a:spLocks noChangeShapeType="1"/>
            </p:cNvSpPr>
            <p:nvPr/>
          </p:nvSpPr>
          <p:spPr bwMode="auto">
            <a:xfrm>
              <a:off x="696" y="173"/>
              <a:ext cx="0" cy="11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5" name="Line 10"/>
            <p:cNvSpPr>
              <a:spLocks noChangeShapeType="1"/>
            </p:cNvSpPr>
            <p:nvPr/>
          </p:nvSpPr>
          <p:spPr bwMode="auto">
            <a:xfrm>
              <a:off x="1104" y="173"/>
              <a:ext cx="0" cy="11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6" name="Line 11"/>
            <p:cNvSpPr>
              <a:spLocks noChangeShapeType="1"/>
            </p:cNvSpPr>
            <p:nvPr/>
          </p:nvSpPr>
          <p:spPr bwMode="auto">
            <a:xfrm>
              <a:off x="1512" y="173"/>
              <a:ext cx="0" cy="11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7" name="Line 12"/>
            <p:cNvSpPr>
              <a:spLocks noChangeShapeType="1"/>
            </p:cNvSpPr>
            <p:nvPr/>
          </p:nvSpPr>
          <p:spPr bwMode="auto">
            <a:xfrm>
              <a:off x="1920" y="173"/>
              <a:ext cx="0" cy="11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8" name="Line 13"/>
            <p:cNvSpPr>
              <a:spLocks noChangeShapeType="1"/>
            </p:cNvSpPr>
            <p:nvPr/>
          </p:nvSpPr>
          <p:spPr bwMode="auto">
            <a:xfrm>
              <a:off x="2328" y="173"/>
              <a:ext cx="0" cy="11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9" name="Line 14"/>
            <p:cNvSpPr>
              <a:spLocks noChangeShapeType="1"/>
            </p:cNvSpPr>
            <p:nvPr/>
          </p:nvSpPr>
          <p:spPr bwMode="auto">
            <a:xfrm>
              <a:off x="2736" y="173"/>
              <a:ext cx="0" cy="11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0" name="Line 15"/>
            <p:cNvSpPr>
              <a:spLocks noChangeShapeType="1"/>
            </p:cNvSpPr>
            <p:nvPr/>
          </p:nvSpPr>
          <p:spPr bwMode="auto">
            <a:xfrm>
              <a:off x="3144" y="173"/>
              <a:ext cx="0" cy="11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1" name="Line 16"/>
            <p:cNvSpPr>
              <a:spLocks noChangeShapeType="1"/>
            </p:cNvSpPr>
            <p:nvPr/>
          </p:nvSpPr>
          <p:spPr bwMode="auto">
            <a:xfrm>
              <a:off x="3552" y="173"/>
              <a:ext cx="0" cy="11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2" name="Line 17"/>
            <p:cNvSpPr>
              <a:spLocks noChangeShapeType="1"/>
            </p:cNvSpPr>
            <p:nvPr/>
          </p:nvSpPr>
          <p:spPr bwMode="auto">
            <a:xfrm>
              <a:off x="3960" y="173"/>
              <a:ext cx="0" cy="11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3" name="Line 18"/>
            <p:cNvSpPr>
              <a:spLocks noChangeShapeType="1"/>
            </p:cNvSpPr>
            <p:nvPr/>
          </p:nvSpPr>
          <p:spPr bwMode="auto">
            <a:xfrm>
              <a:off x="4368" y="173"/>
              <a:ext cx="0" cy="115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4" name="Line 19"/>
            <p:cNvSpPr>
              <a:spLocks noChangeShapeType="1"/>
            </p:cNvSpPr>
            <p:nvPr/>
          </p:nvSpPr>
          <p:spPr bwMode="auto">
            <a:xfrm>
              <a:off x="288" y="4061"/>
              <a:ext cx="0" cy="115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5" name="Line 20"/>
            <p:cNvSpPr>
              <a:spLocks noChangeShapeType="1"/>
            </p:cNvSpPr>
            <p:nvPr/>
          </p:nvSpPr>
          <p:spPr bwMode="auto">
            <a:xfrm>
              <a:off x="696" y="4061"/>
              <a:ext cx="0" cy="11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6" name="Line 21"/>
            <p:cNvSpPr>
              <a:spLocks noChangeShapeType="1"/>
            </p:cNvSpPr>
            <p:nvPr/>
          </p:nvSpPr>
          <p:spPr bwMode="auto">
            <a:xfrm>
              <a:off x="1104" y="4061"/>
              <a:ext cx="0" cy="11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7" name="Line 22"/>
            <p:cNvSpPr>
              <a:spLocks noChangeShapeType="1"/>
            </p:cNvSpPr>
            <p:nvPr/>
          </p:nvSpPr>
          <p:spPr bwMode="auto">
            <a:xfrm>
              <a:off x="1512" y="4061"/>
              <a:ext cx="0" cy="11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8" name="Line 23"/>
            <p:cNvSpPr>
              <a:spLocks noChangeShapeType="1"/>
            </p:cNvSpPr>
            <p:nvPr/>
          </p:nvSpPr>
          <p:spPr bwMode="auto">
            <a:xfrm>
              <a:off x="1920" y="4061"/>
              <a:ext cx="0" cy="11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9" name="Line 24"/>
            <p:cNvSpPr>
              <a:spLocks noChangeShapeType="1"/>
            </p:cNvSpPr>
            <p:nvPr/>
          </p:nvSpPr>
          <p:spPr bwMode="auto">
            <a:xfrm>
              <a:off x="2328" y="4061"/>
              <a:ext cx="0" cy="11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90" name="Line 25"/>
            <p:cNvSpPr>
              <a:spLocks noChangeShapeType="1"/>
            </p:cNvSpPr>
            <p:nvPr/>
          </p:nvSpPr>
          <p:spPr bwMode="auto">
            <a:xfrm>
              <a:off x="2736" y="4061"/>
              <a:ext cx="0" cy="11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91" name="Line 26"/>
            <p:cNvSpPr>
              <a:spLocks noChangeShapeType="1"/>
            </p:cNvSpPr>
            <p:nvPr/>
          </p:nvSpPr>
          <p:spPr bwMode="auto">
            <a:xfrm>
              <a:off x="3144" y="4061"/>
              <a:ext cx="0" cy="11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92" name="Line 27"/>
            <p:cNvSpPr>
              <a:spLocks noChangeShapeType="1"/>
            </p:cNvSpPr>
            <p:nvPr/>
          </p:nvSpPr>
          <p:spPr bwMode="auto">
            <a:xfrm>
              <a:off x="3552" y="4061"/>
              <a:ext cx="0" cy="11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93" name="Line 28"/>
            <p:cNvSpPr>
              <a:spLocks noChangeShapeType="1"/>
            </p:cNvSpPr>
            <p:nvPr/>
          </p:nvSpPr>
          <p:spPr bwMode="auto">
            <a:xfrm>
              <a:off x="3960" y="4061"/>
              <a:ext cx="0" cy="11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94" name="Line 29"/>
            <p:cNvSpPr>
              <a:spLocks noChangeShapeType="1"/>
            </p:cNvSpPr>
            <p:nvPr/>
          </p:nvSpPr>
          <p:spPr bwMode="auto">
            <a:xfrm>
              <a:off x="4368" y="4061"/>
              <a:ext cx="0" cy="115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95" name="Line 30"/>
            <p:cNvSpPr>
              <a:spLocks noChangeShapeType="1"/>
            </p:cNvSpPr>
            <p:nvPr/>
          </p:nvSpPr>
          <p:spPr bwMode="auto">
            <a:xfrm>
              <a:off x="288" y="173"/>
              <a:ext cx="115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96" name="Line 31"/>
            <p:cNvSpPr>
              <a:spLocks noChangeShapeType="1"/>
            </p:cNvSpPr>
            <p:nvPr/>
          </p:nvSpPr>
          <p:spPr bwMode="auto">
            <a:xfrm>
              <a:off x="288" y="573"/>
              <a:ext cx="11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97" name="Line 32"/>
            <p:cNvSpPr>
              <a:spLocks noChangeShapeType="1"/>
            </p:cNvSpPr>
            <p:nvPr/>
          </p:nvSpPr>
          <p:spPr bwMode="auto">
            <a:xfrm>
              <a:off x="288" y="974"/>
              <a:ext cx="11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98" name="Line 33"/>
            <p:cNvSpPr>
              <a:spLocks noChangeShapeType="1"/>
            </p:cNvSpPr>
            <p:nvPr/>
          </p:nvSpPr>
          <p:spPr bwMode="auto">
            <a:xfrm>
              <a:off x="288" y="1374"/>
              <a:ext cx="11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99" name="Line 34"/>
            <p:cNvSpPr>
              <a:spLocks noChangeShapeType="1"/>
            </p:cNvSpPr>
            <p:nvPr/>
          </p:nvSpPr>
          <p:spPr bwMode="auto">
            <a:xfrm>
              <a:off x="288" y="1774"/>
              <a:ext cx="11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00" name="Line 35"/>
            <p:cNvSpPr>
              <a:spLocks noChangeShapeType="1"/>
            </p:cNvSpPr>
            <p:nvPr/>
          </p:nvSpPr>
          <p:spPr bwMode="auto">
            <a:xfrm>
              <a:off x="288" y="2175"/>
              <a:ext cx="11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01" name="Line 36"/>
            <p:cNvSpPr>
              <a:spLocks noChangeShapeType="1"/>
            </p:cNvSpPr>
            <p:nvPr/>
          </p:nvSpPr>
          <p:spPr bwMode="auto">
            <a:xfrm>
              <a:off x="288" y="2575"/>
              <a:ext cx="11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02" name="Line 37"/>
            <p:cNvSpPr>
              <a:spLocks noChangeShapeType="1"/>
            </p:cNvSpPr>
            <p:nvPr/>
          </p:nvSpPr>
          <p:spPr bwMode="auto">
            <a:xfrm>
              <a:off x="288" y="2975"/>
              <a:ext cx="11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03" name="Line 38"/>
            <p:cNvSpPr>
              <a:spLocks noChangeShapeType="1"/>
            </p:cNvSpPr>
            <p:nvPr/>
          </p:nvSpPr>
          <p:spPr bwMode="auto">
            <a:xfrm>
              <a:off x="288" y="3375"/>
              <a:ext cx="11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04" name="Line 39"/>
            <p:cNvSpPr>
              <a:spLocks noChangeShapeType="1"/>
            </p:cNvSpPr>
            <p:nvPr/>
          </p:nvSpPr>
          <p:spPr bwMode="auto">
            <a:xfrm>
              <a:off x="288" y="3776"/>
              <a:ext cx="11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05" name="Line 40"/>
            <p:cNvSpPr>
              <a:spLocks noChangeShapeType="1"/>
            </p:cNvSpPr>
            <p:nvPr/>
          </p:nvSpPr>
          <p:spPr bwMode="auto">
            <a:xfrm>
              <a:off x="288" y="4176"/>
              <a:ext cx="115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06" name="Line 41"/>
            <p:cNvSpPr>
              <a:spLocks noChangeShapeType="1"/>
            </p:cNvSpPr>
            <p:nvPr/>
          </p:nvSpPr>
          <p:spPr bwMode="auto">
            <a:xfrm>
              <a:off x="4253" y="173"/>
              <a:ext cx="115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07" name="Line 42"/>
            <p:cNvSpPr>
              <a:spLocks noChangeShapeType="1"/>
            </p:cNvSpPr>
            <p:nvPr/>
          </p:nvSpPr>
          <p:spPr bwMode="auto">
            <a:xfrm>
              <a:off x="4253" y="573"/>
              <a:ext cx="11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08" name="Line 43"/>
            <p:cNvSpPr>
              <a:spLocks noChangeShapeType="1"/>
            </p:cNvSpPr>
            <p:nvPr/>
          </p:nvSpPr>
          <p:spPr bwMode="auto">
            <a:xfrm>
              <a:off x="4253" y="974"/>
              <a:ext cx="11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09" name="Line 44"/>
            <p:cNvSpPr>
              <a:spLocks noChangeShapeType="1"/>
            </p:cNvSpPr>
            <p:nvPr/>
          </p:nvSpPr>
          <p:spPr bwMode="auto">
            <a:xfrm>
              <a:off x="4253" y="1374"/>
              <a:ext cx="11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10" name="Line 45"/>
            <p:cNvSpPr>
              <a:spLocks noChangeShapeType="1"/>
            </p:cNvSpPr>
            <p:nvPr/>
          </p:nvSpPr>
          <p:spPr bwMode="auto">
            <a:xfrm>
              <a:off x="4253" y="1774"/>
              <a:ext cx="11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11" name="Line 46"/>
            <p:cNvSpPr>
              <a:spLocks noChangeShapeType="1"/>
            </p:cNvSpPr>
            <p:nvPr/>
          </p:nvSpPr>
          <p:spPr bwMode="auto">
            <a:xfrm>
              <a:off x="4253" y="2175"/>
              <a:ext cx="11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12" name="Line 47"/>
            <p:cNvSpPr>
              <a:spLocks noChangeShapeType="1"/>
            </p:cNvSpPr>
            <p:nvPr/>
          </p:nvSpPr>
          <p:spPr bwMode="auto">
            <a:xfrm>
              <a:off x="4253" y="2575"/>
              <a:ext cx="11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13" name="Line 48"/>
            <p:cNvSpPr>
              <a:spLocks noChangeShapeType="1"/>
            </p:cNvSpPr>
            <p:nvPr/>
          </p:nvSpPr>
          <p:spPr bwMode="auto">
            <a:xfrm>
              <a:off x="4253" y="2975"/>
              <a:ext cx="11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14" name="Line 49"/>
            <p:cNvSpPr>
              <a:spLocks noChangeShapeType="1"/>
            </p:cNvSpPr>
            <p:nvPr/>
          </p:nvSpPr>
          <p:spPr bwMode="auto">
            <a:xfrm>
              <a:off x="4253" y="3375"/>
              <a:ext cx="11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15" name="Line 50"/>
            <p:cNvSpPr>
              <a:spLocks noChangeShapeType="1"/>
            </p:cNvSpPr>
            <p:nvPr/>
          </p:nvSpPr>
          <p:spPr bwMode="auto">
            <a:xfrm>
              <a:off x="4253" y="3776"/>
              <a:ext cx="11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16" name="Line 51"/>
            <p:cNvSpPr>
              <a:spLocks noChangeShapeType="1"/>
            </p:cNvSpPr>
            <p:nvPr/>
          </p:nvSpPr>
          <p:spPr bwMode="auto">
            <a:xfrm>
              <a:off x="4253" y="4176"/>
              <a:ext cx="115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364" name="Group 53"/>
          <p:cNvGrpSpPr>
            <a:grpSpLocks/>
          </p:cNvGrpSpPr>
          <p:nvPr/>
        </p:nvGrpSpPr>
        <p:grpSpPr bwMode="auto">
          <a:xfrm>
            <a:off x="7418388" y="269875"/>
            <a:ext cx="1725612" cy="6324600"/>
            <a:chOff x="4390" y="170"/>
            <a:chExt cx="1087" cy="3984"/>
          </a:xfrm>
        </p:grpSpPr>
        <p:sp>
          <p:nvSpPr>
            <p:cNvPr id="15370" name="AutoShape 54"/>
            <p:cNvSpPr>
              <a:spLocks/>
            </p:cNvSpPr>
            <p:nvPr/>
          </p:nvSpPr>
          <p:spPr bwMode="auto">
            <a:xfrm>
              <a:off x="4390" y="170"/>
              <a:ext cx="336" cy="3984"/>
            </a:xfrm>
            <a:prstGeom prst="rightBrace">
              <a:avLst>
                <a:gd name="adj1" fmla="val 98810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71" name="Text Box 55"/>
            <p:cNvSpPr txBox="1">
              <a:spLocks noChangeArrowheads="1"/>
            </p:cNvSpPr>
            <p:nvPr/>
          </p:nvSpPr>
          <p:spPr bwMode="auto">
            <a:xfrm>
              <a:off x="4709" y="2046"/>
              <a:ext cx="76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1cm</a:t>
              </a:r>
            </a:p>
          </p:txBody>
        </p:sp>
      </p:grpSp>
      <p:sp>
        <p:nvSpPr>
          <p:cNvPr id="15367" name="AutoShape 6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8340725" y="6553200"/>
            <a:ext cx="381000" cy="3810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8" name="AutoShape 62">
            <a:hlinkClick r:id="rId4" action="ppaction://hlinksldjump"/>
          </p:cNvPr>
          <p:cNvSpPr>
            <a:spLocks noChangeArrowheads="1"/>
          </p:cNvSpPr>
          <p:nvPr/>
        </p:nvSpPr>
        <p:spPr bwMode="auto">
          <a:xfrm rot="16200000" flipH="1">
            <a:off x="7869238" y="6518275"/>
            <a:ext cx="381000" cy="3810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9" name="AutoShape 63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8839200" y="6553200"/>
            <a:ext cx="304800" cy="304800"/>
          </a:xfrm>
          <a:prstGeom prst="flowChartConnector">
            <a:avLst/>
          </a:prstGeom>
          <a:solidFill>
            <a:srgbClr val="CC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7" name="Group 2"/>
          <p:cNvGrpSpPr>
            <a:grpSpLocks/>
          </p:cNvGrpSpPr>
          <p:nvPr/>
        </p:nvGrpSpPr>
        <p:grpSpPr bwMode="auto">
          <a:xfrm>
            <a:off x="906463" y="274638"/>
            <a:ext cx="6477000" cy="6354762"/>
            <a:chOff x="288" y="173"/>
            <a:chExt cx="4080" cy="4003"/>
          </a:xfrm>
        </p:grpSpPr>
        <p:grpSp>
          <p:nvGrpSpPr>
            <p:cNvPr id="16505" name="Group 3"/>
            <p:cNvGrpSpPr>
              <a:grpSpLocks/>
            </p:cNvGrpSpPr>
            <p:nvPr/>
          </p:nvGrpSpPr>
          <p:grpSpPr bwMode="auto">
            <a:xfrm>
              <a:off x="288" y="173"/>
              <a:ext cx="4080" cy="4003"/>
              <a:chOff x="288" y="173"/>
              <a:chExt cx="4080" cy="4003"/>
            </a:xfrm>
          </p:grpSpPr>
          <p:sp>
            <p:nvSpPr>
              <p:cNvPr id="16550" name="Line 4"/>
              <p:cNvSpPr>
                <a:spLocks noChangeShapeType="1"/>
              </p:cNvSpPr>
              <p:nvPr/>
            </p:nvSpPr>
            <p:spPr bwMode="auto">
              <a:xfrm>
                <a:off x="288" y="173"/>
                <a:ext cx="4080" cy="0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51" name="Line 5"/>
              <p:cNvSpPr>
                <a:spLocks noChangeShapeType="1"/>
              </p:cNvSpPr>
              <p:nvPr/>
            </p:nvSpPr>
            <p:spPr bwMode="auto">
              <a:xfrm>
                <a:off x="288" y="4176"/>
                <a:ext cx="4080" cy="0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52" name="Line 6"/>
              <p:cNvSpPr>
                <a:spLocks noChangeShapeType="1"/>
              </p:cNvSpPr>
              <p:nvPr/>
            </p:nvSpPr>
            <p:spPr bwMode="auto">
              <a:xfrm>
                <a:off x="288" y="173"/>
                <a:ext cx="0" cy="4003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53" name="Line 7"/>
              <p:cNvSpPr>
                <a:spLocks noChangeShapeType="1"/>
              </p:cNvSpPr>
              <p:nvPr/>
            </p:nvSpPr>
            <p:spPr bwMode="auto">
              <a:xfrm>
                <a:off x="4368" y="173"/>
                <a:ext cx="0" cy="4003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6506" name="Line 8"/>
            <p:cNvSpPr>
              <a:spLocks noChangeShapeType="1"/>
            </p:cNvSpPr>
            <p:nvPr/>
          </p:nvSpPr>
          <p:spPr bwMode="auto">
            <a:xfrm>
              <a:off x="288" y="173"/>
              <a:ext cx="0" cy="115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07" name="Line 9"/>
            <p:cNvSpPr>
              <a:spLocks noChangeShapeType="1"/>
            </p:cNvSpPr>
            <p:nvPr/>
          </p:nvSpPr>
          <p:spPr bwMode="auto">
            <a:xfrm>
              <a:off x="696" y="173"/>
              <a:ext cx="0" cy="11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08" name="Line 10"/>
            <p:cNvSpPr>
              <a:spLocks noChangeShapeType="1"/>
            </p:cNvSpPr>
            <p:nvPr/>
          </p:nvSpPr>
          <p:spPr bwMode="auto">
            <a:xfrm>
              <a:off x="1104" y="173"/>
              <a:ext cx="0" cy="11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09" name="Line 11"/>
            <p:cNvSpPr>
              <a:spLocks noChangeShapeType="1"/>
            </p:cNvSpPr>
            <p:nvPr/>
          </p:nvSpPr>
          <p:spPr bwMode="auto">
            <a:xfrm>
              <a:off x="1512" y="173"/>
              <a:ext cx="0" cy="11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10" name="Line 12"/>
            <p:cNvSpPr>
              <a:spLocks noChangeShapeType="1"/>
            </p:cNvSpPr>
            <p:nvPr/>
          </p:nvSpPr>
          <p:spPr bwMode="auto">
            <a:xfrm>
              <a:off x="1920" y="173"/>
              <a:ext cx="0" cy="11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11" name="Line 13"/>
            <p:cNvSpPr>
              <a:spLocks noChangeShapeType="1"/>
            </p:cNvSpPr>
            <p:nvPr/>
          </p:nvSpPr>
          <p:spPr bwMode="auto">
            <a:xfrm>
              <a:off x="2328" y="173"/>
              <a:ext cx="0" cy="11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12" name="Line 14"/>
            <p:cNvSpPr>
              <a:spLocks noChangeShapeType="1"/>
            </p:cNvSpPr>
            <p:nvPr/>
          </p:nvSpPr>
          <p:spPr bwMode="auto">
            <a:xfrm>
              <a:off x="2736" y="173"/>
              <a:ext cx="0" cy="11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13" name="Line 15"/>
            <p:cNvSpPr>
              <a:spLocks noChangeShapeType="1"/>
            </p:cNvSpPr>
            <p:nvPr/>
          </p:nvSpPr>
          <p:spPr bwMode="auto">
            <a:xfrm>
              <a:off x="3144" y="173"/>
              <a:ext cx="0" cy="11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14" name="Line 16"/>
            <p:cNvSpPr>
              <a:spLocks noChangeShapeType="1"/>
            </p:cNvSpPr>
            <p:nvPr/>
          </p:nvSpPr>
          <p:spPr bwMode="auto">
            <a:xfrm>
              <a:off x="3552" y="173"/>
              <a:ext cx="0" cy="11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15" name="Line 17"/>
            <p:cNvSpPr>
              <a:spLocks noChangeShapeType="1"/>
            </p:cNvSpPr>
            <p:nvPr/>
          </p:nvSpPr>
          <p:spPr bwMode="auto">
            <a:xfrm>
              <a:off x="3960" y="173"/>
              <a:ext cx="0" cy="11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16" name="Line 18"/>
            <p:cNvSpPr>
              <a:spLocks noChangeShapeType="1"/>
            </p:cNvSpPr>
            <p:nvPr/>
          </p:nvSpPr>
          <p:spPr bwMode="auto">
            <a:xfrm>
              <a:off x="4368" y="173"/>
              <a:ext cx="0" cy="115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17" name="Line 19"/>
            <p:cNvSpPr>
              <a:spLocks noChangeShapeType="1"/>
            </p:cNvSpPr>
            <p:nvPr/>
          </p:nvSpPr>
          <p:spPr bwMode="auto">
            <a:xfrm>
              <a:off x="288" y="4061"/>
              <a:ext cx="0" cy="115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18" name="Line 20"/>
            <p:cNvSpPr>
              <a:spLocks noChangeShapeType="1"/>
            </p:cNvSpPr>
            <p:nvPr/>
          </p:nvSpPr>
          <p:spPr bwMode="auto">
            <a:xfrm>
              <a:off x="696" y="4061"/>
              <a:ext cx="0" cy="11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19" name="Line 21"/>
            <p:cNvSpPr>
              <a:spLocks noChangeShapeType="1"/>
            </p:cNvSpPr>
            <p:nvPr/>
          </p:nvSpPr>
          <p:spPr bwMode="auto">
            <a:xfrm>
              <a:off x="1104" y="4061"/>
              <a:ext cx="0" cy="11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20" name="Line 22"/>
            <p:cNvSpPr>
              <a:spLocks noChangeShapeType="1"/>
            </p:cNvSpPr>
            <p:nvPr/>
          </p:nvSpPr>
          <p:spPr bwMode="auto">
            <a:xfrm>
              <a:off x="1512" y="4061"/>
              <a:ext cx="0" cy="11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21" name="Line 23"/>
            <p:cNvSpPr>
              <a:spLocks noChangeShapeType="1"/>
            </p:cNvSpPr>
            <p:nvPr/>
          </p:nvSpPr>
          <p:spPr bwMode="auto">
            <a:xfrm>
              <a:off x="1920" y="4061"/>
              <a:ext cx="0" cy="11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22" name="Line 24"/>
            <p:cNvSpPr>
              <a:spLocks noChangeShapeType="1"/>
            </p:cNvSpPr>
            <p:nvPr/>
          </p:nvSpPr>
          <p:spPr bwMode="auto">
            <a:xfrm>
              <a:off x="2328" y="4061"/>
              <a:ext cx="0" cy="11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23" name="Line 25"/>
            <p:cNvSpPr>
              <a:spLocks noChangeShapeType="1"/>
            </p:cNvSpPr>
            <p:nvPr/>
          </p:nvSpPr>
          <p:spPr bwMode="auto">
            <a:xfrm>
              <a:off x="2736" y="4061"/>
              <a:ext cx="0" cy="11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24" name="Line 26"/>
            <p:cNvSpPr>
              <a:spLocks noChangeShapeType="1"/>
            </p:cNvSpPr>
            <p:nvPr/>
          </p:nvSpPr>
          <p:spPr bwMode="auto">
            <a:xfrm>
              <a:off x="3144" y="4061"/>
              <a:ext cx="0" cy="11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25" name="Line 27"/>
            <p:cNvSpPr>
              <a:spLocks noChangeShapeType="1"/>
            </p:cNvSpPr>
            <p:nvPr/>
          </p:nvSpPr>
          <p:spPr bwMode="auto">
            <a:xfrm>
              <a:off x="3552" y="4061"/>
              <a:ext cx="0" cy="11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26" name="Line 28"/>
            <p:cNvSpPr>
              <a:spLocks noChangeShapeType="1"/>
            </p:cNvSpPr>
            <p:nvPr/>
          </p:nvSpPr>
          <p:spPr bwMode="auto">
            <a:xfrm>
              <a:off x="3960" y="4061"/>
              <a:ext cx="0" cy="11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27" name="Line 29"/>
            <p:cNvSpPr>
              <a:spLocks noChangeShapeType="1"/>
            </p:cNvSpPr>
            <p:nvPr/>
          </p:nvSpPr>
          <p:spPr bwMode="auto">
            <a:xfrm>
              <a:off x="4368" y="4061"/>
              <a:ext cx="0" cy="115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28" name="Line 30"/>
            <p:cNvSpPr>
              <a:spLocks noChangeShapeType="1"/>
            </p:cNvSpPr>
            <p:nvPr/>
          </p:nvSpPr>
          <p:spPr bwMode="auto">
            <a:xfrm>
              <a:off x="288" y="173"/>
              <a:ext cx="115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29" name="Line 31"/>
            <p:cNvSpPr>
              <a:spLocks noChangeShapeType="1"/>
            </p:cNvSpPr>
            <p:nvPr/>
          </p:nvSpPr>
          <p:spPr bwMode="auto">
            <a:xfrm>
              <a:off x="288" y="573"/>
              <a:ext cx="11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30" name="Line 32"/>
            <p:cNvSpPr>
              <a:spLocks noChangeShapeType="1"/>
            </p:cNvSpPr>
            <p:nvPr/>
          </p:nvSpPr>
          <p:spPr bwMode="auto">
            <a:xfrm>
              <a:off x="288" y="974"/>
              <a:ext cx="11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31" name="Line 33"/>
            <p:cNvSpPr>
              <a:spLocks noChangeShapeType="1"/>
            </p:cNvSpPr>
            <p:nvPr/>
          </p:nvSpPr>
          <p:spPr bwMode="auto">
            <a:xfrm>
              <a:off x="288" y="1374"/>
              <a:ext cx="11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32" name="Line 34"/>
            <p:cNvSpPr>
              <a:spLocks noChangeShapeType="1"/>
            </p:cNvSpPr>
            <p:nvPr/>
          </p:nvSpPr>
          <p:spPr bwMode="auto">
            <a:xfrm>
              <a:off x="288" y="1774"/>
              <a:ext cx="11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33" name="Line 35"/>
            <p:cNvSpPr>
              <a:spLocks noChangeShapeType="1"/>
            </p:cNvSpPr>
            <p:nvPr/>
          </p:nvSpPr>
          <p:spPr bwMode="auto">
            <a:xfrm>
              <a:off x="288" y="2175"/>
              <a:ext cx="11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34" name="Line 36"/>
            <p:cNvSpPr>
              <a:spLocks noChangeShapeType="1"/>
            </p:cNvSpPr>
            <p:nvPr/>
          </p:nvSpPr>
          <p:spPr bwMode="auto">
            <a:xfrm>
              <a:off x="288" y="2575"/>
              <a:ext cx="11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35" name="Line 37"/>
            <p:cNvSpPr>
              <a:spLocks noChangeShapeType="1"/>
            </p:cNvSpPr>
            <p:nvPr/>
          </p:nvSpPr>
          <p:spPr bwMode="auto">
            <a:xfrm>
              <a:off x="288" y="2975"/>
              <a:ext cx="11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36" name="Line 38"/>
            <p:cNvSpPr>
              <a:spLocks noChangeShapeType="1"/>
            </p:cNvSpPr>
            <p:nvPr/>
          </p:nvSpPr>
          <p:spPr bwMode="auto">
            <a:xfrm>
              <a:off x="288" y="3375"/>
              <a:ext cx="11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37" name="Line 39"/>
            <p:cNvSpPr>
              <a:spLocks noChangeShapeType="1"/>
            </p:cNvSpPr>
            <p:nvPr/>
          </p:nvSpPr>
          <p:spPr bwMode="auto">
            <a:xfrm>
              <a:off x="288" y="3776"/>
              <a:ext cx="11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38" name="Line 40"/>
            <p:cNvSpPr>
              <a:spLocks noChangeShapeType="1"/>
            </p:cNvSpPr>
            <p:nvPr/>
          </p:nvSpPr>
          <p:spPr bwMode="auto">
            <a:xfrm>
              <a:off x="288" y="4176"/>
              <a:ext cx="115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39" name="Line 41"/>
            <p:cNvSpPr>
              <a:spLocks noChangeShapeType="1"/>
            </p:cNvSpPr>
            <p:nvPr/>
          </p:nvSpPr>
          <p:spPr bwMode="auto">
            <a:xfrm>
              <a:off x="4253" y="173"/>
              <a:ext cx="115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40" name="Line 42"/>
            <p:cNvSpPr>
              <a:spLocks noChangeShapeType="1"/>
            </p:cNvSpPr>
            <p:nvPr/>
          </p:nvSpPr>
          <p:spPr bwMode="auto">
            <a:xfrm>
              <a:off x="4253" y="573"/>
              <a:ext cx="11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41" name="Line 43"/>
            <p:cNvSpPr>
              <a:spLocks noChangeShapeType="1"/>
            </p:cNvSpPr>
            <p:nvPr/>
          </p:nvSpPr>
          <p:spPr bwMode="auto">
            <a:xfrm>
              <a:off x="4253" y="974"/>
              <a:ext cx="11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42" name="Line 44"/>
            <p:cNvSpPr>
              <a:spLocks noChangeShapeType="1"/>
            </p:cNvSpPr>
            <p:nvPr/>
          </p:nvSpPr>
          <p:spPr bwMode="auto">
            <a:xfrm>
              <a:off x="4253" y="1374"/>
              <a:ext cx="11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43" name="Line 45"/>
            <p:cNvSpPr>
              <a:spLocks noChangeShapeType="1"/>
            </p:cNvSpPr>
            <p:nvPr/>
          </p:nvSpPr>
          <p:spPr bwMode="auto">
            <a:xfrm>
              <a:off x="4253" y="1774"/>
              <a:ext cx="11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44" name="Line 46"/>
            <p:cNvSpPr>
              <a:spLocks noChangeShapeType="1"/>
            </p:cNvSpPr>
            <p:nvPr/>
          </p:nvSpPr>
          <p:spPr bwMode="auto">
            <a:xfrm>
              <a:off x="4253" y="2175"/>
              <a:ext cx="11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45" name="Line 47"/>
            <p:cNvSpPr>
              <a:spLocks noChangeShapeType="1"/>
            </p:cNvSpPr>
            <p:nvPr/>
          </p:nvSpPr>
          <p:spPr bwMode="auto">
            <a:xfrm>
              <a:off x="4253" y="2575"/>
              <a:ext cx="11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46" name="Line 48"/>
            <p:cNvSpPr>
              <a:spLocks noChangeShapeType="1"/>
            </p:cNvSpPr>
            <p:nvPr/>
          </p:nvSpPr>
          <p:spPr bwMode="auto">
            <a:xfrm>
              <a:off x="4253" y="2975"/>
              <a:ext cx="11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47" name="Line 49"/>
            <p:cNvSpPr>
              <a:spLocks noChangeShapeType="1"/>
            </p:cNvSpPr>
            <p:nvPr/>
          </p:nvSpPr>
          <p:spPr bwMode="auto">
            <a:xfrm>
              <a:off x="4253" y="3375"/>
              <a:ext cx="11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48" name="Line 50"/>
            <p:cNvSpPr>
              <a:spLocks noChangeShapeType="1"/>
            </p:cNvSpPr>
            <p:nvPr/>
          </p:nvSpPr>
          <p:spPr bwMode="auto">
            <a:xfrm>
              <a:off x="4253" y="3776"/>
              <a:ext cx="11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49" name="Line 51"/>
            <p:cNvSpPr>
              <a:spLocks noChangeShapeType="1"/>
            </p:cNvSpPr>
            <p:nvPr/>
          </p:nvSpPr>
          <p:spPr bwMode="auto">
            <a:xfrm>
              <a:off x="4253" y="4176"/>
              <a:ext cx="115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6388" name="Group 53"/>
          <p:cNvGrpSpPr>
            <a:grpSpLocks/>
          </p:cNvGrpSpPr>
          <p:nvPr/>
        </p:nvGrpSpPr>
        <p:grpSpPr bwMode="auto">
          <a:xfrm>
            <a:off x="7418388" y="269875"/>
            <a:ext cx="1725612" cy="6324600"/>
            <a:chOff x="4390" y="170"/>
            <a:chExt cx="1087" cy="3984"/>
          </a:xfrm>
        </p:grpSpPr>
        <p:sp>
          <p:nvSpPr>
            <p:cNvPr id="16503" name="AutoShape 54"/>
            <p:cNvSpPr>
              <a:spLocks/>
            </p:cNvSpPr>
            <p:nvPr/>
          </p:nvSpPr>
          <p:spPr bwMode="auto">
            <a:xfrm>
              <a:off x="4390" y="170"/>
              <a:ext cx="336" cy="3984"/>
            </a:xfrm>
            <a:prstGeom prst="rightBrace">
              <a:avLst>
                <a:gd name="adj1" fmla="val 98810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504" name="Text Box 55"/>
            <p:cNvSpPr txBox="1">
              <a:spLocks noChangeArrowheads="1"/>
            </p:cNvSpPr>
            <p:nvPr/>
          </p:nvSpPr>
          <p:spPr bwMode="auto">
            <a:xfrm>
              <a:off x="4709" y="2046"/>
              <a:ext cx="76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1cm</a:t>
              </a:r>
            </a:p>
          </p:txBody>
        </p:sp>
      </p:grpSp>
      <p:sp>
        <p:nvSpPr>
          <p:cNvPr id="16389" name="Text Box 57"/>
          <p:cNvSpPr txBox="1">
            <a:spLocks noChangeArrowheads="1"/>
          </p:cNvSpPr>
          <p:nvPr/>
        </p:nvSpPr>
        <p:spPr bwMode="auto">
          <a:xfrm>
            <a:off x="90488" y="5927725"/>
            <a:ext cx="1752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500"/>
              <a:t>1mm</a:t>
            </a:r>
            <a:r>
              <a:rPr lang="en-US" sz="1500" baseline="30000"/>
              <a:t>2</a:t>
            </a:r>
          </a:p>
        </p:txBody>
      </p:sp>
      <p:grpSp>
        <p:nvGrpSpPr>
          <p:cNvPr id="5" name="Group 78"/>
          <p:cNvGrpSpPr>
            <a:grpSpLocks/>
          </p:cNvGrpSpPr>
          <p:nvPr/>
        </p:nvGrpSpPr>
        <p:grpSpPr bwMode="auto">
          <a:xfrm>
            <a:off x="911226" y="5999163"/>
            <a:ext cx="6484937" cy="635000"/>
            <a:chOff x="571" y="3776"/>
            <a:chExt cx="4085" cy="400"/>
          </a:xfrm>
        </p:grpSpPr>
        <p:sp>
          <p:nvSpPr>
            <p:cNvPr id="16493" name="Rectangle 52"/>
            <p:cNvSpPr>
              <a:spLocks noChangeArrowheads="1"/>
            </p:cNvSpPr>
            <p:nvPr/>
          </p:nvSpPr>
          <p:spPr bwMode="auto">
            <a:xfrm>
              <a:off x="571" y="3776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94" name="Rectangle 69"/>
            <p:cNvSpPr>
              <a:spLocks noChangeArrowheads="1"/>
            </p:cNvSpPr>
            <p:nvPr/>
          </p:nvSpPr>
          <p:spPr bwMode="auto">
            <a:xfrm>
              <a:off x="4248" y="3776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95" name="Rectangle 70"/>
            <p:cNvSpPr>
              <a:spLocks noChangeArrowheads="1"/>
            </p:cNvSpPr>
            <p:nvPr/>
          </p:nvSpPr>
          <p:spPr bwMode="auto">
            <a:xfrm>
              <a:off x="3840" y="3776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96" name="Rectangle 71"/>
            <p:cNvSpPr>
              <a:spLocks noChangeArrowheads="1"/>
            </p:cNvSpPr>
            <p:nvPr/>
          </p:nvSpPr>
          <p:spPr bwMode="auto">
            <a:xfrm>
              <a:off x="3432" y="3776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97" name="Rectangle 72"/>
            <p:cNvSpPr>
              <a:spLocks noChangeArrowheads="1"/>
            </p:cNvSpPr>
            <p:nvPr/>
          </p:nvSpPr>
          <p:spPr bwMode="auto">
            <a:xfrm>
              <a:off x="3024" y="3776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98" name="Rectangle 73"/>
            <p:cNvSpPr>
              <a:spLocks noChangeArrowheads="1"/>
            </p:cNvSpPr>
            <p:nvPr/>
          </p:nvSpPr>
          <p:spPr bwMode="auto">
            <a:xfrm>
              <a:off x="2616" y="3776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99" name="Rectangle 74"/>
            <p:cNvSpPr>
              <a:spLocks noChangeArrowheads="1"/>
            </p:cNvSpPr>
            <p:nvPr/>
          </p:nvSpPr>
          <p:spPr bwMode="auto">
            <a:xfrm>
              <a:off x="2208" y="3776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500" name="Rectangle 75"/>
            <p:cNvSpPr>
              <a:spLocks noChangeArrowheads="1"/>
            </p:cNvSpPr>
            <p:nvPr/>
          </p:nvSpPr>
          <p:spPr bwMode="auto">
            <a:xfrm>
              <a:off x="1800" y="3776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501" name="Rectangle 76"/>
            <p:cNvSpPr>
              <a:spLocks noChangeArrowheads="1"/>
            </p:cNvSpPr>
            <p:nvPr/>
          </p:nvSpPr>
          <p:spPr bwMode="auto">
            <a:xfrm>
              <a:off x="1392" y="3776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502" name="Rectangle 77"/>
            <p:cNvSpPr>
              <a:spLocks noChangeArrowheads="1"/>
            </p:cNvSpPr>
            <p:nvPr/>
          </p:nvSpPr>
          <p:spPr bwMode="auto">
            <a:xfrm>
              <a:off x="984" y="3776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</p:grpSp>
      <p:grpSp>
        <p:nvGrpSpPr>
          <p:cNvPr id="6" name="Group 202"/>
          <p:cNvGrpSpPr>
            <a:grpSpLocks/>
          </p:cNvGrpSpPr>
          <p:nvPr/>
        </p:nvGrpSpPr>
        <p:grpSpPr bwMode="auto">
          <a:xfrm>
            <a:off x="914400" y="274638"/>
            <a:ext cx="6477000" cy="635000"/>
            <a:chOff x="576" y="173"/>
            <a:chExt cx="4080" cy="400"/>
          </a:xfrm>
        </p:grpSpPr>
        <p:sp>
          <p:nvSpPr>
            <p:cNvPr id="16483" name="Rectangle 112"/>
            <p:cNvSpPr>
              <a:spLocks noChangeArrowheads="1"/>
            </p:cNvSpPr>
            <p:nvPr/>
          </p:nvSpPr>
          <p:spPr bwMode="auto">
            <a:xfrm>
              <a:off x="4248" y="173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84" name="Rectangle 113"/>
            <p:cNvSpPr>
              <a:spLocks noChangeArrowheads="1"/>
            </p:cNvSpPr>
            <p:nvPr/>
          </p:nvSpPr>
          <p:spPr bwMode="auto">
            <a:xfrm>
              <a:off x="3840" y="173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85" name="Rectangle 114"/>
            <p:cNvSpPr>
              <a:spLocks noChangeArrowheads="1"/>
            </p:cNvSpPr>
            <p:nvPr/>
          </p:nvSpPr>
          <p:spPr bwMode="auto">
            <a:xfrm>
              <a:off x="3432" y="173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86" name="Rectangle 115"/>
            <p:cNvSpPr>
              <a:spLocks noChangeArrowheads="1"/>
            </p:cNvSpPr>
            <p:nvPr/>
          </p:nvSpPr>
          <p:spPr bwMode="auto">
            <a:xfrm>
              <a:off x="3024" y="173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87" name="Rectangle 116"/>
            <p:cNvSpPr>
              <a:spLocks noChangeArrowheads="1"/>
            </p:cNvSpPr>
            <p:nvPr/>
          </p:nvSpPr>
          <p:spPr bwMode="auto">
            <a:xfrm>
              <a:off x="2616" y="173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88" name="Rectangle 117"/>
            <p:cNvSpPr>
              <a:spLocks noChangeArrowheads="1"/>
            </p:cNvSpPr>
            <p:nvPr/>
          </p:nvSpPr>
          <p:spPr bwMode="auto">
            <a:xfrm>
              <a:off x="2208" y="173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89" name="Rectangle 118"/>
            <p:cNvSpPr>
              <a:spLocks noChangeArrowheads="1"/>
            </p:cNvSpPr>
            <p:nvPr/>
          </p:nvSpPr>
          <p:spPr bwMode="auto">
            <a:xfrm>
              <a:off x="1800" y="173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90" name="Rectangle 119"/>
            <p:cNvSpPr>
              <a:spLocks noChangeArrowheads="1"/>
            </p:cNvSpPr>
            <p:nvPr/>
          </p:nvSpPr>
          <p:spPr bwMode="auto">
            <a:xfrm>
              <a:off x="1392" y="173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91" name="Rectangle 120"/>
            <p:cNvSpPr>
              <a:spLocks noChangeArrowheads="1"/>
            </p:cNvSpPr>
            <p:nvPr/>
          </p:nvSpPr>
          <p:spPr bwMode="auto">
            <a:xfrm>
              <a:off x="984" y="173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92" name="Rectangle 121"/>
            <p:cNvSpPr>
              <a:spLocks noChangeArrowheads="1"/>
            </p:cNvSpPr>
            <p:nvPr/>
          </p:nvSpPr>
          <p:spPr bwMode="auto">
            <a:xfrm>
              <a:off x="576" y="173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</p:grpSp>
      <p:grpSp>
        <p:nvGrpSpPr>
          <p:cNvPr id="7" name="Group 210"/>
          <p:cNvGrpSpPr>
            <a:grpSpLocks/>
          </p:cNvGrpSpPr>
          <p:nvPr/>
        </p:nvGrpSpPr>
        <p:grpSpPr bwMode="auto">
          <a:xfrm>
            <a:off x="914400" y="5357813"/>
            <a:ext cx="6477000" cy="636587"/>
            <a:chOff x="576" y="3375"/>
            <a:chExt cx="4080" cy="401"/>
          </a:xfrm>
        </p:grpSpPr>
        <p:sp>
          <p:nvSpPr>
            <p:cNvPr id="16473" name="Rectangle 122"/>
            <p:cNvSpPr>
              <a:spLocks noChangeArrowheads="1"/>
            </p:cNvSpPr>
            <p:nvPr/>
          </p:nvSpPr>
          <p:spPr bwMode="auto">
            <a:xfrm>
              <a:off x="4248" y="3375"/>
              <a:ext cx="408" cy="401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74" name="Rectangle 123"/>
            <p:cNvSpPr>
              <a:spLocks noChangeArrowheads="1"/>
            </p:cNvSpPr>
            <p:nvPr/>
          </p:nvSpPr>
          <p:spPr bwMode="auto">
            <a:xfrm>
              <a:off x="3840" y="3375"/>
              <a:ext cx="408" cy="401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75" name="Rectangle 124"/>
            <p:cNvSpPr>
              <a:spLocks noChangeArrowheads="1"/>
            </p:cNvSpPr>
            <p:nvPr/>
          </p:nvSpPr>
          <p:spPr bwMode="auto">
            <a:xfrm>
              <a:off x="3432" y="3375"/>
              <a:ext cx="408" cy="401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76" name="Rectangle 125"/>
            <p:cNvSpPr>
              <a:spLocks noChangeArrowheads="1"/>
            </p:cNvSpPr>
            <p:nvPr/>
          </p:nvSpPr>
          <p:spPr bwMode="auto">
            <a:xfrm>
              <a:off x="3024" y="3375"/>
              <a:ext cx="408" cy="401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77" name="Rectangle 126"/>
            <p:cNvSpPr>
              <a:spLocks noChangeArrowheads="1"/>
            </p:cNvSpPr>
            <p:nvPr/>
          </p:nvSpPr>
          <p:spPr bwMode="auto">
            <a:xfrm>
              <a:off x="2616" y="3375"/>
              <a:ext cx="408" cy="401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78" name="Rectangle 127"/>
            <p:cNvSpPr>
              <a:spLocks noChangeArrowheads="1"/>
            </p:cNvSpPr>
            <p:nvPr/>
          </p:nvSpPr>
          <p:spPr bwMode="auto">
            <a:xfrm>
              <a:off x="2208" y="3375"/>
              <a:ext cx="408" cy="401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79" name="Rectangle 128"/>
            <p:cNvSpPr>
              <a:spLocks noChangeArrowheads="1"/>
            </p:cNvSpPr>
            <p:nvPr/>
          </p:nvSpPr>
          <p:spPr bwMode="auto">
            <a:xfrm>
              <a:off x="1800" y="3375"/>
              <a:ext cx="408" cy="401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80" name="Rectangle 129"/>
            <p:cNvSpPr>
              <a:spLocks noChangeArrowheads="1"/>
            </p:cNvSpPr>
            <p:nvPr/>
          </p:nvSpPr>
          <p:spPr bwMode="auto">
            <a:xfrm>
              <a:off x="1392" y="3375"/>
              <a:ext cx="408" cy="401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81" name="Rectangle 130"/>
            <p:cNvSpPr>
              <a:spLocks noChangeArrowheads="1"/>
            </p:cNvSpPr>
            <p:nvPr/>
          </p:nvSpPr>
          <p:spPr bwMode="auto">
            <a:xfrm>
              <a:off x="984" y="3375"/>
              <a:ext cx="408" cy="401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82" name="Rectangle 131"/>
            <p:cNvSpPr>
              <a:spLocks noChangeArrowheads="1"/>
            </p:cNvSpPr>
            <p:nvPr/>
          </p:nvSpPr>
          <p:spPr bwMode="auto">
            <a:xfrm>
              <a:off x="576" y="3375"/>
              <a:ext cx="408" cy="401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</p:grpSp>
      <p:grpSp>
        <p:nvGrpSpPr>
          <p:cNvPr id="8" name="Group 209"/>
          <p:cNvGrpSpPr>
            <a:grpSpLocks/>
          </p:cNvGrpSpPr>
          <p:nvPr/>
        </p:nvGrpSpPr>
        <p:grpSpPr bwMode="auto">
          <a:xfrm>
            <a:off x="914400" y="4722813"/>
            <a:ext cx="6477000" cy="635000"/>
            <a:chOff x="576" y="2975"/>
            <a:chExt cx="4080" cy="400"/>
          </a:xfrm>
        </p:grpSpPr>
        <p:sp>
          <p:nvSpPr>
            <p:cNvPr id="16463" name="Rectangle 132"/>
            <p:cNvSpPr>
              <a:spLocks noChangeArrowheads="1"/>
            </p:cNvSpPr>
            <p:nvPr/>
          </p:nvSpPr>
          <p:spPr bwMode="auto">
            <a:xfrm>
              <a:off x="4248" y="2975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64" name="Rectangle 133"/>
            <p:cNvSpPr>
              <a:spLocks noChangeArrowheads="1"/>
            </p:cNvSpPr>
            <p:nvPr/>
          </p:nvSpPr>
          <p:spPr bwMode="auto">
            <a:xfrm>
              <a:off x="3840" y="2975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65" name="Rectangle 134"/>
            <p:cNvSpPr>
              <a:spLocks noChangeArrowheads="1"/>
            </p:cNvSpPr>
            <p:nvPr/>
          </p:nvSpPr>
          <p:spPr bwMode="auto">
            <a:xfrm>
              <a:off x="3432" y="2975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66" name="Rectangle 135"/>
            <p:cNvSpPr>
              <a:spLocks noChangeArrowheads="1"/>
            </p:cNvSpPr>
            <p:nvPr/>
          </p:nvSpPr>
          <p:spPr bwMode="auto">
            <a:xfrm>
              <a:off x="3024" y="2975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67" name="Rectangle 136"/>
            <p:cNvSpPr>
              <a:spLocks noChangeArrowheads="1"/>
            </p:cNvSpPr>
            <p:nvPr/>
          </p:nvSpPr>
          <p:spPr bwMode="auto">
            <a:xfrm>
              <a:off x="2616" y="2975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68" name="Rectangle 137"/>
            <p:cNvSpPr>
              <a:spLocks noChangeArrowheads="1"/>
            </p:cNvSpPr>
            <p:nvPr/>
          </p:nvSpPr>
          <p:spPr bwMode="auto">
            <a:xfrm>
              <a:off x="2208" y="2975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69" name="Rectangle 138"/>
            <p:cNvSpPr>
              <a:spLocks noChangeArrowheads="1"/>
            </p:cNvSpPr>
            <p:nvPr/>
          </p:nvSpPr>
          <p:spPr bwMode="auto">
            <a:xfrm>
              <a:off x="1800" y="2975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70" name="Rectangle 139"/>
            <p:cNvSpPr>
              <a:spLocks noChangeArrowheads="1"/>
            </p:cNvSpPr>
            <p:nvPr/>
          </p:nvSpPr>
          <p:spPr bwMode="auto">
            <a:xfrm>
              <a:off x="1392" y="2975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71" name="Rectangle 140"/>
            <p:cNvSpPr>
              <a:spLocks noChangeArrowheads="1"/>
            </p:cNvSpPr>
            <p:nvPr/>
          </p:nvSpPr>
          <p:spPr bwMode="auto">
            <a:xfrm>
              <a:off x="984" y="2975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72" name="Rectangle 141"/>
            <p:cNvSpPr>
              <a:spLocks noChangeArrowheads="1"/>
            </p:cNvSpPr>
            <p:nvPr/>
          </p:nvSpPr>
          <p:spPr bwMode="auto">
            <a:xfrm>
              <a:off x="576" y="2975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</p:grpSp>
      <p:grpSp>
        <p:nvGrpSpPr>
          <p:cNvPr id="9" name="Group 208"/>
          <p:cNvGrpSpPr>
            <a:grpSpLocks/>
          </p:cNvGrpSpPr>
          <p:nvPr/>
        </p:nvGrpSpPr>
        <p:grpSpPr bwMode="auto">
          <a:xfrm>
            <a:off x="914400" y="4087813"/>
            <a:ext cx="6477000" cy="635000"/>
            <a:chOff x="576" y="2575"/>
            <a:chExt cx="4080" cy="400"/>
          </a:xfrm>
        </p:grpSpPr>
        <p:sp>
          <p:nvSpPr>
            <p:cNvPr id="16453" name="Rectangle 142"/>
            <p:cNvSpPr>
              <a:spLocks noChangeArrowheads="1"/>
            </p:cNvSpPr>
            <p:nvPr/>
          </p:nvSpPr>
          <p:spPr bwMode="auto">
            <a:xfrm>
              <a:off x="4248" y="2575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54" name="Rectangle 143"/>
            <p:cNvSpPr>
              <a:spLocks noChangeArrowheads="1"/>
            </p:cNvSpPr>
            <p:nvPr/>
          </p:nvSpPr>
          <p:spPr bwMode="auto">
            <a:xfrm>
              <a:off x="3840" y="2575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55" name="Rectangle 144"/>
            <p:cNvSpPr>
              <a:spLocks noChangeArrowheads="1"/>
            </p:cNvSpPr>
            <p:nvPr/>
          </p:nvSpPr>
          <p:spPr bwMode="auto">
            <a:xfrm>
              <a:off x="3432" y="2575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56" name="Rectangle 145"/>
            <p:cNvSpPr>
              <a:spLocks noChangeArrowheads="1"/>
            </p:cNvSpPr>
            <p:nvPr/>
          </p:nvSpPr>
          <p:spPr bwMode="auto">
            <a:xfrm>
              <a:off x="3024" y="2575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57" name="Rectangle 146"/>
            <p:cNvSpPr>
              <a:spLocks noChangeArrowheads="1"/>
            </p:cNvSpPr>
            <p:nvPr/>
          </p:nvSpPr>
          <p:spPr bwMode="auto">
            <a:xfrm>
              <a:off x="2616" y="2575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58" name="Rectangle 147"/>
            <p:cNvSpPr>
              <a:spLocks noChangeArrowheads="1"/>
            </p:cNvSpPr>
            <p:nvPr/>
          </p:nvSpPr>
          <p:spPr bwMode="auto">
            <a:xfrm>
              <a:off x="2208" y="2575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59" name="Rectangle 148"/>
            <p:cNvSpPr>
              <a:spLocks noChangeArrowheads="1"/>
            </p:cNvSpPr>
            <p:nvPr/>
          </p:nvSpPr>
          <p:spPr bwMode="auto">
            <a:xfrm>
              <a:off x="1800" y="2575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60" name="Rectangle 149"/>
            <p:cNvSpPr>
              <a:spLocks noChangeArrowheads="1"/>
            </p:cNvSpPr>
            <p:nvPr/>
          </p:nvSpPr>
          <p:spPr bwMode="auto">
            <a:xfrm>
              <a:off x="1392" y="2575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61" name="Rectangle 150"/>
            <p:cNvSpPr>
              <a:spLocks noChangeArrowheads="1"/>
            </p:cNvSpPr>
            <p:nvPr/>
          </p:nvSpPr>
          <p:spPr bwMode="auto">
            <a:xfrm>
              <a:off x="984" y="2575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62" name="Rectangle 151"/>
            <p:cNvSpPr>
              <a:spLocks noChangeArrowheads="1"/>
            </p:cNvSpPr>
            <p:nvPr/>
          </p:nvSpPr>
          <p:spPr bwMode="auto">
            <a:xfrm>
              <a:off x="576" y="2575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</p:grpSp>
      <p:grpSp>
        <p:nvGrpSpPr>
          <p:cNvPr id="10" name="Group 207"/>
          <p:cNvGrpSpPr>
            <a:grpSpLocks/>
          </p:cNvGrpSpPr>
          <p:nvPr/>
        </p:nvGrpSpPr>
        <p:grpSpPr bwMode="auto">
          <a:xfrm>
            <a:off x="914400" y="3452813"/>
            <a:ext cx="6477000" cy="635000"/>
            <a:chOff x="576" y="2175"/>
            <a:chExt cx="4080" cy="400"/>
          </a:xfrm>
        </p:grpSpPr>
        <p:sp>
          <p:nvSpPr>
            <p:cNvPr id="16443" name="Rectangle 152"/>
            <p:cNvSpPr>
              <a:spLocks noChangeArrowheads="1"/>
            </p:cNvSpPr>
            <p:nvPr/>
          </p:nvSpPr>
          <p:spPr bwMode="auto">
            <a:xfrm>
              <a:off x="4248" y="2175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44" name="Rectangle 153"/>
            <p:cNvSpPr>
              <a:spLocks noChangeArrowheads="1"/>
            </p:cNvSpPr>
            <p:nvPr/>
          </p:nvSpPr>
          <p:spPr bwMode="auto">
            <a:xfrm>
              <a:off x="3840" y="2175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45" name="Rectangle 154"/>
            <p:cNvSpPr>
              <a:spLocks noChangeArrowheads="1"/>
            </p:cNvSpPr>
            <p:nvPr/>
          </p:nvSpPr>
          <p:spPr bwMode="auto">
            <a:xfrm>
              <a:off x="3432" y="2175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46" name="Rectangle 155"/>
            <p:cNvSpPr>
              <a:spLocks noChangeArrowheads="1"/>
            </p:cNvSpPr>
            <p:nvPr/>
          </p:nvSpPr>
          <p:spPr bwMode="auto">
            <a:xfrm>
              <a:off x="3024" y="2175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47" name="Rectangle 156"/>
            <p:cNvSpPr>
              <a:spLocks noChangeArrowheads="1"/>
            </p:cNvSpPr>
            <p:nvPr/>
          </p:nvSpPr>
          <p:spPr bwMode="auto">
            <a:xfrm>
              <a:off x="2616" y="2175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48" name="Rectangle 157"/>
            <p:cNvSpPr>
              <a:spLocks noChangeArrowheads="1"/>
            </p:cNvSpPr>
            <p:nvPr/>
          </p:nvSpPr>
          <p:spPr bwMode="auto">
            <a:xfrm>
              <a:off x="2208" y="2175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49" name="Rectangle 158"/>
            <p:cNvSpPr>
              <a:spLocks noChangeArrowheads="1"/>
            </p:cNvSpPr>
            <p:nvPr/>
          </p:nvSpPr>
          <p:spPr bwMode="auto">
            <a:xfrm>
              <a:off x="1800" y="2175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50" name="Rectangle 159"/>
            <p:cNvSpPr>
              <a:spLocks noChangeArrowheads="1"/>
            </p:cNvSpPr>
            <p:nvPr/>
          </p:nvSpPr>
          <p:spPr bwMode="auto">
            <a:xfrm>
              <a:off x="1392" y="2175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51" name="Rectangle 160"/>
            <p:cNvSpPr>
              <a:spLocks noChangeArrowheads="1"/>
            </p:cNvSpPr>
            <p:nvPr/>
          </p:nvSpPr>
          <p:spPr bwMode="auto">
            <a:xfrm>
              <a:off x="984" y="2175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52" name="Rectangle 161"/>
            <p:cNvSpPr>
              <a:spLocks noChangeArrowheads="1"/>
            </p:cNvSpPr>
            <p:nvPr/>
          </p:nvSpPr>
          <p:spPr bwMode="auto">
            <a:xfrm>
              <a:off x="576" y="2175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</p:grpSp>
      <p:grpSp>
        <p:nvGrpSpPr>
          <p:cNvPr id="11" name="Group 206"/>
          <p:cNvGrpSpPr>
            <a:grpSpLocks/>
          </p:cNvGrpSpPr>
          <p:nvPr/>
        </p:nvGrpSpPr>
        <p:grpSpPr bwMode="auto">
          <a:xfrm>
            <a:off x="914400" y="2816225"/>
            <a:ext cx="6477000" cy="636588"/>
            <a:chOff x="576" y="1774"/>
            <a:chExt cx="4080" cy="401"/>
          </a:xfrm>
        </p:grpSpPr>
        <p:sp>
          <p:nvSpPr>
            <p:cNvPr id="16433" name="Rectangle 162"/>
            <p:cNvSpPr>
              <a:spLocks noChangeArrowheads="1"/>
            </p:cNvSpPr>
            <p:nvPr/>
          </p:nvSpPr>
          <p:spPr bwMode="auto">
            <a:xfrm>
              <a:off x="4248" y="1774"/>
              <a:ext cx="408" cy="401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34" name="Rectangle 163"/>
            <p:cNvSpPr>
              <a:spLocks noChangeArrowheads="1"/>
            </p:cNvSpPr>
            <p:nvPr/>
          </p:nvSpPr>
          <p:spPr bwMode="auto">
            <a:xfrm>
              <a:off x="3840" y="1774"/>
              <a:ext cx="408" cy="401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35" name="Rectangle 164"/>
            <p:cNvSpPr>
              <a:spLocks noChangeArrowheads="1"/>
            </p:cNvSpPr>
            <p:nvPr/>
          </p:nvSpPr>
          <p:spPr bwMode="auto">
            <a:xfrm>
              <a:off x="3432" y="1774"/>
              <a:ext cx="408" cy="401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36" name="Rectangle 165"/>
            <p:cNvSpPr>
              <a:spLocks noChangeArrowheads="1"/>
            </p:cNvSpPr>
            <p:nvPr/>
          </p:nvSpPr>
          <p:spPr bwMode="auto">
            <a:xfrm>
              <a:off x="3024" y="1774"/>
              <a:ext cx="408" cy="401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37" name="Rectangle 166"/>
            <p:cNvSpPr>
              <a:spLocks noChangeArrowheads="1"/>
            </p:cNvSpPr>
            <p:nvPr/>
          </p:nvSpPr>
          <p:spPr bwMode="auto">
            <a:xfrm>
              <a:off x="2616" y="1774"/>
              <a:ext cx="408" cy="401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38" name="Rectangle 167"/>
            <p:cNvSpPr>
              <a:spLocks noChangeArrowheads="1"/>
            </p:cNvSpPr>
            <p:nvPr/>
          </p:nvSpPr>
          <p:spPr bwMode="auto">
            <a:xfrm>
              <a:off x="2208" y="1774"/>
              <a:ext cx="408" cy="401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39" name="Rectangle 168"/>
            <p:cNvSpPr>
              <a:spLocks noChangeArrowheads="1"/>
            </p:cNvSpPr>
            <p:nvPr/>
          </p:nvSpPr>
          <p:spPr bwMode="auto">
            <a:xfrm>
              <a:off x="1800" y="1774"/>
              <a:ext cx="408" cy="401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40" name="Rectangle 169"/>
            <p:cNvSpPr>
              <a:spLocks noChangeArrowheads="1"/>
            </p:cNvSpPr>
            <p:nvPr/>
          </p:nvSpPr>
          <p:spPr bwMode="auto">
            <a:xfrm>
              <a:off x="1392" y="1774"/>
              <a:ext cx="408" cy="401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41" name="Rectangle 170"/>
            <p:cNvSpPr>
              <a:spLocks noChangeArrowheads="1"/>
            </p:cNvSpPr>
            <p:nvPr/>
          </p:nvSpPr>
          <p:spPr bwMode="auto">
            <a:xfrm>
              <a:off x="984" y="1774"/>
              <a:ext cx="408" cy="401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42" name="Rectangle 171"/>
            <p:cNvSpPr>
              <a:spLocks noChangeArrowheads="1"/>
            </p:cNvSpPr>
            <p:nvPr/>
          </p:nvSpPr>
          <p:spPr bwMode="auto">
            <a:xfrm>
              <a:off x="576" y="1774"/>
              <a:ext cx="408" cy="401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</p:grpSp>
      <p:grpSp>
        <p:nvGrpSpPr>
          <p:cNvPr id="12" name="Group 205"/>
          <p:cNvGrpSpPr>
            <a:grpSpLocks/>
          </p:cNvGrpSpPr>
          <p:nvPr/>
        </p:nvGrpSpPr>
        <p:grpSpPr bwMode="auto">
          <a:xfrm>
            <a:off x="914400" y="2181225"/>
            <a:ext cx="6477000" cy="635000"/>
            <a:chOff x="576" y="1374"/>
            <a:chExt cx="4080" cy="400"/>
          </a:xfrm>
        </p:grpSpPr>
        <p:sp>
          <p:nvSpPr>
            <p:cNvPr id="16423" name="Rectangle 172"/>
            <p:cNvSpPr>
              <a:spLocks noChangeArrowheads="1"/>
            </p:cNvSpPr>
            <p:nvPr/>
          </p:nvSpPr>
          <p:spPr bwMode="auto">
            <a:xfrm>
              <a:off x="4248" y="1374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24" name="Rectangle 173"/>
            <p:cNvSpPr>
              <a:spLocks noChangeArrowheads="1"/>
            </p:cNvSpPr>
            <p:nvPr/>
          </p:nvSpPr>
          <p:spPr bwMode="auto">
            <a:xfrm>
              <a:off x="3840" y="1374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25" name="Rectangle 174"/>
            <p:cNvSpPr>
              <a:spLocks noChangeArrowheads="1"/>
            </p:cNvSpPr>
            <p:nvPr/>
          </p:nvSpPr>
          <p:spPr bwMode="auto">
            <a:xfrm>
              <a:off x="3432" y="1374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26" name="Rectangle 175"/>
            <p:cNvSpPr>
              <a:spLocks noChangeArrowheads="1"/>
            </p:cNvSpPr>
            <p:nvPr/>
          </p:nvSpPr>
          <p:spPr bwMode="auto">
            <a:xfrm>
              <a:off x="3024" y="1374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27" name="Rectangle 176"/>
            <p:cNvSpPr>
              <a:spLocks noChangeArrowheads="1"/>
            </p:cNvSpPr>
            <p:nvPr/>
          </p:nvSpPr>
          <p:spPr bwMode="auto">
            <a:xfrm>
              <a:off x="2616" y="1374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28" name="Rectangle 177"/>
            <p:cNvSpPr>
              <a:spLocks noChangeArrowheads="1"/>
            </p:cNvSpPr>
            <p:nvPr/>
          </p:nvSpPr>
          <p:spPr bwMode="auto">
            <a:xfrm>
              <a:off x="2208" y="1374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29" name="Rectangle 178"/>
            <p:cNvSpPr>
              <a:spLocks noChangeArrowheads="1"/>
            </p:cNvSpPr>
            <p:nvPr/>
          </p:nvSpPr>
          <p:spPr bwMode="auto">
            <a:xfrm>
              <a:off x="1800" y="1374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30" name="Rectangle 179"/>
            <p:cNvSpPr>
              <a:spLocks noChangeArrowheads="1"/>
            </p:cNvSpPr>
            <p:nvPr/>
          </p:nvSpPr>
          <p:spPr bwMode="auto">
            <a:xfrm>
              <a:off x="1392" y="1374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31" name="Rectangle 180"/>
            <p:cNvSpPr>
              <a:spLocks noChangeArrowheads="1"/>
            </p:cNvSpPr>
            <p:nvPr/>
          </p:nvSpPr>
          <p:spPr bwMode="auto">
            <a:xfrm>
              <a:off x="984" y="1374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32" name="Rectangle 181"/>
            <p:cNvSpPr>
              <a:spLocks noChangeArrowheads="1"/>
            </p:cNvSpPr>
            <p:nvPr/>
          </p:nvSpPr>
          <p:spPr bwMode="auto">
            <a:xfrm>
              <a:off x="576" y="1374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</p:grpSp>
      <p:grpSp>
        <p:nvGrpSpPr>
          <p:cNvPr id="13" name="Group 204"/>
          <p:cNvGrpSpPr>
            <a:grpSpLocks/>
          </p:cNvGrpSpPr>
          <p:nvPr/>
        </p:nvGrpSpPr>
        <p:grpSpPr bwMode="auto">
          <a:xfrm>
            <a:off x="914400" y="1546225"/>
            <a:ext cx="6477000" cy="635000"/>
            <a:chOff x="576" y="974"/>
            <a:chExt cx="4080" cy="400"/>
          </a:xfrm>
        </p:grpSpPr>
        <p:sp>
          <p:nvSpPr>
            <p:cNvPr id="16413" name="Rectangle 182"/>
            <p:cNvSpPr>
              <a:spLocks noChangeArrowheads="1"/>
            </p:cNvSpPr>
            <p:nvPr/>
          </p:nvSpPr>
          <p:spPr bwMode="auto">
            <a:xfrm>
              <a:off x="4248" y="974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14" name="Rectangle 183"/>
            <p:cNvSpPr>
              <a:spLocks noChangeArrowheads="1"/>
            </p:cNvSpPr>
            <p:nvPr/>
          </p:nvSpPr>
          <p:spPr bwMode="auto">
            <a:xfrm>
              <a:off x="3840" y="974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15" name="Rectangle 184"/>
            <p:cNvSpPr>
              <a:spLocks noChangeArrowheads="1"/>
            </p:cNvSpPr>
            <p:nvPr/>
          </p:nvSpPr>
          <p:spPr bwMode="auto">
            <a:xfrm>
              <a:off x="3432" y="974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16" name="Rectangle 185"/>
            <p:cNvSpPr>
              <a:spLocks noChangeArrowheads="1"/>
            </p:cNvSpPr>
            <p:nvPr/>
          </p:nvSpPr>
          <p:spPr bwMode="auto">
            <a:xfrm>
              <a:off x="3024" y="974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17" name="Rectangle 186"/>
            <p:cNvSpPr>
              <a:spLocks noChangeArrowheads="1"/>
            </p:cNvSpPr>
            <p:nvPr/>
          </p:nvSpPr>
          <p:spPr bwMode="auto">
            <a:xfrm>
              <a:off x="2616" y="974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18" name="Rectangle 187"/>
            <p:cNvSpPr>
              <a:spLocks noChangeArrowheads="1"/>
            </p:cNvSpPr>
            <p:nvPr/>
          </p:nvSpPr>
          <p:spPr bwMode="auto">
            <a:xfrm>
              <a:off x="2208" y="974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19" name="Rectangle 188"/>
            <p:cNvSpPr>
              <a:spLocks noChangeArrowheads="1"/>
            </p:cNvSpPr>
            <p:nvPr/>
          </p:nvSpPr>
          <p:spPr bwMode="auto">
            <a:xfrm>
              <a:off x="1800" y="974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20" name="Rectangle 189"/>
            <p:cNvSpPr>
              <a:spLocks noChangeArrowheads="1"/>
            </p:cNvSpPr>
            <p:nvPr/>
          </p:nvSpPr>
          <p:spPr bwMode="auto">
            <a:xfrm>
              <a:off x="1392" y="974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21" name="Rectangle 190"/>
            <p:cNvSpPr>
              <a:spLocks noChangeArrowheads="1"/>
            </p:cNvSpPr>
            <p:nvPr/>
          </p:nvSpPr>
          <p:spPr bwMode="auto">
            <a:xfrm>
              <a:off x="984" y="974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22" name="Rectangle 191"/>
            <p:cNvSpPr>
              <a:spLocks noChangeArrowheads="1"/>
            </p:cNvSpPr>
            <p:nvPr/>
          </p:nvSpPr>
          <p:spPr bwMode="auto">
            <a:xfrm>
              <a:off x="576" y="974"/>
              <a:ext cx="408" cy="4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</p:grpSp>
      <p:grpSp>
        <p:nvGrpSpPr>
          <p:cNvPr id="14" name="Group 203"/>
          <p:cNvGrpSpPr>
            <a:grpSpLocks/>
          </p:cNvGrpSpPr>
          <p:nvPr/>
        </p:nvGrpSpPr>
        <p:grpSpPr bwMode="auto">
          <a:xfrm>
            <a:off x="914400" y="909638"/>
            <a:ext cx="6477000" cy="636587"/>
            <a:chOff x="576" y="573"/>
            <a:chExt cx="4080" cy="401"/>
          </a:xfrm>
        </p:grpSpPr>
        <p:sp>
          <p:nvSpPr>
            <p:cNvPr id="16403" name="Rectangle 192"/>
            <p:cNvSpPr>
              <a:spLocks noChangeArrowheads="1"/>
            </p:cNvSpPr>
            <p:nvPr/>
          </p:nvSpPr>
          <p:spPr bwMode="auto">
            <a:xfrm>
              <a:off x="4248" y="573"/>
              <a:ext cx="408" cy="401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04" name="Rectangle 193"/>
            <p:cNvSpPr>
              <a:spLocks noChangeArrowheads="1"/>
            </p:cNvSpPr>
            <p:nvPr/>
          </p:nvSpPr>
          <p:spPr bwMode="auto">
            <a:xfrm>
              <a:off x="3840" y="573"/>
              <a:ext cx="408" cy="401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05" name="Rectangle 194"/>
            <p:cNvSpPr>
              <a:spLocks noChangeArrowheads="1"/>
            </p:cNvSpPr>
            <p:nvPr/>
          </p:nvSpPr>
          <p:spPr bwMode="auto">
            <a:xfrm>
              <a:off x="3432" y="573"/>
              <a:ext cx="408" cy="401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06" name="Rectangle 195"/>
            <p:cNvSpPr>
              <a:spLocks noChangeArrowheads="1"/>
            </p:cNvSpPr>
            <p:nvPr/>
          </p:nvSpPr>
          <p:spPr bwMode="auto">
            <a:xfrm>
              <a:off x="3024" y="573"/>
              <a:ext cx="408" cy="401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07" name="Rectangle 196"/>
            <p:cNvSpPr>
              <a:spLocks noChangeArrowheads="1"/>
            </p:cNvSpPr>
            <p:nvPr/>
          </p:nvSpPr>
          <p:spPr bwMode="auto">
            <a:xfrm>
              <a:off x="2616" y="573"/>
              <a:ext cx="408" cy="401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08" name="Rectangle 197"/>
            <p:cNvSpPr>
              <a:spLocks noChangeArrowheads="1"/>
            </p:cNvSpPr>
            <p:nvPr/>
          </p:nvSpPr>
          <p:spPr bwMode="auto">
            <a:xfrm>
              <a:off x="2208" y="573"/>
              <a:ext cx="408" cy="401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09" name="Rectangle 198"/>
            <p:cNvSpPr>
              <a:spLocks noChangeArrowheads="1"/>
            </p:cNvSpPr>
            <p:nvPr/>
          </p:nvSpPr>
          <p:spPr bwMode="auto">
            <a:xfrm>
              <a:off x="1800" y="573"/>
              <a:ext cx="408" cy="401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10" name="Rectangle 199"/>
            <p:cNvSpPr>
              <a:spLocks noChangeArrowheads="1"/>
            </p:cNvSpPr>
            <p:nvPr/>
          </p:nvSpPr>
          <p:spPr bwMode="auto">
            <a:xfrm>
              <a:off x="1392" y="573"/>
              <a:ext cx="408" cy="401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11" name="Rectangle 200"/>
            <p:cNvSpPr>
              <a:spLocks noChangeArrowheads="1"/>
            </p:cNvSpPr>
            <p:nvPr/>
          </p:nvSpPr>
          <p:spPr bwMode="auto">
            <a:xfrm>
              <a:off x="984" y="573"/>
              <a:ext cx="408" cy="401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6412" name="Rectangle 201"/>
            <p:cNvSpPr>
              <a:spLocks noChangeArrowheads="1"/>
            </p:cNvSpPr>
            <p:nvPr/>
          </p:nvSpPr>
          <p:spPr bwMode="auto">
            <a:xfrm>
              <a:off x="576" y="573"/>
              <a:ext cx="408" cy="401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</p:grpSp>
      <p:sp>
        <p:nvSpPr>
          <p:cNvPr id="16400" name="Line 56"/>
          <p:cNvSpPr>
            <a:spLocks noChangeShapeType="1"/>
          </p:cNvSpPr>
          <p:nvPr/>
        </p:nvSpPr>
        <p:spPr bwMode="auto">
          <a:xfrm flipH="1">
            <a:off x="381000" y="63246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6401" name="AutoShape 212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8839200" y="6553200"/>
            <a:ext cx="304800" cy="304800"/>
          </a:xfrm>
          <a:prstGeom prst="flowChartConnector">
            <a:avLst/>
          </a:prstGeom>
          <a:solidFill>
            <a:srgbClr val="CC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02" name="AutoShape 213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8839200" y="0"/>
            <a:ext cx="304800" cy="228600"/>
          </a:xfrm>
          <a:prstGeom prst="curvedLeftArrow">
            <a:avLst>
              <a:gd name="adj1" fmla="val 20000"/>
              <a:gd name="adj2" fmla="val 40000"/>
              <a:gd name="adj3" fmla="val 4444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86" name="Rectangle 211"/>
          <p:cNvSpPr>
            <a:spLocks noChangeArrowheads="1"/>
          </p:cNvSpPr>
          <p:nvPr/>
        </p:nvSpPr>
        <p:spPr bwMode="auto">
          <a:xfrm>
            <a:off x="896938" y="5992813"/>
            <a:ext cx="647700" cy="635000"/>
          </a:xfrm>
          <a:prstGeom prst="rect">
            <a:avLst/>
          </a:prstGeom>
          <a:solidFill>
            <a:srgbClr val="00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US" sz="2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27" presetClass="emph" presetSubtype="0" repeatCount="3000" fill="remove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250" autoRev="1" fill="remove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1" dur="250" autoRev="1" fill="remove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2" dur="250" autoRev="1" fill="remove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" dur="250" autoRev="1" fill="remove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animBg="1"/>
      <p:bldP spid="16386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Text Box 5"/>
          <p:cNvSpPr txBox="1">
            <a:spLocks noChangeArrowheads="1"/>
          </p:cNvSpPr>
          <p:nvPr/>
        </p:nvSpPr>
        <p:spPr bwMode="auto">
          <a:xfrm>
            <a:off x="3663950" y="3633788"/>
            <a:ext cx="14859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CC00CC"/>
                </a:solidFill>
              </a:rPr>
              <a:t> mm</a:t>
            </a:r>
            <a:r>
              <a:rPr lang="en-US" sz="2800" b="1" baseline="30000" dirty="0" smtClean="0">
                <a:solidFill>
                  <a:srgbClr val="CC00CC"/>
                </a:solidFill>
              </a:rPr>
              <a:t>2</a:t>
            </a:r>
            <a:endParaRPr lang="en-US" sz="2800" b="1" dirty="0">
              <a:solidFill>
                <a:srgbClr val="CC00CC"/>
              </a:solidFill>
            </a:endParaRPr>
          </a:p>
        </p:txBody>
      </p:sp>
      <p:sp>
        <p:nvSpPr>
          <p:cNvPr id="38920" name="Rectangle 8"/>
          <p:cNvSpPr>
            <a:spLocks noChangeArrowheads="1"/>
          </p:cNvSpPr>
          <p:nvPr/>
        </p:nvSpPr>
        <p:spPr bwMode="auto">
          <a:xfrm>
            <a:off x="1625600" y="3581400"/>
            <a:ext cx="317266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/>
              <a:t>1cm</a:t>
            </a:r>
            <a:r>
              <a:rPr lang="en-US" sz="3200" baseline="30000" dirty="0"/>
              <a:t>2 </a:t>
            </a:r>
            <a:r>
              <a:rPr lang="en-US" sz="3200" dirty="0"/>
              <a:t>= </a:t>
            </a:r>
            <a:r>
              <a:rPr lang="en-US" sz="3200" dirty="0" smtClean="0"/>
              <a:t>       </a:t>
            </a:r>
            <a:r>
              <a:rPr lang="en-US" sz="3200" dirty="0"/>
              <a:t>mm</a:t>
            </a:r>
            <a:r>
              <a:rPr lang="en-US" sz="3200" baseline="30000" dirty="0"/>
              <a:t>2</a:t>
            </a:r>
            <a:endParaRPr lang="en-US" sz="3200" dirty="0"/>
          </a:p>
        </p:txBody>
      </p:sp>
      <p:sp>
        <p:nvSpPr>
          <p:cNvPr id="38928" name="Text Box 16"/>
          <p:cNvSpPr txBox="1">
            <a:spLocks noChangeArrowheads="1"/>
          </p:cNvSpPr>
          <p:nvPr/>
        </p:nvSpPr>
        <p:spPr bwMode="auto">
          <a:xfrm>
            <a:off x="1638300" y="4195763"/>
            <a:ext cx="51816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/>
              <a:t>1mm</a:t>
            </a:r>
            <a:r>
              <a:rPr lang="en-US" sz="3200" baseline="30000" dirty="0"/>
              <a:t>2</a:t>
            </a:r>
            <a:r>
              <a:rPr lang="en-US" sz="3200" baseline="30000" dirty="0">
                <a:solidFill>
                  <a:srgbClr val="FFFF00"/>
                </a:solidFill>
              </a:rPr>
              <a:t> </a:t>
            </a:r>
            <a:r>
              <a:rPr lang="en-US" sz="3200" dirty="0">
                <a:solidFill>
                  <a:srgbClr val="FFFF00"/>
                </a:solidFill>
              </a:rPr>
              <a:t> </a:t>
            </a:r>
            <a:r>
              <a:rPr lang="en-US" sz="3200" dirty="0"/>
              <a:t>= </a:t>
            </a:r>
            <a:r>
              <a:rPr lang="en-US" sz="3200" dirty="0">
                <a:solidFill>
                  <a:srgbClr val="FFFF00"/>
                </a:solidFill>
              </a:rPr>
              <a:t>        </a:t>
            </a:r>
            <a:r>
              <a:rPr lang="en-US" sz="3200" dirty="0"/>
              <a:t>cm</a:t>
            </a:r>
            <a:r>
              <a:rPr lang="en-US" sz="3200" baseline="30000" dirty="0"/>
              <a:t>2</a:t>
            </a:r>
            <a:endParaRPr lang="en-US" sz="3200" dirty="0"/>
          </a:p>
        </p:txBody>
      </p:sp>
      <p:graphicFrame>
        <p:nvGraphicFramePr>
          <p:cNvPr id="38929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2801094"/>
              </p:ext>
            </p:extLst>
          </p:nvPr>
        </p:nvGraphicFramePr>
        <p:xfrm>
          <a:off x="3339306" y="3952081"/>
          <a:ext cx="83185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" name="Equation" r:id="rId4" imgW="279279" imgH="393529" progId="Equation.3">
                  <p:embed/>
                </p:oleObj>
              </mc:Choice>
              <mc:Fallback>
                <p:oleObj name="Equation" r:id="rId4" imgW="279279" imgH="393529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9306" y="3952081"/>
                        <a:ext cx="831850" cy="1066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2" name="Text Box 22"/>
          <p:cNvSpPr txBox="1">
            <a:spLocks noChangeArrowheads="1"/>
          </p:cNvSpPr>
          <p:nvPr/>
        </p:nvSpPr>
        <p:spPr bwMode="auto">
          <a:xfrm>
            <a:off x="152400" y="1397000"/>
            <a:ext cx="8839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CC3300"/>
                </a:solidFill>
              </a:rPr>
              <a:t>    </a:t>
            </a:r>
            <a:r>
              <a:rPr lang="en-US" sz="3200" b="1" i="1" dirty="0" err="1">
                <a:solidFill>
                  <a:srgbClr val="CC3300"/>
                </a:solidFill>
              </a:rPr>
              <a:t>Mi</a:t>
            </a:r>
            <a:r>
              <a:rPr lang="en-US" sz="3200" b="1" i="1" dirty="0">
                <a:solidFill>
                  <a:srgbClr val="CC3300"/>
                </a:solidFill>
              </a:rPr>
              <a:t>-li-</a:t>
            </a:r>
            <a:r>
              <a:rPr lang="en-US" sz="3200" b="1" i="1" dirty="0" err="1">
                <a:solidFill>
                  <a:srgbClr val="CC3300"/>
                </a:solidFill>
              </a:rPr>
              <a:t>mét</a:t>
            </a:r>
            <a:r>
              <a:rPr lang="en-US" sz="3200" b="1" i="1" dirty="0">
                <a:solidFill>
                  <a:srgbClr val="CC3300"/>
                </a:solidFill>
              </a:rPr>
              <a:t> </a:t>
            </a:r>
            <a:r>
              <a:rPr lang="en-US" sz="3200" b="1" i="1" dirty="0" err="1">
                <a:solidFill>
                  <a:srgbClr val="CC3300"/>
                </a:solidFill>
              </a:rPr>
              <a:t>vuông</a:t>
            </a:r>
            <a:r>
              <a:rPr lang="en-US" sz="3200" b="1" i="1" dirty="0">
                <a:solidFill>
                  <a:srgbClr val="CC3300"/>
                </a:solidFill>
              </a:rPr>
              <a:t>. </a:t>
            </a:r>
            <a:r>
              <a:rPr lang="en-US" sz="3200" b="1" i="1" dirty="0" err="1">
                <a:solidFill>
                  <a:srgbClr val="CC3300"/>
                </a:solidFill>
              </a:rPr>
              <a:t>Bảng</a:t>
            </a:r>
            <a:r>
              <a:rPr lang="en-US" sz="3200" b="1" i="1" dirty="0">
                <a:solidFill>
                  <a:srgbClr val="CC3300"/>
                </a:solidFill>
              </a:rPr>
              <a:t> </a:t>
            </a:r>
            <a:r>
              <a:rPr lang="vi-VN" sz="3200" b="1" i="1" dirty="0">
                <a:solidFill>
                  <a:srgbClr val="CC3300"/>
                </a:solidFill>
              </a:rPr>
              <a:t>đơ</a:t>
            </a:r>
            <a:r>
              <a:rPr lang="en-US" sz="3200" b="1" i="1" dirty="0">
                <a:solidFill>
                  <a:srgbClr val="CC3300"/>
                </a:solidFill>
              </a:rPr>
              <a:t>n </a:t>
            </a:r>
            <a:r>
              <a:rPr lang="en-US" sz="3200" b="1" i="1" dirty="0" err="1">
                <a:solidFill>
                  <a:srgbClr val="CC3300"/>
                </a:solidFill>
              </a:rPr>
              <a:t>vị</a:t>
            </a:r>
            <a:r>
              <a:rPr lang="en-US" sz="3200" b="1" i="1" dirty="0">
                <a:solidFill>
                  <a:srgbClr val="CC3300"/>
                </a:solidFill>
              </a:rPr>
              <a:t> </a:t>
            </a:r>
            <a:r>
              <a:rPr lang="vi-VN" sz="3200" b="1" i="1" dirty="0">
                <a:solidFill>
                  <a:srgbClr val="CC3300"/>
                </a:solidFill>
              </a:rPr>
              <a:t>đ</a:t>
            </a:r>
            <a:r>
              <a:rPr lang="en-US" sz="3200" b="1" i="1" dirty="0">
                <a:solidFill>
                  <a:srgbClr val="CC3300"/>
                </a:solidFill>
              </a:rPr>
              <a:t>o </a:t>
            </a:r>
            <a:r>
              <a:rPr lang="en-US" sz="3200" b="1" i="1" dirty="0" err="1">
                <a:solidFill>
                  <a:srgbClr val="CC3300"/>
                </a:solidFill>
              </a:rPr>
              <a:t>diện</a:t>
            </a:r>
            <a:r>
              <a:rPr lang="en-US" sz="3200" b="1" i="1" dirty="0">
                <a:solidFill>
                  <a:srgbClr val="CC3300"/>
                </a:solidFill>
              </a:rPr>
              <a:t> </a:t>
            </a:r>
            <a:r>
              <a:rPr lang="en-US" sz="3200" b="1" i="1" dirty="0" err="1">
                <a:solidFill>
                  <a:srgbClr val="CC3300"/>
                </a:solidFill>
              </a:rPr>
              <a:t>tích</a:t>
            </a:r>
            <a:endParaRPr lang="en-US" sz="3200" b="1" i="1" dirty="0">
              <a:solidFill>
                <a:srgbClr val="CC3300"/>
              </a:solidFill>
            </a:endParaRPr>
          </a:p>
        </p:txBody>
      </p:sp>
      <p:sp>
        <p:nvSpPr>
          <p:cNvPr id="1033" name="Text Box 23"/>
          <p:cNvSpPr txBox="1">
            <a:spLocks noChangeArrowheads="1"/>
          </p:cNvSpPr>
          <p:nvPr/>
        </p:nvSpPr>
        <p:spPr bwMode="auto">
          <a:xfrm>
            <a:off x="0" y="2133600"/>
            <a:ext cx="4724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3200" dirty="0">
                <a:solidFill>
                  <a:srgbClr val="0000FF"/>
                </a:solidFill>
              </a:rPr>
              <a:t>1.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Mi</a:t>
            </a:r>
            <a:r>
              <a:rPr lang="en-US" sz="3200" dirty="0">
                <a:solidFill>
                  <a:srgbClr val="0000FF"/>
                </a:solidFill>
              </a:rPr>
              <a:t> - li - </a:t>
            </a:r>
            <a:r>
              <a:rPr lang="en-US" sz="3200" dirty="0" err="1">
                <a:solidFill>
                  <a:srgbClr val="0000FF"/>
                </a:solidFill>
              </a:rPr>
              <a:t>mét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vuông</a:t>
            </a:r>
            <a:endParaRPr lang="en-US" sz="3200" dirty="0">
              <a:solidFill>
                <a:srgbClr val="0000FF"/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152400" y="297190"/>
            <a:ext cx="8229600" cy="1046440"/>
            <a:chOff x="152400" y="297190"/>
            <a:chExt cx="8229600" cy="1046440"/>
          </a:xfrm>
        </p:grpSpPr>
        <p:sp>
          <p:nvSpPr>
            <p:cNvPr id="10" name="Text Box 3"/>
            <p:cNvSpPr txBox="1">
              <a:spLocks noChangeArrowheads="1"/>
            </p:cNvSpPr>
            <p:nvPr/>
          </p:nvSpPr>
          <p:spPr bwMode="auto">
            <a:xfrm>
              <a:off x="152400" y="297190"/>
              <a:ext cx="815340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 dirty="0">
                  <a:solidFill>
                    <a:srgbClr val="CC3300"/>
                  </a:solidFill>
                </a:rPr>
                <a:t>   </a:t>
              </a:r>
              <a:r>
                <a:rPr lang="en-US" sz="2800" dirty="0" err="1" smtClean="0"/>
                <a:t>Thứ</a:t>
              </a:r>
              <a:r>
                <a:rPr lang="en-US" sz="2800" dirty="0" smtClean="0"/>
                <a:t> </a:t>
              </a:r>
              <a:r>
                <a:rPr lang="en-US" sz="2800" dirty="0" err="1" smtClean="0"/>
                <a:t>sáu</a:t>
              </a:r>
              <a:r>
                <a:rPr lang="en-US" sz="2800" dirty="0" smtClean="0"/>
                <a:t> </a:t>
              </a:r>
              <a:r>
                <a:rPr lang="en-US" sz="2800" dirty="0" err="1" smtClean="0"/>
                <a:t>ngày</a:t>
              </a:r>
              <a:r>
                <a:rPr lang="en-US" sz="2800" dirty="0" smtClean="0"/>
                <a:t> 30 </a:t>
              </a:r>
              <a:r>
                <a:rPr lang="en-US" sz="2800" dirty="0" err="1" smtClean="0"/>
                <a:t>tháng</a:t>
              </a:r>
              <a:r>
                <a:rPr lang="en-US" sz="2800" dirty="0" smtClean="0"/>
                <a:t> 9 </a:t>
              </a:r>
              <a:r>
                <a:rPr lang="en-US" sz="2800" dirty="0" err="1" smtClean="0"/>
                <a:t>năm</a:t>
              </a:r>
              <a:r>
                <a:rPr lang="en-US" sz="2800" dirty="0" smtClean="0"/>
                <a:t> 2016</a:t>
              </a:r>
              <a:endParaRPr lang="en-US" sz="2800" b="1" i="1" dirty="0"/>
            </a:p>
          </p:txBody>
        </p:sp>
        <p:sp>
          <p:nvSpPr>
            <p:cNvPr id="11" name="Text Box 3"/>
            <p:cNvSpPr txBox="1">
              <a:spLocks noChangeArrowheads="1"/>
            </p:cNvSpPr>
            <p:nvPr/>
          </p:nvSpPr>
          <p:spPr bwMode="auto">
            <a:xfrm>
              <a:off x="228600" y="820410"/>
              <a:ext cx="815340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 dirty="0">
                  <a:solidFill>
                    <a:srgbClr val="CC3300"/>
                  </a:solidFill>
                </a:rPr>
                <a:t>   </a:t>
              </a:r>
              <a:r>
                <a:rPr lang="en-US" sz="2800" dirty="0" err="1" smtClean="0"/>
                <a:t>Toán</a:t>
              </a:r>
              <a:endParaRPr lang="en-US" sz="2800" b="1" i="1" dirty="0"/>
            </a:p>
          </p:txBody>
        </p:sp>
      </p:grpSp>
      <p:sp>
        <p:nvSpPr>
          <p:cNvPr id="12" name="Rectangle 8"/>
          <p:cNvSpPr>
            <a:spLocks noChangeArrowheads="1"/>
          </p:cNvSpPr>
          <p:nvPr/>
        </p:nvSpPr>
        <p:spPr bwMode="auto">
          <a:xfrm>
            <a:off x="2970188" y="3594100"/>
            <a:ext cx="86754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 smtClean="0"/>
              <a:t>100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89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8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89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8" grpId="0"/>
      <p:bldP spid="3892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Text Box 9"/>
          <p:cNvSpPr txBox="1">
            <a:spLocks noChangeArrowheads="1"/>
          </p:cNvSpPr>
          <p:nvPr/>
        </p:nvSpPr>
        <p:spPr bwMode="auto">
          <a:xfrm>
            <a:off x="152400" y="1022350"/>
            <a:ext cx="8839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CC3300"/>
                </a:solidFill>
              </a:rPr>
              <a:t>    </a:t>
            </a:r>
            <a:r>
              <a:rPr lang="en-US" sz="2800" b="1" i="1" dirty="0" err="1">
                <a:solidFill>
                  <a:srgbClr val="CC3300"/>
                </a:solidFill>
              </a:rPr>
              <a:t>Mi</a:t>
            </a:r>
            <a:r>
              <a:rPr lang="en-US" sz="2800" b="1" i="1" dirty="0">
                <a:solidFill>
                  <a:srgbClr val="CC3300"/>
                </a:solidFill>
              </a:rPr>
              <a:t>-li-</a:t>
            </a:r>
            <a:r>
              <a:rPr lang="en-US" sz="2800" b="1" i="1" dirty="0" err="1">
                <a:solidFill>
                  <a:srgbClr val="CC3300"/>
                </a:solidFill>
              </a:rPr>
              <a:t>mét</a:t>
            </a:r>
            <a:r>
              <a:rPr lang="en-US" sz="2800" b="1" i="1" dirty="0">
                <a:solidFill>
                  <a:srgbClr val="CC3300"/>
                </a:solidFill>
              </a:rPr>
              <a:t> </a:t>
            </a:r>
            <a:r>
              <a:rPr lang="en-US" sz="2800" b="1" i="1" dirty="0" err="1">
                <a:solidFill>
                  <a:srgbClr val="CC3300"/>
                </a:solidFill>
              </a:rPr>
              <a:t>vuông</a:t>
            </a:r>
            <a:r>
              <a:rPr lang="en-US" sz="2800" b="1" i="1" dirty="0">
                <a:solidFill>
                  <a:srgbClr val="CC3300"/>
                </a:solidFill>
              </a:rPr>
              <a:t>. </a:t>
            </a:r>
            <a:r>
              <a:rPr lang="en-US" sz="2800" b="1" i="1" dirty="0" err="1">
                <a:solidFill>
                  <a:srgbClr val="CC3300"/>
                </a:solidFill>
              </a:rPr>
              <a:t>Bảng</a:t>
            </a:r>
            <a:r>
              <a:rPr lang="en-US" sz="2800" b="1" i="1" dirty="0">
                <a:solidFill>
                  <a:srgbClr val="CC3300"/>
                </a:solidFill>
              </a:rPr>
              <a:t> </a:t>
            </a:r>
            <a:r>
              <a:rPr lang="vi-VN" sz="2800" b="1" i="1" dirty="0">
                <a:solidFill>
                  <a:srgbClr val="CC3300"/>
                </a:solidFill>
              </a:rPr>
              <a:t>đơ</a:t>
            </a:r>
            <a:r>
              <a:rPr lang="en-US" sz="2800" b="1" i="1" dirty="0">
                <a:solidFill>
                  <a:srgbClr val="CC3300"/>
                </a:solidFill>
              </a:rPr>
              <a:t>n </a:t>
            </a:r>
            <a:r>
              <a:rPr lang="en-US" sz="2800" b="1" i="1" dirty="0" err="1">
                <a:solidFill>
                  <a:srgbClr val="CC3300"/>
                </a:solidFill>
              </a:rPr>
              <a:t>vị</a:t>
            </a:r>
            <a:r>
              <a:rPr lang="en-US" sz="2800" b="1" i="1" dirty="0">
                <a:solidFill>
                  <a:srgbClr val="CC3300"/>
                </a:solidFill>
              </a:rPr>
              <a:t> </a:t>
            </a:r>
            <a:r>
              <a:rPr lang="vi-VN" sz="2800" b="1" i="1" dirty="0">
                <a:solidFill>
                  <a:srgbClr val="CC3300"/>
                </a:solidFill>
              </a:rPr>
              <a:t>đ</a:t>
            </a:r>
            <a:r>
              <a:rPr lang="en-US" sz="2800" b="1" i="1" dirty="0">
                <a:solidFill>
                  <a:srgbClr val="CC3300"/>
                </a:solidFill>
              </a:rPr>
              <a:t>o </a:t>
            </a:r>
            <a:r>
              <a:rPr lang="en-US" sz="2800" b="1" i="1" dirty="0" err="1">
                <a:solidFill>
                  <a:srgbClr val="CC3300"/>
                </a:solidFill>
              </a:rPr>
              <a:t>diện</a:t>
            </a:r>
            <a:r>
              <a:rPr lang="en-US" sz="2800" b="1" i="1" dirty="0">
                <a:solidFill>
                  <a:srgbClr val="CC3300"/>
                </a:solidFill>
              </a:rPr>
              <a:t> </a:t>
            </a:r>
            <a:r>
              <a:rPr lang="en-US" sz="2800" b="1" i="1" dirty="0" err="1">
                <a:solidFill>
                  <a:srgbClr val="CC3300"/>
                </a:solidFill>
              </a:rPr>
              <a:t>tích</a:t>
            </a:r>
            <a:endParaRPr lang="en-US" sz="2800" b="1" i="1" dirty="0">
              <a:solidFill>
                <a:srgbClr val="CC3300"/>
              </a:solidFill>
            </a:endParaRPr>
          </a:p>
        </p:txBody>
      </p:sp>
      <p:sp>
        <p:nvSpPr>
          <p:cNvPr id="2057" name="Text Box 10"/>
          <p:cNvSpPr txBox="1">
            <a:spLocks noChangeArrowheads="1"/>
          </p:cNvSpPr>
          <p:nvPr/>
        </p:nvSpPr>
        <p:spPr bwMode="auto">
          <a:xfrm>
            <a:off x="0" y="1524000"/>
            <a:ext cx="4724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</a:rPr>
              <a:t>1.</a:t>
            </a:r>
            <a:r>
              <a:rPr lang="en-US" sz="1600">
                <a:solidFill>
                  <a:srgbClr val="0000FF"/>
                </a:solidFill>
              </a:rPr>
              <a:t> </a:t>
            </a:r>
            <a:r>
              <a:rPr lang="en-US" sz="2800">
                <a:solidFill>
                  <a:srgbClr val="0000FF"/>
                </a:solidFill>
              </a:rPr>
              <a:t>Mi - li - mét vuông</a:t>
            </a:r>
          </a:p>
        </p:txBody>
      </p:sp>
      <p:sp>
        <p:nvSpPr>
          <p:cNvPr id="95243" name="Rectangle 11"/>
          <p:cNvSpPr>
            <a:spLocks noChangeArrowheads="1"/>
          </p:cNvSpPr>
          <p:nvPr/>
        </p:nvSpPr>
        <p:spPr bwMode="auto">
          <a:xfrm>
            <a:off x="0" y="2295525"/>
            <a:ext cx="58705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2. </a:t>
            </a:r>
            <a:r>
              <a:rPr lang="en-US" sz="2800" dirty="0" err="1">
                <a:solidFill>
                  <a:srgbClr val="0000FF"/>
                </a:solidFill>
              </a:rPr>
              <a:t>Bảng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vi-VN" sz="2800" dirty="0">
                <a:solidFill>
                  <a:srgbClr val="0000FF"/>
                </a:solidFill>
              </a:rPr>
              <a:t>đơ</a:t>
            </a:r>
            <a:r>
              <a:rPr lang="en-US" sz="2800" dirty="0">
                <a:solidFill>
                  <a:srgbClr val="0000FF"/>
                </a:solidFill>
              </a:rPr>
              <a:t>n </a:t>
            </a:r>
            <a:r>
              <a:rPr lang="en-US" sz="2800" dirty="0" err="1">
                <a:solidFill>
                  <a:srgbClr val="0000FF"/>
                </a:solidFill>
              </a:rPr>
              <a:t>vị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vi-VN" sz="2800" dirty="0">
                <a:solidFill>
                  <a:srgbClr val="0000FF"/>
                </a:solidFill>
              </a:rPr>
              <a:t>đ</a:t>
            </a:r>
            <a:r>
              <a:rPr lang="en-US" sz="2800" dirty="0">
                <a:solidFill>
                  <a:srgbClr val="0000FF"/>
                </a:solidFill>
              </a:rPr>
              <a:t>o </a:t>
            </a:r>
            <a:r>
              <a:rPr lang="en-US" sz="2800" dirty="0" err="1">
                <a:solidFill>
                  <a:srgbClr val="0000FF"/>
                </a:solidFill>
              </a:rPr>
              <a:t>diện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tích</a:t>
            </a:r>
            <a:endParaRPr lang="en-US" sz="1600" dirty="0">
              <a:solidFill>
                <a:srgbClr val="009900"/>
              </a:solidFill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101600" y="93990"/>
            <a:ext cx="8229600" cy="1046440"/>
            <a:chOff x="152400" y="297190"/>
            <a:chExt cx="8229600" cy="1046440"/>
          </a:xfrm>
        </p:grpSpPr>
        <p:sp>
          <p:nvSpPr>
            <p:cNvPr id="13" name="Text Box 3"/>
            <p:cNvSpPr txBox="1">
              <a:spLocks noChangeArrowheads="1"/>
            </p:cNvSpPr>
            <p:nvPr/>
          </p:nvSpPr>
          <p:spPr bwMode="auto">
            <a:xfrm>
              <a:off x="152400" y="297190"/>
              <a:ext cx="815340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 dirty="0">
                  <a:solidFill>
                    <a:srgbClr val="CC3300"/>
                  </a:solidFill>
                </a:rPr>
                <a:t>   </a:t>
              </a:r>
              <a:r>
                <a:rPr lang="en-US" sz="2800" dirty="0" err="1" smtClean="0"/>
                <a:t>Thứ</a:t>
              </a:r>
              <a:r>
                <a:rPr lang="en-US" sz="2800" dirty="0" smtClean="0"/>
                <a:t> </a:t>
              </a:r>
              <a:r>
                <a:rPr lang="en-US" sz="2800" dirty="0" err="1" smtClean="0"/>
                <a:t>sáu</a:t>
              </a:r>
              <a:r>
                <a:rPr lang="en-US" sz="2800" dirty="0" smtClean="0"/>
                <a:t> </a:t>
              </a:r>
              <a:r>
                <a:rPr lang="en-US" sz="2800" dirty="0" err="1" smtClean="0"/>
                <a:t>ngày</a:t>
              </a:r>
              <a:r>
                <a:rPr lang="en-US" sz="2800" dirty="0" smtClean="0"/>
                <a:t> 30 </a:t>
              </a:r>
              <a:r>
                <a:rPr lang="en-US" sz="2800" dirty="0" err="1" smtClean="0"/>
                <a:t>tháng</a:t>
              </a:r>
              <a:r>
                <a:rPr lang="en-US" sz="2800" dirty="0" smtClean="0"/>
                <a:t> 9 </a:t>
              </a:r>
              <a:r>
                <a:rPr lang="en-US" sz="2800" dirty="0" err="1" smtClean="0"/>
                <a:t>năm</a:t>
              </a:r>
              <a:r>
                <a:rPr lang="en-US" sz="2800" dirty="0" smtClean="0"/>
                <a:t> 2016</a:t>
              </a:r>
              <a:endParaRPr lang="en-US" sz="2800" b="1" i="1" dirty="0"/>
            </a:p>
          </p:txBody>
        </p:sp>
        <p:sp>
          <p:nvSpPr>
            <p:cNvPr id="14" name="Text Box 3"/>
            <p:cNvSpPr txBox="1">
              <a:spLocks noChangeArrowheads="1"/>
            </p:cNvSpPr>
            <p:nvPr/>
          </p:nvSpPr>
          <p:spPr bwMode="auto">
            <a:xfrm>
              <a:off x="228600" y="820410"/>
              <a:ext cx="815340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 dirty="0">
                  <a:solidFill>
                    <a:srgbClr val="CC3300"/>
                  </a:solidFill>
                </a:rPr>
                <a:t>   </a:t>
              </a:r>
              <a:r>
                <a:rPr lang="en-US" sz="2800" dirty="0" err="1" smtClean="0"/>
                <a:t>Toán</a:t>
              </a:r>
              <a:endParaRPr lang="en-US" sz="2800" b="1" i="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95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4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9" name="Rectangle 3"/>
          <p:cNvSpPr>
            <a:spLocks noChangeArrowheads="1"/>
          </p:cNvSpPr>
          <p:nvPr/>
        </p:nvSpPr>
        <p:spPr bwMode="auto">
          <a:xfrm>
            <a:off x="7742238" y="1828800"/>
            <a:ext cx="1312862" cy="135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sz="2400" dirty="0">
                <a:solidFill>
                  <a:srgbClr val="CC3300"/>
                </a:solidFill>
              </a:rPr>
              <a:t>mm</a:t>
            </a:r>
            <a:r>
              <a:rPr lang="en-US" sz="2400" baseline="30000" dirty="0">
                <a:solidFill>
                  <a:srgbClr val="CC3300"/>
                </a:solidFill>
              </a:rPr>
              <a:t>2</a:t>
            </a:r>
          </a:p>
        </p:txBody>
      </p:sp>
      <p:sp>
        <p:nvSpPr>
          <p:cNvPr id="75780" name="Rectangle 4"/>
          <p:cNvSpPr>
            <a:spLocks noChangeArrowheads="1"/>
          </p:cNvSpPr>
          <p:nvPr/>
        </p:nvSpPr>
        <p:spPr bwMode="auto">
          <a:xfrm>
            <a:off x="6430963" y="1778000"/>
            <a:ext cx="1311275" cy="135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sz="2400" dirty="0">
                <a:solidFill>
                  <a:srgbClr val="CC3300"/>
                </a:solidFill>
              </a:rPr>
              <a:t>cm</a:t>
            </a:r>
            <a:r>
              <a:rPr lang="en-US" sz="2400" baseline="30000" dirty="0">
                <a:solidFill>
                  <a:srgbClr val="CC3300"/>
                </a:solidFill>
              </a:rPr>
              <a:t>2</a:t>
            </a:r>
          </a:p>
        </p:txBody>
      </p:sp>
      <p:sp>
        <p:nvSpPr>
          <p:cNvPr id="75781" name="Rectangle 5"/>
          <p:cNvSpPr>
            <a:spLocks noChangeArrowheads="1"/>
          </p:cNvSpPr>
          <p:nvPr/>
        </p:nvSpPr>
        <p:spPr bwMode="auto">
          <a:xfrm>
            <a:off x="5151438" y="1778000"/>
            <a:ext cx="1279525" cy="135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sz="2400" dirty="0">
                <a:solidFill>
                  <a:srgbClr val="CC3300"/>
                </a:solidFill>
              </a:rPr>
              <a:t>dm</a:t>
            </a:r>
            <a:r>
              <a:rPr lang="en-US" sz="2400" baseline="30000" dirty="0">
                <a:solidFill>
                  <a:srgbClr val="CC3300"/>
                </a:solidFill>
              </a:rPr>
              <a:t>2</a:t>
            </a:r>
          </a:p>
        </p:txBody>
      </p:sp>
      <p:sp>
        <p:nvSpPr>
          <p:cNvPr id="75782" name="Rectangle 6"/>
          <p:cNvSpPr>
            <a:spLocks noChangeArrowheads="1"/>
          </p:cNvSpPr>
          <p:nvPr/>
        </p:nvSpPr>
        <p:spPr bwMode="auto">
          <a:xfrm>
            <a:off x="3806825" y="1778000"/>
            <a:ext cx="1344613" cy="135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sz="2400">
                <a:solidFill>
                  <a:srgbClr val="CC3300"/>
                </a:solidFill>
              </a:rPr>
              <a:t>m</a:t>
            </a:r>
            <a:r>
              <a:rPr lang="en-US" sz="2400" baseline="30000">
                <a:solidFill>
                  <a:srgbClr val="CC3300"/>
                </a:solidFill>
              </a:rPr>
              <a:t>2</a:t>
            </a:r>
          </a:p>
        </p:txBody>
      </p:sp>
      <p:sp>
        <p:nvSpPr>
          <p:cNvPr id="75783" name="Rectangle 7"/>
          <p:cNvSpPr>
            <a:spLocks noChangeArrowheads="1"/>
          </p:cNvSpPr>
          <p:nvPr/>
        </p:nvSpPr>
        <p:spPr bwMode="auto">
          <a:xfrm>
            <a:off x="2425700" y="1778000"/>
            <a:ext cx="1381125" cy="135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sz="2400" dirty="0">
                <a:solidFill>
                  <a:srgbClr val="CC3300"/>
                </a:solidFill>
              </a:rPr>
              <a:t>dam</a:t>
            </a:r>
            <a:r>
              <a:rPr lang="en-US" sz="2400" baseline="30000" dirty="0">
                <a:solidFill>
                  <a:srgbClr val="CC3300"/>
                </a:solidFill>
              </a:rPr>
              <a:t>2</a:t>
            </a:r>
          </a:p>
        </p:txBody>
      </p:sp>
      <p:sp>
        <p:nvSpPr>
          <p:cNvPr id="75784" name="Rectangle 8"/>
          <p:cNvSpPr>
            <a:spLocks noChangeArrowheads="1"/>
          </p:cNvSpPr>
          <p:nvPr/>
        </p:nvSpPr>
        <p:spPr bwMode="auto">
          <a:xfrm>
            <a:off x="1130300" y="1778000"/>
            <a:ext cx="1295400" cy="135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sz="2400" dirty="0">
                <a:solidFill>
                  <a:srgbClr val="CC3300"/>
                </a:solidFill>
              </a:rPr>
              <a:t>hm</a:t>
            </a:r>
            <a:r>
              <a:rPr lang="en-US" sz="2400" baseline="30000" dirty="0">
                <a:solidFill>
                  <a:srgbClr val="CC3300"/>
                </a:solidFill>
              </a:rPr>
              <a:t>2</a:t>
            </a:r>
          </a:p>
        </p:txBody>
      </p:sp>
      <p:sp>
        <p:nvSpPr>
          <p:cNvPr id="75785" name="Rectangle 9"/>
          <p:cNvSpPr>
            <a:spLocks noChangeArrowheads="1"/>
          </p:cNvSpPr>
          <p:nvPr/>
        </p:nvSpPr>
        <p:spPr bwMode="auto">
          <a:xfrm>
            <a:off x="139700" y="1778000"/>
            <a:ext cx="990600" cy="135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sz="2400" dirty="0">
                <a:solidFill>
                  <a:srgbClr val="CC3300"/>
                </a:solidFill>
              </a:rPr>
              <a:t>km</a:t>
            </a:r>
            <a:r>
              <a:rPr lang="en-US" sz="2400" baseline="30000" dirty="0">
                <a:solidFill>
                  <a:srgbClr val="CC3300"/>
                </a:solidFill>
              </a:rPr>
              <a:t>2</a:t>
            </a:r>
            <a:endParaRPr lang="en-US" sz="2400" dirty="0">
              <a:solidFill>
                <a:srgbClr val="CC3300"/>
              </a:solidFill>
            </a:endParaRPr>
          </a:p>
        </p:txBody>
      </p:sp>
      <p:sp>
        <p:nvSpPr>
          <p:cNvPr id="75786" name="Rectangle 10"/>
          <p:cNvSpPr>
            <a:spLocks noChangeArrowheads="1"/>
          </p:cNvSpPr>
          <p:nvPr/>
        </p:nvSpPr>
        <p:spPr bwMode="auto">
          <a:xfrm>
            <a:off x="5151438" y="609600"/>
            <a:ext cx="3903662" cy="1354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sz="2800" dirty="0" err="1">
                <a:solidFill>
                  <a:schemeClr val="accent2"/>
                </a:solidFill>
              </a:rPr>
              <a:t>Bé</a:t>
            </a:r>
            <a:r>
              <a:rPr lang="en-US" sz="2800" dirty="0">
                <a:solidFill>
                  <a:schemeClr val="accent2"/>
                </a:solidFill>
              </a:rPr>
              <a:t> h</a:t>
            </a:r>
            <a:r>
              <a:rPr lang="vi-VN" sz="2800" dirty="0">
                <a:solidFill>
                  <a:schemeClr val="accent2"/>
                </a:solidFill>
              </a:rPr>
              <a:t>ơ</a:t>
            </a:r>
            <a:r>
              <a:rPr lang="en-US" sz="2800" dirty="0">
                <a:solidFill>
                  <a:schemeClr val="accent2"/>
                </a:solidFill>
              </a:rPr>
              <a:t>n </a:t>
            </a:r>
            <a:r>
              <a:rPr lang="en-US" sz="2800" dirty="0" err="1">
                <a:solidFill>
                  <a:schemeClr val="accent2"/>
                </a:solidFill>
              </a:rPr>
              <a:t>mét</a:t>
            </a:r>
            <a:r>
              <a:rPr lang="en-US" sz="2800" dirty="0">
                <a:solidFill>
                  <a:schemeClr val="accent2"/>
                </a:solidFill>
              </a:rPr>
              <a:t> </a:t>
            </a:r>
            <a:r>
              <a:rPr lang="en-US" sz="2800" dirty="0" err="1">
                <a:solidFill>
                  <a:schemeClr val="accent2"/>
                </a:solidFill>
              </a:rPr>
              <a:t>vuông</a:t>
            </a:r>
            <a:endParaRPr lang="en-US" sz="2800" dirty="0">
              <a:solidFill>
                <a:schemeClr val="accent2"/>
              </a:solidFill>
            </a:endParaRPr>
          </a:p>
        </p:txBody>
      </p:sp>
      <p:sp>
        <p:nvSpPr>
          <p:cNvPr id="3090" name="Rectangle 11"/>
          <p:cNvSpPr>
            <a:spLocks noChangeArrowheads="1"/>
          </p:cNvSpPr>
          <p:nvPr/>
        </p:nvSpPr>
        <p:spPr bwMode="auto">
          <a:xfrm>
            <a:off x="3806825" y="627063"/>
            <a:ext cx="1344613" cy="1354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sz="2400">
                <a:solidFill>
                  <a:schemeClr val="accent2"/>
                </a:solidFill>
              </a:rPr>
              <a:t>Mét vuông</a:t>
            </a:r>
          </a:p>
        </p:txBody>
      </p:sp>
      <p:sp>
        <p:nvSpPr>
          <p:cNvPr id="75788" name="Rectangle 12"/>
          <p:cNvSpPr>
            <a:spLocks noChangeArrowheads="1"/>
          </p:cNvSpPr>
          <p:nvPr/>
        </p:nvSpPr>
        <p:spPr bwMode="auto">
          <a:xfrm>
            <a:off x="63500" y="627062"/>
            <a:ext cx="3667125" cy="1354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sz="2800" dirty="0" err="1">
                <a:solidFill>
                  <a:schemeClr val="accent2"/>
                </a:solidFill>
              </a:rPr>
              <a:t>Lớn</a:t>
            </a:r>
            <a:r>
              <a:rPr lang="en-US" sz="2800" dirty="0">
                <a:solidFill>
                  <a:schemeClr val="accent2"/>
                </a:solidFill>
              </a:rPr>
              <a:t> h</a:t>
            </a:r>
            <a:r>
              <a:rPr lang="vi-VN" sz="2800" dirty="0">
                <a:solidFill>
                  <a:schemeClr val="accent2"/>
                </a:solidFill>
              </a:rPr>
              <a:t>ơ</a:t>
            </a:r>
            <a:r>
              <a:rPr lang="en-US" sz="2800" dirty="0">
                <a:solidFill>
                  <a:schemeClr val="accent2"/>
                </a:solidFill>
              </a:rPr>
              <a:t>n </a:t>
            </a:r>
            <a:r>
              <a:rPr lang="en-US" sz="2800" dirty="0" err="1">
                <a:solidFill>
                  <a:schemeClr val="accent2"/>
                </a:solidFill>
              </a:rPr>
              <a:t>mét</a:t>
            </a:r>
            <a:r>
              <a:rPr lang="en-US" sz="2800" dirty="0">
                <a:solidFill>
                  <a:schemeClr val="accent2"/>
                </a:solidFill>
              </a:rPr>
              <a:t> </a:t>
            </a:r>
            <a:r>
              <a:rPr lang="en-US" sz="2800" dirty="0" err="1">
                <a:solidFill>
                  <a:schemeClr val="accent2"/>
                </a:solidFill>
              </a:rPr>
              <a:t>vuông</a:t>
            </a:r>
            <a:endParaRPr lang="en-US" sz="2800" dirty="0">
              <a:solidFill>
                <a:schemeClr val="accent2"/>
              </a:solidFill>
            </a:endParaRPr>
          </a:p>
        </p:txBody>
      </p:sp>
      <p:sp>
        <p:nvSpPr>
          <p:cNvPr id="3092" name="Line 13"/>
          <p:cNvSpPr>
            <a:spLocks noChangeShapeType="1"/>
          </p:cNvSpPr>
          <p:nvPr/>
        </p:nvSpPr>
        <p:spPr bwMode="auto">
          <a:xfrm>
            <a:off x="0" y="609600"/>
            <a:ext cx="90551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3" name="Line 14"/>
          <p:cNvSpPr>
            <a:spLocks noChangeShapeType="1"/>
          </p:cNvSpPr>
          <p:nvPr/>
        </p:nvSpPr>
        <p:spPr bwMode="auto">
          <a:xfrm>
            <a:off x="0" y="1752600"/>
            <a:ext cx="914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4" name="Line 15"/>
          <p:cNvSpPr>
            <a:spLocks noChangeShapeType="1"/>
          </p:cNvSpPr>
          <p:nvPr/>
        </p:nvSpPr>
        <p:spPr bwMode="auto">
          <a:xfrm>
            <a:off x="139700" y="2667000"/>
            <a:ext cx="8915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5" name="Line 16"/>
          <p:cNvSpPr>
            <a:spLocks noChangeShapeType="1"/>
          </p:cNvSpPr>
          <p:nvPr/>
        </p:nvSpPr>
        <p:spPr bwMode="auto">
          <a:xfrm>
            <a:off x="76200" y="5105400"/>
            <a:ext cx="89154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6" name="Line 17"/>
          <p:cNvSpPr>
            <a:spLocks noChangeShapeType="1"/>
          </p:cNvSpPr>
          <p:nvPr/>
        </p:nvSpPr>
        <p:spPr bwMode="auto">
          <a:xfrm>
            <a:off x="76200" y="609600"/>
            <a:ext cx="0" cy="44958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7" name="Line 18"/>
          <p:cNvSpPr>
            <a:spLocks noChangeShapeType="1"/>
          </p:cNvSpPr>
          <p:nvPr/>
        </p:nvSpPr>
        <p:spPr bwMode="auto">
          <a:xfrm flipH="1">
            <a:off x="3806825" y="609600"/>
            <a:ext cx="3175" cy="449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8" name="Line 19"/>
          <p:cNvSpPr>
            <a:spLocks noChangeShapeType="1"/>
          </p:cNvSpPr>
          <p:nvPr/>
        </p:nvSpPr>
        <p:spPr bwMode="auto">
          <a:xfrm flipH="1">
            <a:off x="5245100" y="609600"/>
            <a:ext cx="12700" cy="449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9" name="Line 20"/>
          <p:cNvSpPr>
            <a:spLocks noChangeShapeType="1"/>
          </p:cNvSpPr>
          <p:nvPr/>
        </p:nvSpPr>
        <p:spPr bwMode="auto">
          <a:xfrm>
            <a:off x="9067800" y="609600"/>
            <a:ext cx="0" cy="44958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00" name="Line 21"/>
          <p:cNvSpPr>
            <a:spLocks noChangeShapeType="1"/>
          </p:cNvSpPr>
          <p:nvPr/>
        </p:nvSpPr>
        <p:spPr bwMode="auto">
          <a:xfrm>
            <a:off x="1054100" y="1781175"/>
            <a:ext cx="0" cy="32940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01" name="Line 22"/>
          <p:cNvSpPr>
            <a:spLocks noChangeShapeType="1"/>
          </p:cNvSpPr>
          <p:nvPr/>
        </p:nvSpPr>
        <p:spPr bwMode="auto">
          <a:xfrm>
            <a:off x="2425700" y="1778000"/>
            <a:ext cx="0" cy="32940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02" name="Line 23"/>
          <p:cNvSpPr>
            <a:spLocks noChangeShapeType="1"/>
          </p:cNvSpPr>
          <p:nvPr/>
        </p:nvSpPr>
        <p:spPr bwMode="auto">
          <a:xfrm>
            <a:off x="6540500" y="1795463"/>
            <a:ext cx="0" cy="32940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03" name="Line 24"/>
          <p:cNvSpPr>
            <a:spLocks noChangeShapeType="1"/>
          </p:cNvSpPr>
          <p:nvPr/>
        </p:nvSpPr>
        <p:spPr bwMode="auto">
          <a:xfrm>
            <a:off x="7988300" y="1795463"/>
            <a:ext cx="0" cy="32940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3074" name="Object 25"/>
          <p:cNvGraphicFramePr>
            <a:graphicFrameLocks noChangeAspect="1"/>
          </p:cNvGraphicFramePr>
          <p:nvPr/>
        </p:nvGraphicFramePr>
        <p:xfrm>
          <a:off x="4425950" y="2297113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2" name="Equation" r:id="rId4" imgW="114151" imgH="215619" progId="Equation.3">
                  <p:embed/>
                </p:oleObj>
              </mc:Choice>
              <mc:Fallback>
                <p:oleObj name="Equation" r:id="rId4" imgW="114151" imgH="215619" progId="Equation.3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5950" y="2297113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04" name="Rectangle 26"/>
          <p:cNvSpPr>
            <a:spLocks noChangeArrowheads="1"/>
          </p:cNvSpPr>
          <p:nvPr/>
        </p:nvSpPr>
        <p:spPr bwMode="auto">
          <a:xfrm>
            <a:off x="7742238" y="3319463"/>
            <a:ext cx="1312862" cy="193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US" baseline="30000"/>
          </a:p>
        </p:txBody>
      </p:sp>
      <p:sp>
        <p:nvSpPr>
          <p:cNvPr id="3105" name="Rectangle 27"/>
          <p:cNvSpPr>
            <a:spLocks noChangeArrowheads="1"/>
          </p:cNvSpPr>
          <p:nvPr/>
        </p:nvSpPr>
        <p:spPr bwMode="auto">
          <a:xfrm>
            <a:off x="6430963" y="3133725"/>
            <a:ext cx="1311275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US" sz="2400"/>
          </a:p>
        </p:txBody>
      </p:sp>
      <p:sp>
        <p:nvSpPr>
          <p:cNvPr id="3106" name="Rectangle 28"/>
          <p:cNvSpPr>
            <a:spLocks noChangeArrowheads="1"/>
          </p:cNvSpPr>
          <p:nvPr/>
        </p:nvSpPr>
        <p:spPr bwMode="auto">
          <a:xfrm>
            <a:off x="5151438" y="3133725"/>
            <a:ext cx="1279525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US" sz="2400"/>
          </a:p>
        </p:txBody>
      </p:sp>
      <p:sp>
        <p:nvSpPr>
          <p:cNvPr id="3107" name="Rectangle 29"/>
          <p:cNvSpPr>
            <a:spLocks noChangeArrowheads="1"/>
          </p:cNvSpPr>
          <p:nvPr/>
        </p:nvSpPr>
        <p:spPr bwMode="auto">
          <a:xfrm>
            <a:off x="3806825" y="3133725"/>
            <a:ext cx="1344613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US" sz="2400"/>
          </a:p>
        </p:txBody>
      </p:sp>
      <p:sp>
        <p:nvSpPr>
          <p:cNvPr id="3108" name="Rectangle 30"/>
          <p:cNvSpPr>
            <a:spLocks noChangeArrowheads="1"/>
          </p:cNvSpPr>
          <p:nvPr/>
        </p:nvSpPr>
        <p:spPr bwMode="auto">
          <a:xfrm>
            <a:off x="2425700" y="3133725"/>
            <a:ext cx="1381125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US" sz="2400"/>
          </a:p>
        </p:txBody>
      </p:sp>
      <p:sp>
        <p:nvSpPr>
          <p:cNvPr id="3109" name="Rectangle 31"/>
          <p:cNvSpPr>
            <a:spLocks noChangeArrowheads="1"/>
          </p:cNvSpPr>
          <p:nvPr/>
        </p:nvSpPr>
        <p:spPr bwMode="auto">
          <a:xfrm>
            <a:off x="1130300" y="3133725"/>
            <a:ext cx="12954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US" baseline="30000"/>
          </a:p>
        </p:txBody>
      </p:sp>
      <p:sp>
        <p:nvSpPr>
          <p:cNvPr id="3110" name="Rectangle 32"/>
          <p:cNvSpPr>
            <a:spLocks noChangeArrowheads="1"/>
          </p:cNvSpPr>
          <p:nvPr/>
        </p:nvSpPr>
        <p:spPr bwMode="auto">
          <a:xfrm>
            <a:off x="139700" y="3133725"/>
            <a:ext cx="9906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US" sz="2000"/>
          </a:p>
        </p:txBody>
      </p:sp>
      <p:sp>
        <p:nvSpPr>
          <p:cNvPr id="3132" name="Rectangle 39"/>
          <p:cNvSpPr>
            <a:spLocks noChangeArrowheads="1"/>
          </p:cNvSpPr>
          <p:nvPr/>
        </p:nvSpPr>
        <p:spPr bwMode="auto">
          <a:xfrm>
            <a:off x="3963032" y="3243262"/>
            <a:ext cx="1600201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sz="2000" dirty="0"/>
              <a:t>1 m</a:t>
            </a:r>
            <a:r>
              <a:rPr lang="en-US" sz="2000" baseline="30000" dirty="0"/>
              <a:t>2</a:t>
            </a:r>
          </a:p>
          <a:p>
            <a:pPr>
              <a:spcBef>
                <a:spcPct val="20000"/>
              </a:spcBef>
            </a:pPr>
            <a:r>
              <a:rPr lang="en-US" sz="2000" dirty="0" smtClean="0"/>
              <a:t>= 100 dm</a:t>
            </a:r>
            <a:r>
              <a:rPr lang="en-US" sz="2000" baseline="30000" dirty="0" smtClean="0"/>
              <a:t>2</a:t>
            </a:r>
          </a:p>
          <a:p>
            <a:pPr>
              <a:spcBef>
                <a:spcPct val="20000"/>
              </a:spcBef>
            </a:pPr>
            <a:endParaRPr lang="en-US" sz="2000" dirty="0"/>
          </a:p>
        </p:txBody>
      </p:sp>
      <p:graphicFrame>
        <p:nvGraphicFramePr>
          <p:cNvPr id="3076" name="Object 4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3242009"/>
              </p:ext>
            </p:extLst>
          </p:nvPr>
        </p:nvGraphicFramePr>
        <p:xfrm>
          <a:off x="4203700" y="3848100"/>
          <a:ext cx="431111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3" name="Equation" r:id="rId6" imgW="279279" imgH="393529" progId="Equation.3">
                  <p:embed/>
                </p:oleObj>
              </mc:Choice>
              <mc:Fallback>
                <p:oleObj name="Equation" r:id="rId6" imgW="279279" imgH="393529" progId="Equation.3">
                  <p:embed/>
                  <p:pic>
                    <p:nvPicPr>
                      <p:cNvPr id="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3700" y="3848100"/>
                        <a:ext cx="431111" cy="6477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19" name="Text Box 69"/>
          <p:cNvSpPr txBox="1">
            <a:spLocks noChangeArrowheads="1"/>
          </p:cNvSpPr>
          <p:nvPr/>
        </p:nvSpPr>
        <p:spPr bwMode="auto">
          <a:xfrm>
            <a:off x="381000" y="0"/>
            <a:ext cx="4953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3120" name="Rectangle 70"/>
          <p:cNvSpPr>
            <a:spLocks noChangeArrowheads="1"/>
          </p:cNvSpPr>
          <p:nvPr/>
        </p:nvSpPr>
        <p:spPr bwMode="auto">
          <a:xfrm>
            <a:off x="0" y="0"/>
            <a:ext cx="41116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CC00CC"/>
                </a:solidFill>
              </a:rPr>
              <a:t>2. Bảng </a:t>
            </a:r>
            <a:r>
              <a:rPr lang="vi-VN" sz="2400" b="1" i="1">
                <a:solidFill>
                  <a:srgbClr val="CC00CC"/>
                </a:solidFill>
              </a:rPr>
              <a:t>đơ</a:t>
            </a:r>
            <a:r>
              <a:rPr lang="en-US" sz="2400" b="1" i="1">
                <a:solidFill>
                  <a:srgbClr val="CC00CC"/>
                </a:solidFill>
              </a:rPr>
              <a:t>n vị </a:t>
            </a:r>
            <a:r>
              <a:rPr lang="vi-VN" sz="2400" b="1" i="1">
                <a:solidFill>
                  <a:srgbClr val="CC00CC"/>
                </a:solidFill>
              </a:rPr>
              <a:t>đ</a:t>
            </a:r>
            <a:r>
              <a:rPr lang="en-US" sz="2400" b="1" i="1">
                <a:solidFill>
                  <a:srgbClr val="CC00CC"/>
                </a:solidFill>
              </a:rPr>
              <a:t>o diện tích</a:t>
            </a:r>
          </a:p>
        </p:txBody>
      </p:sp>
      <p:sp>
        <p:nvSpPr>
          <p:cNvPr id="37" name="Rectangle 39"/>
          <p:cNvSpPr>
            <a:spLocks noChangeArrowheads="1"/>
          </p:cNvSpPr>
          <p:nvPr/>
        </p:nvSpPr>
        <p:spPr bwMode="auto">
          <a:xfrm>
            <a:off x="3911599" y="3984625"/>
            <a:ext cx="1600201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sz="2000" dirty="0" smtClean="0"/>
              <a:t>=       dam</a:t>
            </a:r>
            <a:r>
              <a:rPr lang="en-US" sz="2000" baseline="30000" dirty="0" smtClean="0"/>
              <a:t>2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79" grpId="0"/>
      <p:bldP spid="75780" grpId="0"/>
      <p:bldP spid="75781" grpId="0"/>
      <p:bldP spid="75783" grpId="0"/>
      <p:bldP spid="75784" grpId="0"/>
      <p:bldP spid="75785" grpId="0"/>
      <p:bldP spid="3132" grpId="0"/>
      <p:bldP spid="3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9" name="Rectangle 3"/>
          <p:cNvSpPr>
            <a:spLocks noChangeArrowheads="1"/>
          </p:cNvSpPr>
          <p:nvPr/>
        </p:nvSpPr>
        <p:spPr bwMode="auto">
          <a:xfrm>
            <a:off x="7742238" y="1828800"/>
            <a:ext cx="1312862" cy="135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sz="2400" dirty="0" smtClean="0">
                <a:solidFill>
                  <a:srgbClr val="CC3300"/>
                </a:solidFill>
              </a:rPr>
              <a:t> mm</a:t>
            </a:r>
            <a:r>
              <a:rPr lang="en-US" sz="2400" baseline="30000" dirty="0" smtClean="0">
                <a:solidFill>
                  <a:srgbClr val="CC3300"/>
                </a:solidFill>
              </a:rPr>
              <a:t>2</a:t>
            </a:r>
            <a:endParaRPr lang="en-US" sz="2400" baseline="30000" dirty="0">
              <a:solidFill>
                <a:srgbClr val="CC3300"/>
              </a:solidFill>
            </a:endParaRPr>
          </a:p>
        </p:txBody>
      </p:sp>
      <p:sp>
        <p:nvSpPr>
          <p:cNvPr id="75780" name="Rectangle 4"/>
          <p:cNvSpPr>
            <a:spLocks noChangeArrowheads="1"/>
          </p:cNvSpPr>
          <p:nvPr/>
        </p:nvSpPr>
        <p:spPr bwMode="auto">
          <a:xfrm>
            <a:off x="6430963" y="1778000"/>
            <a:ext cx="1311275" cy="135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sz="2400" dirty="0" smtClean="0">
                <a:solidFill>
                  <a:srgbClr val="CC3300"/>
                </a:solidFill>
              </a:rPr>
              <a:t> cm</a:t>
            </a:r>
            <a:r>
              <a:rPr lang="en-US" sz="2400" baseline="30000" dirty="0" smtClean="0">
                <a:solidFill>
                  <a:srgbClr val="CC3300"/>
                </a:solidFill>
              </a:rPr>
              <a:t>2</a:t>
            </a:r>
            <a:endParaRPr lang="en-US" sz="2400" baseline="30000" dirty="0">
              <a:solidFill>
                <a:srgbClr val="CC3300"/>
              </a:solidFill>
            </a:endParaRPr>
          </a:p>
        </p:txBody>
      </p:sp>
      <p:sp>
        <p:nvSpPr>
          <p:cNvPr id="75781" name="Rectangle 5"/>
          <p:cNvSpPr>
            <a:spLocks noChangeArrowheads="1"/>
          </p:cNvSpPr>
          <p:nvPr/>
        </p:nvSpPr>
        <p:spPr bwMode="auto">
          <a:xfrm>
            <a:off x="5151438" y="1778000"/>
            <a:ext cx="1279525" cy="135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sz="2400" dirty="0" smtClean="0">
                <a:solidFill>
                  <a:srgbClr val="CC3300"/>
                </a:solidFill>
              </a:rPr>
              <a:t> dm</a:t>
            </a:r>
            <a:r>
              <a:rPr lang="en-US" sz="2400" baseline="30000" dirty="0" smtClean="0">
                <a:solidFill>
                  <a:srgbClr val="CC3300"/>
                </a:solidFill>
              </a:rPr>
              <a:t>2</a:t>
            </a:r>
            <a:endParaRPr lang="en-US" sz="2400" baseline="30000" dirty="0">
              <a:solidFill>
                <a:srgbClr val="CC3300"/>
              </a:solidFill>
            </a:endParaRPr>
          </a:p>
        </p:txBody>
      </p:sp>
      <p:sp>
        <p:nvSpPr>
          <p:cNvPr id="75782" name="Rectangle 6"/>
          <p:cNvSpPr>
            <a:spLocks noChangeArrowheads="1"/>
          </p:cNvSpPr>
          <p:nvPr/>
        </p:nvSpPr>
        <p:spPr bwMode="auto">
          <a:xfrm>
            <a:off x="3806825" y="1778000"/>
            <a:ext cx="1344613" cy="135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sz="2400" dirty="0">
                <a:solidFill>
                  <a:srgbClr val="CC3300"/>
                </a:solidFill>
              </a:rPr>
              <a:t>m</a:t>
            </a:r>
            <a:r>
              <a:rPr lang="en-US" sz="2400" baseline="30000" dirty="0">
                <a:solidFill>
                  <a:srgbClr val="CC3300"/>
                </a:solidFill>
              </a:rPr>
              <a:t>2</a:t>
            </a:r>
          </a:p>
        </p:txBody>
      </p:sp>
      <p:sp>
        <p:nvSpPr>
          <p:cNvPr id="75783" name="Rectangle 7"/>
          <p:cNvSpPr>
            <a:spLocks noChangeArrowheads="1"/>
          </p:cNvSpPr>
          <p:nvPr/>
        </p:nvSpPr>
        <p:spPr bwMode="auto">
          <a:xfrm>
            <a:off x="2425700" y="1778000"/>
            <a:ext cx="1381125" cy="135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sz="2400" dirty="0">
                <a:solidFill>
                  <a:srgbClr val="CC3300"/>
                </a:solidFill>
              </a:rPr>
              <a:t>dam</a:t>
            </a:r>
            <a:r>
              <a:rPr lang="en-US" sz="2400" baseline="30000" dirty="0">
                <a:solidFill>
                  <a:srgbClr val="CC3300"/>
                </a:solidFill>
              </a:rPr>
              <a:t>2</a:t>
            </a:r>
          </a:p>
        </p:txBody>
      </p:sp>
      <p:sp>
        <p:nvSpPr>
          <p:cNvPr id="75784" name="Rectangle 8"/>
          <p:cNvSpPr>
            <a:spLocks noChangeArrowheads="1"/>
          </p:cNvSpPr>
          <p:nvPr/>
        </p:nvSpPr>
        <p:spPr bwMode="auto">
          <a:xfrm>
            <a:off x="1130300" y="1778000"/>
            <a:ext cx="1295400" cy="135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sz="2400" dirty="0">
                <a:solidFill>
                  <a:srgbClr val="CC3300"/>
                </a:solidFill>
              </a:rPr>
              <a:t>hm</a:t>
            </a:r>
            <a:r>
              <a:rPr lang="en-US" sz="2400" baseline="30000" dirty="0">
                <a:solidFill>
                  <a:srgbClr val="CC3300"/>
                </a:solidFill>
              </a:rPr>
              <a:t>2</a:t>
            </a:r>
          </a:p>
        </p:txBody>
      </p:sp>
      <p:sp>
        <p:nvSpPr>
          <p:cNvPr id="75785" name="Rectangle 9"/>
          <p:cNvSpPr>
            <a:spLocks noChangeArrowheads="1"/>
          </p:cNvSpPr>
          <p:nvPr/>
        </p:nvSpPr>
        <p:spPr bwMode="auto">
          <a:xfrm>
            <a:off x="139700" y="1778000"/>
            <a:ext cx="990600" cy="135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sz="2400" dirty="0">
                <a:solidFill>
                  <a:srgbClr val="CC3300"/>
                </a:solidFill>
              </a:rPr>
              <a:t>km</a:t>
            </a:r>
            <a:r>
              <a:rPr lang="en-US" sz="2400" baseline="30000" dirty="0">
                <a:solidFill>
                  <a:srgbClr val="CC3300"/>
                </a:solidFill>
              </a:rPr>
              <a:t>2</a:t>
            </a:r>
            <a:endParaRPr lang="en-US" sz="2400" dirty="0">
              <a:solidFill>
                <a:srgbClr val="CC3300"/>
              </a:solidFill>
            </a:endParaRPr>
          </a:p>
        </p:txBody>
      </p:sp>
      <p:sp>
        <p:nvSpPr>
          <p:cNvPr id="75786" name="Rectangle 10"/>
          <p:cNvSpPr>
            <a:spLocks noChangeArrowheads="1"/>
          </p:cNvSpPr>
          <p:nvPr/>
        </p:nvSpPr>
        <p:spPr bwMode="auto">
          <a:xfrm>
            <a:off x="5151438" y="609600"/>
            <a:ext cx="3903662" cy="1354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sz="2800" dirty="0" err="1">
                <a:solidFill>
                  <a:schemeClr val="accent2"/>
                </a:solidFill>
              </a:rPr>
              <a:t>Bé</a:t>
            </a:r>
            <a:r>
              <a:rPr lang="en-US" sz="2800" dirty="0">
                <a:solidFill>
                  <a:schemeClr val="accent2"/>
                </a:solidFill>
              </a:rPr>
              <a:t> h</a:t>
            </a:r>
            <a:r>
              <a:rPr lang="vi-VN" sz="2800" dirty="0">
                <a:solidFill>
                  <a:schemeClr val="accent2"/>
                </a:solidFill>
              </a:rPr>
              <a:t>ơ</a:t>
            </a:r>
            <a:r>
              <a:rPr lang="en-US" sz="2800" dirty="0">
                <a:solidFill>
                  <a:schemeClr val="accent2"/>
                </a:solidFill>
              </a:rPr>
              <a:t>n </a:t>
            </a:r>
            <a:r>
              <a:rPr lang="en-US" sz="2800" dirty="0" err="1">
                <a:solidFill>
                  <a:schemeClr val="accent2"/>
                </a:solidFill>
              </a:rPr>
              <a:t>mét</a:t>
            </a:r>
            <a:r>
              <a:rPr lang="en-US" sz="2800" dirty="0">
                <a:solidFill>
                  <a:schemeClr val="accent2"/>
                </a:solidFill>
              </a:rPr>
              <a:t> </a:t>
            </a:r>
            <a:r>
              <a:rPr lang="en-US" sz="2800" dirty="0" err="1">
                <a:solidFill>
                  <a:schemeClr val="accent2"/>
                </a:solidFill>
              </a:rPr>
              <a:t>vuông</a:t>
            </a:r>
            <a:endParaRPr lang="en-US" sz="2800" dirty="0">
              <a:solidFill>
                <a:schemeClr val="accent2"/>
              </a:solidFill>
            </a:endParaRPr>
          </a:p>
        </p:txBody>
      </p:sp>
      <p:sp>
        <p:nvSpPr>
          <p:cNvPr id="3090" name="Rectangle 11"/>
          <p:cNvSpPr>
            <a:spLocks noChangeArrowheads="1"/>
          </p:cNvSpPr>
          <p:nvPr/>
        </p:nvSpPr>
        <p:spPr bwMode="auto">
          <a:xfrm>
            <a:off x="3806825" y="627063"/>
            <a:ext cx="1344613" cy="1354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sz="2400">
                <a:solidFill>
                  <a:schemeClr val="accent2"/>
                </a:solidFill>
              </a:rPr>
              <a:t>Mét vuông</a:t>
            </a:r>
          </a:p>
        </p:txBody>
      </p:sp>
      <p:sp>
        <p:nvSpPr>
          <p:cNvPr id="75788" name="Rectangle 12"/>
          <p:cNvSpPr>
            <a:spLocks noChangeArrowheads="1"/>
          </p:cNvSpPr>
          <p:nvPr/>
        </p:nvSpPr>
        <p:spPr bwMode="auto">
          <a:xfrm>
            <a:off x="63500" y="627062"/>
            <a:ext cx="3667125" cy="1354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sz="2800" dirty="0" err="1">
                <a:solidFill>
                  <a:schemeClr val="accent2"/>
                </a:solidFill>
              </a:rPr>
              <a:t>Lớn</a:t>
            </a:r>
            <a:r>
              <a:rPr lang="en-US" sz="2800" dirty="0">
                <a:solidFill>
                  <a:schemeClr val="accent2"/>
                </a:solidFill>
              </a:rPr>
              <a:t> h</a:t>
            </a:r>
            <a:r>
              <a:rPr lang="vi-VN" sz="2800" dirty="0">
                <a:solidFill>
                  <a:schemeClr val="accent2"/>
                </a:solidFill>
              </a:rPr>
              <a:t>ơ</a:t>
            </a:r>
            <a:r>
              <a:rPr lang="en-US" sz="2800" dirty="0">
                <a:solidFill>
                  <a:schemeClr val="accent2"/>
                </a:solidFill>
              </a:rPr>
              <a:t>n </a:t>
            </a:r>
            <a:r>
              <a:rPr lang="en-US" sz="2800" dirty="0" err="1">
                <a:solidFill>
                  <a:schemeClr val="accent2"/>
                </a:solidFill>
              </a:rPr>
              <a:t>mét</a:t>
            </a:r>
            <a:r>
              <a:rPr lang="en-US" sz="2800" dirty="0">
                <a:solidFill>
                  <a:schemeClr val="accent2"/>
                </a:solidFill>
              </a:rPr>
              <a:t> </a:t>
            </a:r>
            <a:r>
              <a:rPr lang="en-US" sz="2800" dirty="0" err="1">
                <a:solidFill>
                  <a:schemeClr val="accent2"/>
                </a:solidFill>
              </a:rPr>
              <a:t>vuông</a:t>
            </a:r>
            <a:endParaRPr lang="en-US" sz="2800" dirty="0">
              <a:solidFill>
                <a:schemeClr val="accent2"/>
              </a:solidFill>
            </a:endParaRPr>
          </a:p>
        </p:txBody>
      </p:sp>
      <p:sp>
        <p:nvSpPr>
          <p:cNvPr id="3092" name="Line 13"/>
          <p:cNvSpPr>
            <a:spLocks noChangeShapeType="1"/>
          </p:cNvSpPr>
          <p:nvPr/>
        </p:nvSpPr>
        <p:spPr bwMode="auto">
          <a:xfrm>
            <a:off x="0" y="609600"/>
            <a:ext cx="90551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3" name="Line 14"/>
          <p:cNvSpPr>
            <a:spLocks noChangeShapeType="1"/>
          </p:cNvSpPr>
          <p:nvPr/>
        </p:nvSpPr>
        <p:spPr bwMode="auto">
          <a:xfrm>
            <a:off x="0" y="1752600"/>
            <a:ext cx="914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4" name="Line 15"/>
          <p:cNvSpPr>
            <a:spLocks noChangeShapeType="1"/>
          </p:cNvSpPr>
          <p:nvPr/>
        </p:nvSpPr>
        <p:spPr bwMode="auto">
          <a:xfrm>
            <a:off x="139700" y="2667000"/>
            <a:ext cx="8915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5" name="Line 16"/>
          <p:cNvSpPr>
            <a:spLocks noChangeShapeType="1"/>
          </p:cNvSpPr>
          <p:nvPr/>
        </p:nvSpPr>
        <p:spPr bwMode="auto">
          <a:xfrm>
            <a:off x="114300" y="5105400"/>
            <a:ext cx="89154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6" name="Line 17"/>
          <p:cNvSpPr>
            <a:spLocks noChangeShapeType="1"/>
          </p:cNvSpPr>
          <p:nvPr/>
        </p:nvSpPr>
        <p:spPr bwMode="auto">
          <a:xfrm>
            <a:off x="76200" y="609600"/>
            <a:ext cx="0" cy="44958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7" name="Line 18"/>
          <p:cNvSpPr>
            <a:spLocks noChangeShapeType="1"/>
          </p:cNvSpPr>
          <p:nvPr/>
        </p:nvSpPr>
        <p:spPr bwMode="auto">
          <a:xfrm flipH="1">
            <a:off x="3806825" y="609600"/>
            <a:ext cx="3175" cy="449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8" name="Line 19"/>
          <p:cNvSpPr>
            <a:spLocks noChangeShapeType="1"/>
          </p:cNvSpPr>
          <p:nvPr/>
        </p:nvSpPr>
        <p:spPr bwMode="auto">
          <a:xfrm flipH="1">
            <a:off x="5245100" y="609600"/>
            <a:ext cx="12700" cy="449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9" name="Line 20"/>
          <p:cNvSpPr>
            <a:spLocks noChangeShapeType="1"/>
          </p:cNvSpPr>
          <p:nvPr/>
        </p:nvSpPr>
        <p:spPr bwMode="auto">
          <a:xfrm>
            <a:off x="9067800" y="609600"/>
            <a:ext cx="0" cy="44958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00" name="Line 21"/>
          <p:cNvSpPr>
            <a:spLocks noChangeShapeType="1"/>
          </p:cNvSpPr>
          <p:nvPr/>
        </p:nvSpPr>
        <p:spPr bwMode="auto">
          <a:xfrm>
            <a:off x="1181100" y="1781175"/>
            <a:ext cx="0" cy="32940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01" name="Line 22"/>
          <p:cNvSpPr>
            <a:spLocks noChangeShapeType="1"/>
          </p:cNvSpPr>
          <p:nvPr/>
        </p:nvSpPr>
        <p:spPr bwMode="auto">
          <a:xfrm>
            <a:off x="2476500" y="1778000"/>
            <a:ext cx="0" cy="32940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02" name="Line 23"/>
          <p:cNvSpPr>
            <a:spLocks noChangeShapeType="1"/>
          </p:cNvSpPr>
          <p:nvPr/>
        </p:nvSpPr>
        <p:spPr bwMode="auto">
          <a:xfrm>
            <a:off x="6540500" y="1795463"/>
            <a:ext cx="0" cy="32940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03" name="Line 24"/>
          <p:cNvSpPr>
            <a:spLocks noChangeShapeType="1"/>
          </p:cNvSpPr>
          <p:nvPr/>
        </p:nvSpPr>
        <p:spPr bwMode="auto">
          <a:xfrm>
            <a:off x="7848600" y="1795463"/>
            <a:ext cx="0" cy="32940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3074" name="Object 25"/>
          <p:cNvGraphicFramePr>
            <a:graphicFrameLocks noChangeAspect="1"/>
          </p:cNvGraphicFramePr>
          <p:nvPr/>
        </p:nvGraphicFramePr>
        <p:xfrm>
          <a:off x="4425950" y="2297113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41" name="Equation" r:id="rId4" imgW="114151" imgH="215619" progId="Equation.3">
                  <p:embed/>
                </p:oleObj>
              </mc:Choice>
              <mc:Fallback>
                <p:oleObj name="Equation" r:id="rId4" imgW="114151" imgH="21561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5950" y="2297113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04" name="Rectangle 26"/>
          <p:cNvSpPr>
            <a:spLocks noChangeArrowheads="1"/>
          </p:cNvSpPr>
          <p:nvPr/>
        </p:nvSpPr>
        <p:spPr bwMode="auto">
          <a:xfrm>
            <a:off x="7742238" y="3124200"/>
            <a:ext cx="1312862" cy="193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US" baseline="30000"/>
          </a:p>
        </p:txBody>
      </p:sp>
      <p:sp>
        <p:nvSpPr>
          <p:cNvPr id="3105" name="Rectangle 27"/>
          <p:cNvSpPr>
            <a:spLocks noChangeArrowheads="1"/>
          </p:cNvSpPr>
          <p:nvPr/>
        </p:nvSpPr>
        <p:spPr bwMode="auto">
          <a:xfrm>
            <a:off x="6430963" y="3133725"/>
            <a:ext cx="1311275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US" sz="2400"/>
          </a:p>
        </p:txBody>
      </p:sp>
      <p:sp>
        <p:nvSpPr>
          <p:cNvPr id="3106" name="Rectangle 28"/>
          <p:cNvSpPr>
            <a:spLocks noChangeArrowheads="1"/>
          </p:cNvSpPr>
          <p:nvPr/>
        </p:nvSpPr>
        <p:spPr bwMode="auto">
          <a:xfrm>
            <a:off x="5151438" y="3133725"/>
            <a:ext cx="1279525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US" sz="2400"/>
          </a:p>
        </p:txBody>
      </p:sp>
      <p:sp>
        <p:nvSpPr>
          <p:cNvPr id="3107" name="Rectangle 29"/>
          <p:cNvSpPr>
            <a:spLocks noChangeArrowheads="1"/>
          </p:cNvSpPr>
          <p:nvPr/>
        </p:nvSpPr>
        <p:spPr bwMode="auto">
          <a:xfrm>
            <a:off x="3806825" y="3133725"/>
            <a:ext cx="1344613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US" sz="2400"/>
          </a:p>
        </p:txBody>
      </p:sp>
      <p:sp>
        <p:nvSpPr>
          <p:cNvPr id="3108" name="Rectangle 30"/>
          <p:cNvSpPr>
            <a:spLocks noChangeArrowheads="1"/>
          </p:cNvSpPr>
          <p:nvPr/>
        </p:nvSpPr>
        <p:spPr bwMode="auto">
          <a:xfrm>
            <a:off x="2425700" y="3133725"/>
            <a:ext cx="1381125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US" sz="2400"/>
          </a:p>
        </p:txBody>
      </p:sp>
      <p:sp>
        <p:nvSpPr>
          <p:cNvPr id="3109" name="Rectangle 31"/>
          <p:cNvSpPr>
            <a:spLocks noChangeArrowheads="1"/>
          </p:cNvSpPr>
          <p:nvPr/>
        </p:nvSpPr>
        <p:spPr bwMode="auto">
          <a:xfrm>
            <a:off x="1130300" y="3133725"/>
            <a:ext cx="12954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US" baseline="30000"/>
          </a:p>
        </p:txBody>
      </p:sp>
      <p:sp>
        <p:nvSpPr>
          <p:cNvPr id="3110" name="Rectangle 32"/>
          <p:cNvSpPr>
            <a:spLocks noChangeArrowheads="1"/>
          </p:cNvSpPr>
          <p:nvPr/>
        </p:nvSpPr>
        <p:spPr bwMode="auto">
          <a:xfrm>
            <a:off x="139700" y="3133725"/>
            <a:ext cx="9906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US" sz="2000"/>
          </a:p>
        </p:txBody>
      </p:sp>
      <p:sp>
        <p:nvSpPr>
          <p:cNvPr id="75818" name="Rectangle 42"/>
          <p:cNvSpPr>
            <a:spLocks noChangeArrowheads="1"/>
          </p:cNvSpPr>
          <p:nvPr/>
        </p:nvSpPr>
        <p:spPr bwMode="auto">
          <a:xfrm>
            <a:off x="0" y="2900363"/>
            <a:ext cx="12954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sz="2000" dirty="0" smtClean="0"/>
              <a:t>   1km</a:t>
            </a:r>
            <a:r>
              <a:rPr lang="en-US" sz="2000" baseline="30000" dirty="0" smtClean="0"/>
              <a:t>2 </a:t>
            </a:r>
          </a:p>
          <a:p>
            <a:pPr>
              <a:spcBef>
                <a:spcPct val="20000"/>
              </a:spcBef>
            </a:pPr>
            <a:r>
              <a:rPr lang="en-US" sz="2000" dirty="0" smtClean="0"/>
              <a:t>=       hm</a:t>
            </a:r>
            <a:r>
              <a:rPr lang="en-US" sz="2000" baseline="30000" dirty="0" smtClean="0"/>
              <a:t>2</a:t>
            </a:r>
            <a:endParaRPr lang="en-US" sz="2000" dirty="0"/>
          </a:p>
          <a:p>
            <a:pPr>
              <a:spcBef>
                <a:spcPct val="20000"/>
              </a:spcBef>
            </a:pPr>
            <a:endParaRPr lang="en-US" sz="2000" dirty="0"/>
          </a:p>
        </p:txBody>
      </p:sp>
      <p:sp>
        <p:nvSpPr>
          <p:cNvPr id="3134" name="Rectangle 41"/>
          <p:cNvSpPr>
            <a:spLocks noChangeArrowheads="1"/>
          </p:cNvSpPr>
          <p:nvPr/>
        </p:nvSpPr>
        <p:spPr bwMode="auto">
          <a:xfrm>
            <a:off x="1130300" y="2933700"/>
            <a:ext cx="1627188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sz="2000" dirty="0" smtClean="0"/>
              <a:t>  </a:t>
            </a:r>
            <a:r>
              <a:rPr lang="en-US" sz="2000" dirty="0" smtClean="0"/>
              <a:t>1hm</a:t>
            </a:r>
            <a:r>
              <a:rPr lang="en-US" sz="2000" baseline="30000" dirty="0" smtClean="0"/>
              <a:t>2</a:t>
            </a:r>
          </a:p>
          <a:p>
            <a:pPr>
              <a:spcBef>
                <a:spcPct val="20000"/>
              </a:spcBef>
            </a:pPr>
            <a:r>
              <a:rPr lang="en-US" sz="2000" dirty="0" smtClean="0"/>
              <a:t>=       dam</a:t>
            </a:r>
            <a:r>
              <a:rPr lang="en-US" sz="2000" baseline="30000" dirty="0" smtClean="0"/>
              <a:t>2</a:t>
            </a:r>
            <a:endParaRPr lang="en-US" sz="2000" baseline="30000" dirty="0" smtClean="0"/>
          </a:p>
          <a:p>
            <a:pPr>
              <a:spcBef>
                <a:spcPct val="20000"/>
              </a:spcBef>
            </a:pPr>
            <a:r>
              <a:rPr lang="en-US" sz="2000" dirty="0" smtClean="0"/>
              <a:t>=       </a:t>
            </a:r>
            <a:r>
              <a:rPr lang="en-US" sz="2000" dirty="0"/>
              <a:t>km</a:t>
            </a:r>
            <a:r>
              <a:rPr lang="en-US" sz="2000" baseline="30000" dirty="0"/>
              <a:t>2</a:t>
            </a:r>
          </a:p>
        </p:txBody>
      </p:sp>
      <p:graphicFrame>
        <p:nvGraphicFramePr>
          <p:cNvPr id="3081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0405090"/>
              </p:ext>
            </p:extLst>
          </p:nvPr>
        </p:nvGraphicFramePr>
        <p:xfrm>
          <a:off x="1371600" y="3538538"/>
          <a:ext cx="485775" cy="652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42" name="Equation" r:id="rId6" imgW="279279" imgH="393529" progId="Equation.3">
                  <p:embed/>
                </p:oleObj>
              </mc:Choice>
              <mc:Fallback>
                <p:oleObj name="Equation" r:id="rId6" imgW="279279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3538538"/>
                        <a:ext cx="485775" cy="65246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9417509"/>
              </p:ext>
            </p:extLst>
          </p:nvPr>
        </p:nvGraphicFramePr>
        <p:xfrm>
          <a:off x="2744788" y="3509963"/>
          <a:ext cx="485775" cy="652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43" name="Equation" r:id="rId8" imgW="279279" imgH="393529" progId="Equation.3">
                  <p:embed/>
                </p:oleObj>
              </mc:Choice>
              <mc:Fallback>
                <p:oleObj name="Equation" r:id="rId8" imgW="279279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4788" y="3509963"/>
                        <a:ext cx="485775" cy="65246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1613087"/>
              </p:ext>
            </p:extLst>
          </p:nvPr>
        </p:nvGraphicFramePr>
        <p:xfrm>
          <a:off x="4078288" y="3500438"/>
          <a:ext cx="485775" cy="652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44" name="Equation" r:id="rId9" imgW="279279" imgH="393529" progId="Equation.3">
                  <p:embed/>
                </p:oleObj>
              </mc:Choice>
              <mc:Fallback>
                <p:oleObj name="Equation" r:id="rId9" imgW="279279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8288" y="3500438"/>
                        <a:ext cx="485775" cy="65246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8730442"/>
              </p:ext>
            </p:extLst>
          </p:nvPr>
        </p:nvGraphicFramePr>
        <p:xfrm>
          <a:off x="5500688" y="3517900"/>
          <a:ext cx="485775" cy="652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45" name="Equation" r:id="rId10" imgW="279279" imgH="393529" progId="Equation.3">
                  <p:embed/>
                </p:oleObj>
              </mc:Choice>
              <mc:Fallback>
                <p:oleObj name="Equation" r:id="rId10" imgW="279279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0688" y="3517900"/>
                        <a:ext cx="485775" cy="65246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478154"/>
              </p:ext>
            </p:extLst>
          </p:nvPr>
        </p:nvGraphicFramePr>
        <p:xfrm>
          <a:off x="6869113" y="3497263"/>
          <a:ext cx="485775" cy="652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46" name="Equation" r:id="rId11" imgW="279279" imgH="393529" progId="Equation.3">
                  <p:embed/>
                </p:oleObj>
              </mc:Choice>
              <mc:Fallback>
                <p:oleObj name="Equation" r:id="rId11" imgW="279279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69113" y="3497263"/>
                        <a:ext cx="485775" cy="65246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828500"/>
              </p:ext>
            </p:extLst>
          </p:nvPr>
        </p:nvGraphicFramePr>
        <p:xfrm>
          <a:off x="8124826" y="3505200"/>
          <a:ext cx="485775" cy="652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47" name="Equation" r:id="rId12" imgW="279279" imgH="393529" progId="Equation.3">
                  <p:embed/>
                </p:oleObj>
              </mc:Choice>
              <mc:Fallback>
                <p:oleObj name="Equation" r:id="rId12" imgW="279279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24826" y="3505200"/>
                        <a:ext cx="485775" cy="65246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33" name="Rectangle 40"/>
          <p:cNvSpPr>
            <a:spLocks noChangeArrowheads="1"/>
          </p:cNvSpPr>
          <p:nvPr/>
        </p:nvSpPr>
        <p:spPr bwMode="auto">
          <a:xfrm>
            <a:off x="2501900" y="2900362"/>
            <a:ext cx="1381125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sz="2000" dirty="0" smtClean="0"/>
              <a:t>  1dam</a:t>
            </a:r>
            <a:r>
              <a:rPr lang="en-US" sz="2000" baseline="30000" dirty="0" smtClean="0"/>
              <a:t>2</a:t>
            </a:r>
            <a:endParaRPr lang="en-US" sz="2000" baseline="30000" dirty="0"/>
          </a:p>
          <a:p>
            <a:pPr>
              <a:spcBef>
                <a:spcPct val="20000"/>
              </a:spcBef>
            </a:pPr>
            <a:r>
              <a:rPr lang="en-US" sz="2000" dirty="0" smtClean="0"/>
              <a:t>=       m</a:t>
            </a:r>
            <a:r>
              <a:rPr lang="en-US" sz="2000" baseline="30000" dirty="0" smtClean="0"/>
              <a:t>2</a:t>
            </a:r>
            <a:endParaRPr lang="en-US" sz="2000" baseline="30000" dirty="0" smtClean="0"/>
          </a:p>
          <a:p>
            <a:pPr>
              <a:spcBef>
                <a:spcPct val="20000"/>
              </a:spcBef>
            </a:pPr>
            <a:r>
              <a:rPr lang="en-US" sz="2000" dirty="0" smtClean="0"/>
              <a:t>=       </a:t>
            </a:r>
            <a:r>
              <a:rPr lang="en-US" sz="2000" dirty="0"/>
              <a:t>hm</a:t>
            </a:r>
            <a:r>
              <a:rPr lang="en-US" sz="2000" baseline="30000" dirty="0"/>
              <a:t>2</a:t>
            </a:r>
            <a:endParaRPr lang="en-US" sz="2000" dirty="0"/>
          </a:p>
        </p:txBody>
      </p:sp>
      <p:sp>
        <p:nvSpPr>
          <p:cNvPr id="3132" name="Rectangle 39"/>
          <p:cNvSpPr>
            <a:spLocks noChangeArrowheads="1"/>
          </p:cNvSpPr>
          <p:nvPr/>
        </p:nvSpPr>
        <p:spPr bwMode="auto">
          <a:xfrm>
            <a:off x="3810000" y="2905125"/>
            <a:ext cx="1600201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sz="2000" dirty="0" smtClean="0"/>
              <a:t>     1 </a:t>
            </a:r>
            <a:r>
              <a:rPr lang="en-US" sz="2000" dirty="0"/>
              <a:t>m</a:t>
            </a:r>
            <a:r>
              <a:rPr lang="en-US" sz="2000" baseline="30000" dirty="0"/>
              <a:t>2</a:t>
            </a:r>
          </a:p>
          <a:p>
            <a:pPr>
              <a:spcBef>
                <a:spcPct val="20000"/>
              </a:spcBef>
            </a:pPr>
            <a:r>
              <a:rPr lang="en-US" sz="2000" dirty="0" smtClean="0"/>
              <a:t>= 100 dm</a:t>
            </a:r>
            <a:r>
              <a:rPr lang="en-US" sz="2000" baseline="30000" dirty="0" smtClean="0"/>
              <a:t>2</a:t>
            </a:r>
          </a:p>
          <a:p>
            <a:pPr>
              <a:spcBef>
                <a:spcPct val="20000"/>
              </a:spcBef>
            </a:pPr>
            <a:r>
              <a:rPr lang="en-US" sz="2000" dirty="0" smtClean="0"/>
              <a:t>=       dam</a:t>
            </a:r>
            <a:r>
              <a:rPr lang="en-US" sz="2000" baseline="30000" dirty="0" smtClean="0"/>
              <a:t>2</a:t>
            </a:r>
            <a:endParaRPr lang="en-US" sz="2000" dirty="0"/>
          </a:p>
        </p:txBody>
      </p:sp>
      <p:graphicFrame>
        <p:nvGraphicFramePr>
          <p:cNvPr id="3079" name="Object 4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6563983"/>
              </p:ext>
            </p:extLst>
          </p:nvPr>
        </p:nvGraphicFramePr>
        <p:xfrm>
          <a:off x="3594100" y="5727700"/>
          <a:ext cx="580002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48" name="Equation" r:id="rId13" imgW="279279" imgH="393529" progId="Equation.3">
                  <p:embed/>
                </p:oleObj>
              </mc:Choice>
              <mc:Fallback>
                <p:oleObj name="Equation" r:id="rId13" imgW="279279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4100" y="5727700"/>
                        <a:ext cx="580002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31" name="Rectangle 38"/>
          <p:cNvSpPr>
            <a:spLocks noChangeArrowheads="1"/>
          </p:cNvSpPr>
          <p:nvPr/>
        </p:nvSpPr>
        <p:spPr bwMode="auto">
          <a:xfrm>
            <a:off x="5257800" y="2905125"/>
            <a:ext cx="1279525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dirty="0" smtClean="0"/>
              <a:t>   </a:t>
            </a:r>
            <a:r>
              <a:rPr lang="en-US" sz="2000" dirty="0" smtClean="0"/>
              <a:t>1dm</a:t>
            </a:r>
            <a:r>
              <a:rPr lang="en-US" sz="2000" baseline="30000" dirty="0" smtClean="0"/>
              <a:t>2</a:t>
            </a:r>
            <a:endParaRPr lang="en-US" sz="2000" baseline="30000" dirty="0"/>
          </a:p>
          <a:p>
            <a:pPr>
              <a:spcBef>
                <a:spcPct val="20000"/>
              </a:spcBef>
            </a:pPr>
            <a:r>
              <a:rPr lang="en-US" sz="2000" dirty="0" smtClean="0"/>
              <a:t>=</a:t>
            </a:r>
            <a:r>
              <a:rPr lang="en-US" sz="2000" dirty="0"/>
              <a:t> </a:t>
            </a:r>
            <a:r>
              <a:rPr lang="en-US" sz="2000" dirty="0" smtClean="0"/>
              <a:t>      </a:t>
            </a:r>
            <a:r>
              <a:rPr lang="en-US" sz="2000" dirty="0" smtClean="0"/>
              <a:t>cm</a:t>
            </a:r>
            <a:r>
              <a:rPr lang="en-US" sz="2000" baseline="30000" dirty="0" smtClean="0"/>
              <a:t>2</a:t>
            </a:r>
            <a:endParaRPr lang="en-US" sz="2000" dirty="0"/>
          </a:p>
          <a:p>
            <a:pPr>
              <a:spcBef>
                <a:spcPct val="20000"/>
              </a:spcBef>
            </a:pPr>
            <a:r>
              <a:rPr lang="en-US" sz="2000" dirty="0"/>
              <a:t>=       m</a:t>
            </a:r>
            <a:r>
              <a:rPr lang="en-US" sz="2000" baseline="30000" dirty="0"/>
              <a:t>2</a:t>
            </a:r>
            <a:endParaRPr lang="en-US" sz="2000" dirty="0"/>
          </a:p>
        </p:txBody>
      </p:sp>
      <p:sp>
        <p:nvSpPr>
          <p:cNvPr id="3130" name="Rectangle 37"/>
          <p:cNvSpPr>
            <a:spLocks noChangeArrowheads="1"/>
          </p:cNvSpPr>
          <p:nvPr/>
        </p:nvSpPr>
        <p:spPr bwMode="auto">
          <a:xfrm>
            <a:off x="6629400" y="2895600"/>
            <a:ext cx="13716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sz="2000" dirty="0"/>
              <a:t>  1cm</a:t>
            </a:r>
            <a:r>
              <a:rPr lang="en-US" sz="2000" baseline="30000" dirty="0"/>
              <a:t>2</a:t>
            </a:r>
          </a:p>
          <a:p>
            <a:pPr>
              <a:spcBef>
                <a:spcPct val="20000"/>
              </a:spcBef>
            </a:pPr>
            <a:r>
              <a:rPr lang="en-US" sz="2000" dirty="0" smtClean="0"/>
              <a:t>=      mm</a:t>
            </a:r>
            <a:r>
              <a:rPr lang="en-US" sz="2000" baseline="30000" dirty="0" smtClean="0"/>
              <a:t>2</a:t>
            </a:r>
            <a:endParaRPr lang="en-US" sz="2000" baseline="30000" dirty="0" smtClean="0"/>
          </a:p>
          <a:p>
            <a:pPr>
              <a:spcBef>
                <a:spcPct val="20000"/>
              </a:spcBef>
            </a:pPr>
            <a:r>
              <a:rPr lang="en-US" sz="2000" dirty="0" smtClean="0"/>
              <a:t>=       dm</a:t>
            </a:r>
            <a:r>
              <a:rPr lang="en-US" sz="2000" baseline="30000" dirty="0" smtClean="0"/>
              <a:t>2</a:t>
            </a:r>
            <a:endParaRPr lang="en-US" sz="2000" dirty="0"/>
          </a:p>
        </p:txBody>
      </p:sp>
      <p:sp>
        <p:nvSpPr>
          <p:cNvPr id="3129" name="Text Box 48"/>
          <p:cNvSpPr txBox="1">
            <a:spLocks noChangeArrowheads="1"/>
          </p:cNvSpPr>
          <p:nvPr/>
        </p:nvSpPr>
        <p:spPr bwMode="auto">
          <a:xfrm>
            <a:off x="228600" y="5291138"/>
            <a:ext cx="760253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 err="1"/>
              <a:t>Mỗi</a:t>
            </a:r>
            <a:r>
              <a:rPr lang="en-US" sz="2000" dirty="0"/>
              <a:t> </a:t>
            </a:r>
            <a:r>
              <a:rPr lang="vi-VN" sz="2000" dirty="0"/>
              <a:t>đơ</a:t>
            </a:r>
            <a:r>
              <a:rPr lang="en-US" sz="2000" dirty="0"/>
              <a:t>n </a:t>
            </a:r>
            <a:r>
              <a:rPr lang="en-US" sz="2000" dirty="0" err="1"/>
              <a:t>vị</a:t>
            </a:r>
            <a:r>
              <a:rPr lang="en-US" sz="2000" dirty="0"/>
              <a:t> </a:t>
            </a:r>
            <a:r>
              <a:rPr lang="vi-VN" sz="2000" dirty="0"/>
              <a:t>đ</a:t>
            </a:r>
            <a:r>
              <a:rPr lang="en-US" sz="2000" dirty="0"/>
              <a:t>o </a:t>
            </a:r>
            <a:r>
              <a:rPr lang="en-US" sz="2000" dirty="0" err="1"/>
              <a:t>diện</a:t>
            </a:r>
            <a:r>
              <a:rPr lang="en-US" sz="2000" dirty="0"/>
              <a:t> </a:t>
            </a:r>
            <a:r>
              <a:rPr lang="en-US" sz="2000" dirty="0" err="1"/>
              <a:t>tích</a:t>
            </a:r>
            <a:r>
              <a:rPr lang="en-US" sz="2000" dirty="0"/>
              <a:t> </a:t>
            </a:r>
            <a:r>
              <a:rPr lang="en-US" sz="2000" dirty="0" err="1"/>
              <a:t>gấp</a:t>
            </a:r>
            <a:r>
              <a:rPr lang="en-US" sz="2000" dirty="0"/>
              <a:t> 100 </a:t>
            </a:r>
            <a:r>
              <a:rPr lang="en-US" sz="2000" dirty="0" err="1"/>
              <a:t>lần</a:t>
            </a:r>
            <a:r>
              <a:rPr lang="en-US" sz="2000" dirty="0"/>
              <a:t> </a:t>
            </a:r>
            <a:r>
              <a:rPr lang="vi-VN" sz="2000" dirty="0"/>
              <a:t>đơ</a:t>
            </a:r>
            <a:r>
              <a:rPr lang="en-US" sz="2000" dirty="0"/>
              <a:t>n </a:t>
            </a:r>
            <a:r>
              <a:rPr lang="en-US" sz="2000" dirty="0" err="1"/>
              <a:t>vị</a:t>
            </a:r>
            <a:r>
              <a:rPr lang="en-US" sz="2000" dirty="0"/>
              <a:t> </a:t>
            </a:r>
            <a:r>
              <a:rPr lang="en-US" sz="2000" dirty="0" err="1"/>
              <a:t>bé</a:t>
            </a:r>
            <a:r>
              <a:rPr lang="en-US" sz="2000" dirty="0"/>
              <a:t> h</a:t>
            </a:r>
            <a:r>
              <a:rPr lang="vi-VN" sz="2000" dirty="0"/>
              <a:t>ơ</a:t>
            </a:r>
            <a:r>
              <a:rPr lang="en-US" sz="2000" dirty="0"/>
              <a:t>n </a:t>
            </a:r>
            <a:r>
              <a:rPr lang="en-US" sz="2000" dirty="0" err="1"/>
              <a:t>tiếp</a:t>
            </a:r>
            <a:r>
              <a:rPr lang="en-US" sz="2000" dirty="0"/>
              <a:t> </a:t>
            </a:r>
            <a:r>
              <a:rPr lang="en-US" sz="2000" dirty="0" err="1" smtClean="0"/>
              <a:t>liền</a:t>
            </a:r>
            <a:r>
              <a:rPr lang="en-US" sz="2000" dirty="0" smtClean="0"/>
              <a:t>.</a:t>
            </a:r>
            <a:endParaRPr lang="en-US" sz="2000" dirty="0"/>
          </a:p>
        </p:txBody>
      </p:sp>
      <p:sp>
        <p:nvSpPr>
          <p:cNvPr id="3128" name="Rectangle 36"/>
          <p:cNvSpPr>
            <a:spLocks noChangeArrowheads="1"/>
          </p:cNvSpPr>
          <p:nvPr/>
        </p:nvSpPr>
        <p:spPr bwMode="auto">
          <a:xfrm>
            <a:off x="7848600" y="2895600"/>
            <a:ext cx="1312862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sz="2000" dirty="0"/>
              <a:t>  </a:t>
            </a:r>
            <a:r>
              <a:rPr lang="en-US" sz="2000" dirty="0" smtClean="0"/>
              <a:t> 1mm</a:t>
            </a:r>
            <a:r>
              <a:rPr lang="en-US" sz="2000" baseline="30000" dirty="0" smtClean="0"/>
              <a:t>2</a:t>
            </a:r>
            <a:endParaRPr lang="en-US" sz="2000" dirty="0" smtClean="0"/>
          </a:p>
          <a:p>
            <a:pPr>
              <a:spcBef>
                <a:spcPct val="20000"/>
              </a:spcBef>
            </a:pPr>
            <a:r>
              <a:rPr lang="en-US" sz="2000" dirty="0"/>
              <a:t> </a:t>
            </a:r>
            <a:endParaRPr lang="en-US" sz="2000" dirty="0" smtClean="0"/>
          </a:p>
          <a:p>
            <a:pPr>
              <a:spcBef>
                <a:spcPct val="20000"/>
              </a:spcBef>
            </a:pPr>
            <a:r>
              <a:rPr lang="en-US" sz="2000" dirty="0"/>
              <a:t> </a:t>
            </a:r>
            <a:r>
              <a:rPr lang="en-US" sz="2000" dirty="0" smtClean="0"/>
              <a:t>=      cm</a:t>
            </a:r>
            <a:r>
              <a:rPr lang="en-US" sz="2000" baseline="30000" dirty="0" smtClean="0"/>
              <a:t>2</a:t>
            </a:r>
            <a:endParaRPr lang="en-US" sz="2000" baseline="30000" dirty="0"/>
          </a:p>
        </p:txBody>
      </p:sp>
      <p:sp>
        <p:nvSpPr>
          <p:cNvPr id="3119" name="Text Box 69"/>
          <p:cNvSpPr txBox="1">
            <a:spLocks noChangeArrowheads="1"/>
          </p:cNvSpPr>
          <p:nvPr/>
        </p:nvSpPr>
        <p:spPr bwMode="auto">
          <a:xfrm>
            <a:off x="381000" y="0"/>
            <a:ext cx="4953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3120" name="Rectangle 70"/>
          <p:cNvSpPr>
            <a:spLocks noChangeArrowheads="1"/>
          </p:cNvSpPr>
          <p:nvPr/>
        </p:nvSpPr>
        <p:spPr bwMode="auto">
          <a:xfrm>
            <a:off x="0" y="0"/>
            <a:ext cx="41116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CC00CC"/>
                </a:solidFill>
              </a:rPr>
              <a:t>2. Bảng </a:t>
            </a:r>
            <a:r>
              <a:rPr lang="vi-VN" sz="2400" b="1" i="1">
                <a:solidFill>
                  <a:srgbClr val="CC00CC"/>
                </a:solidFill>
              </a:rPr>
              <a:t>đơ</a:t>
            </a:r>
            <a:r>
              <a:rPr lang="en-US" sz="2400" b="1" i="1">
                <a:solidFill>
                  <a:srgbClr val="CC00CC"/>
                </a:solidFill>
              </a:rPr>
              <a:t>n vị </a:t>
            </a:r>
            <a:r>
              <a:rPr lang="vi-VN" sz="2400" b="1" i="1">
                <a:solidFill>
                  <a:srgbClr val="CC00CC"/>
                </a:solidFill>
              </a:rPr>
              <a:t>đ</a:t>
            </a:r>
            <a:r>
              <a:rPr lang="en-US" sz="2400" b="1" i="1">
                <a:solidFill>
                  <a:srgbClr val="CC00CC"/>
                </a:solidFill>
              </a:rPr>
              <a:t>o diện tích</a:t>
            </a:r>
          </a:p>
        </p:txBody>
      </p:sp>
      <p:sp>
        <p:nvSpPr>
          <p:cNvPr id="54" name="Text Box 48"/>
          <p:cNvSpPr txBox="1">
            <a:spLocks noChangeArrowheads="1"/>
          </p:cNvSpPr>
          <p:nvPr/>
        </p:nvSpPr>
        <p:spPr bwMode="auto">
          <a:xfrm>
            <a:off x="228600" y="5867400"/>
            <a:ext cx="760253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100000"/>
              </a:spcBef>
            </a:pPr>
            <a:r>
              <a:rPr lang="en-US" sz="2000" dirty="0" err="1" smtClean="0"/>
              <a:t>Mỗi</a:t>
            </a:r>
            <a:r>
              <a:rPr lang="en-US" sz="2000" dirty="0" smtClean="0"/>
              <a:t> </a:t>
            </a:r>
            <a:r>
              <a:rPr lang="vi-VN" sz="2000" dirty="0"/>
              <a:t>đơ</a:t>
            </a:r>
            <a:r>
              <a:rPr lang="en-US" sz="2000" dirty="0"/>
              <a:t>n </a:t>
            </a:r>
            <a:r>
              <a:rPr lang="en-US" sz="2000" dirty="0" err="1"/>
              <a:t>vị</a:t>
            </a:r>
            <a:r>
              <a:rPr lang="en-US" sz="2000" dirty="0"/>
              <a:t> </a:t>
            </a:r>
            <a:r>
              <a:rPr lang="vi-VN" sz="2000" dirty="0"/>
              <a:t>đ</a:t>
            </a:r>
            <a:r>
              <a:rPr lang="en-US" sz="2000" dirty="0"/>
              <a:t>o </a:t>
            </a:r>
            <a:r>
              <a:rPr lang="en-US" sz="2000" dirty="0" err="1"/>
              <a:t>diện</a:t>
            </a:r>
            <a:r>
              <a:rPr lang="en-US" sz="2000" dirty="0"/>
              <a:t> </a:t>
            </a:r>
            <a:r>
              <a:rPr lang="en-US" sz="2000" dirty="0" err="1"/>
              <a:t>tích</a:t>
            </a:r>
            <a:r>
              <a:rPr lang="en-US" sz="2000" dirty="0"/>
              <a:t> </a:t>
            </a:r>
            <a:r>
              <a:rPr lang="en-US" sz="2000" dirty="0" err="1"/>
              <a:t>bằng</a:t>
            </a:r>
            <a:r>
              <a:rPr lang="en-US" sz="2000" dirty="0"/>
              <a:t>           </a:t>
            </a:r>
            <a:r>
              <a:rPr lang="vi-VN" sz="2000" dirty="0"/>
              <a:t>đơ</a:t>
            </a:r>
            <a:r>
              <a:rPr lang="en-US" sz="2000" dirty="0"/>
              <a:t>n </a:t>
            </a:r>
            <a:r>
              <a:rPr lang="en-US" sz="2000" dirty="0" err="1"/>
              <a:t>vị</a:t>
            </a:r>
            <a:r>
              <a:rPr lang="en-US" sz="2000" dirty="0"/>
              <a:t> </a:t>
            </a:r>
            <a:r>
              <a:rPr lang="en-US" sz="2000" dirty="0" err="1"/>
              <a:t>lớn</a:t>
            </a:r>
            <a:r>
              <a:rPr lang="en-US" sz="2000" dirty="0"/>
              <a:t> h</a:t>
            </a:r>
            <a:r>
              <a:rPr lang="vi-VN" sz="2000" dirty="0"/>
              <a:t>ơ</a:t>
            </a:r>
            <a:r>
              <a:rPr lang="en-US" sz="2000" dirty="0"/>
              <a:t>n </a:t>
            </a:r>
            <a:r>
              <a:rPr lang="en-US" sz="2000" dirty="0" err="1"/>
              <a:t>tiếp</a:t>
            </a:r>
            <a:r>
              <a:rPr lang="en-US" sz="2000" dirty="0"/>
              <a:t> </a:t>
            </a:r>
            <a:r>
              <a:rPr lang="en-US" sz="2000" dirty="0" err="1"/>
              <a:t>liền</a:t>
            </a:r>
            <a:r>
              <a:rPr lang="en-US" sz="2000" dirty="0"/>
              <a:t>.</a:t>
            </a:r>
          </a:p>
        </p:txBody>
      </p:sp>
      <p:sp>
        <p:nvSpPr>
          <p:cNvPr id="50" name="Rectangle 40"/>
          <p:cNvSpPr>
            <a:spLocks noChangeArrowheads="1"/>
          </p:cNvSpPr>
          <p:nvPr/>
        </p:nvSpPr>
        <p:spPr bwMode="auto">
          <a:xfrm>
            <a:off x="2648744" y="3272631"/>
            <a:ext cx="1381125" cy="5119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sz="2000" dirty="0" smtClean="0"/>
              <a:t>100</a:t>
            </a:r>
            <a:endParaRPr lang="en-US" sz="2000" baseline="30000" dirty="0" smtClean="0"/>
          </a:p>
        </p:txBody>
      </p:sp>
      <p:sp>
        <p:nvSpPr>
          <p:cNvPr id="51" name="Rectangle 42"/>
          <p:cNvSpPr>
            <a:spLocks noChangeArrowheads="1"/>
          </p:cNvSpPr>
          <p:nvPr/>
        </p:nvSpPr>
        <p:spPr bwMode="auto">
          <a:xfrm>
            <a:off x="165100" y="3276600"/>
            <a:ext cx="856456" cy="514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sz="2000" dirty="0" smtClean="0"/>
              <a:t>100</a:t>
            </a:r>
            <a:endParaRPr lang="en-US" sz="2000" dirty="0"/>
          </a:p>
          <a:p>
            <a:pPr>
              <a:spcBef>
                <a:spcPct val="20000"/>
              </a:spcBef>
            </a:pPr>
            <a:endParaRPr lang="en-US" sz="2000" dirty="0"/>
          </a:p>
        </p:txBody>
      </p:sp>
      <p:sp>
        <p:nvSpPr>
          <p:cNvPr id="52" name="Rectangle 41"/>
          <p:cNvSpPr>
            <a:spLocks noChangeArrowheads="1"/>
          </p:cNvSpPr>
          <p:nvPr/>
        </p:nvSpPr>
        <p:spPr bwMode="auto">
          <a:xfrm>
            <a:off x="1168400" y="3306762"/>
            <a:ext cx="1358900" cy="4984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sz="2000" dirty="0" smtClean="0"/>
              <a:t>  </a:t>
            </a:r>
            <a:r>
              <a:rPr lang="en-US" sz="2000" dirty="0" smtClean="0"/>
              <a:t>100  </a:t>
            </a:r>
            <a:endParaRPr lang="en-US" sz="2000" baseline="30000" dirty="0"/>
          </a:p>
        </p:txBody>
      </p:sp>
      <p:sp>
        <p:nvSpPr>
          <p:cNvPr id="53" name="Rectangle 39"/>
          <p:cNvSpPr>
            <a:spLocks noChangeArrowheads="1"/>
          </p:cNvSpPr>
          <p:nvPr/>
        </p:nvSpPr>
        <p:spPr bwMode="auto">
          <a:xfrm>
            <a:off x="5084761" y="3263900"/>
            <a:ext cx="1600201" cy="590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sz="2000" dirty="0" smtClean="0"/>
              <a:t>     </a:t>
            </a:r>
            <a:r>
              <a:rPr lang="en-US" sz="2000" dirty="0" smtClean="0"/>
              <a:t>100 </a:t>
            </a:r>
            <a:endParaRPr lang="en-US" sz="2000" baseline="30000" dirty="0" smtClean="0"/>
          </a:p>
        </p:txBody>
      </p:sp>
      <p:sp>
        <p:nvSpPr>
          <p:cNvPr id="60" name="Rectangle 37"/>
          <p:cNvSpPr>
            <a:spLocks noChangeArrowheads="1"/>
          </p:cNvSpPr>
          <p:nvPr/>
        </p:nvSpPr>
        <p:spPr bwMode="auto">
          <a:xfrm>
            <a:off x="6765925" y="3270310"/>
            <a:ext cx="1311275" cy="4770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sz="2000" dirty="0" smtClean="0"/>
              <a:t>100</a:t>
            </a:r>
            <a:endParaRPr lang="en-US" sz="2000" baseline="30000" dirty="0" smtClean="0"/>
          </a:p>
        </p:txBody>
      </p:sp>
    </p:spTree>
    <p:extLst>
      <p:ext uri="{BB962C8B-B14F-4D97-AF65-F5344CB8AC3E}">
        <p14:creationId xmlns:p14="http://schemas.microsoft.com/office/powerpoint/2010/main" val="2845824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5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500"/>
                                        <p:tgtEl>
                                          <p:spTgt spid="3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3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818" grpId="0"/>
      <p:bldP spid="3134" grpId="0"/>
      <p:bldP spid="3133" grpId="0"/>
      <p:bldP spid="3131" grpId="0"/>
      <p:bldP spid="3130" grpId="0"/>
      <p:bldP spid="3129" grpId="0"/>
      <p:bldP spid="3128" grpId="0"/>
      <p:bldP spid="54" grpId="0"/>
      <p:bldP spid="50" grpId="0"/>
      <p:bldP spid="51" grpId="0"/>
      <p:bldP spid="52" grpId="0"/>
      <p:bldP spid="53" grpId="0"/>
      <p:bldP spid="60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70&quot;/&gt;&lt;/object&gt;&lt;object type=&quot;3&quot; unique_id=&quot;10005&quot;&gt;&lt;property id=&quot;20148&quot; value=&quot;5&quot;/&gt;&lt;property id=&quot;20300&quot; value=&quot;Slide 2&quot;/&gt;&lt;property id=&quot;20307&quot; value=&quot;297&quot;/&gt;&lt;/object&gt;&lt;object type=&quot;3&quot; unique_id=&quot;10006&quot;&gt;&lt;property id=&quot;20148&quot; value=&quot;5&quot;/&gt;&lt;property id=&quot;20300&quot; value=&quot;Slide 3&quot;/&gt;&lt;property id=&quot;20307&quot; value=&quot;286&quot;/&gt;&lt;/object&gt;&lt;object type=&quot;3&quot; unique_id=&quot;10007&quot;&gt;&lt;property id=&quot;20148&quot; value=&quot;5&quot;/&gt;&lt;property id=&quot;20300&quot; value=&quot;Slide 4&quot;/&gt;&lt;property id=&quot;20307&quot; value=&quot;289&quot;/&gt;&lt;/object&gt;&lt;object type=&quot;3&quot; unique_id=&quot;10008&quot;&gt;&lt;property id=&quot;20148&quot; value=&quot;5&quot;/&gt;&lt;property id=&quot;20300&quot; value=&quot;Slide 5&quot;/&gt;&lt;property id=&quot;20307&quot; value=&quot;291&quot;/&gt;&lt;/object&gt;&lt;object type=&quot;3&quot; unique_id=&quot;10009&quot;&gt;&lt;property id=&quot;20148&quot; value=&quot;5&quot;/&gt;&lt;property id=&quot;20300&quot; value=&quot;Slide 6&quot;/&gt;&lt;property id=&quot;20307&quot; value=&quot;273&quot;/&gt;&lt;/object&gt;&lt;object type=&quot;3&quot; unique_id=&quot;10010&quot;&gt;&lt;property id=&quot;20148&quot; value=&quot;5&quot;/&gt;&lt;property id=&quot;20300&quot; value=&quot;Slide 7&quot;/&gt;&lt;property id=&quot;20307&quot; value=&quot;299&quot;/&gt;&lt;/object&gt;&lt;object type=&quot;3&quot; unique_id=&quot;10011&quot;&gt;&lt;property id=&quot;20148&quot; value=&quot;5&quot;/&gt;&lt;property id=&quot;20300&quot; value=&quot;Slide 8&quot;/&gt;&lt;property id=&quot;20307&quot; value=&quot;295&quot;/&gt;&lt;/object&gt;&lt;object type=&quot;3&quot; unique_id=&quot;10012&quot;&gt;&lt;property id=&quot;20148&quot; value=&quot;5&quot;/&gt;&lt;property id=&quot;20300&quot; value=&quot;Slide 9&quot;/&gt;&lt;property id=&quot;20307&quot; value=&quot;324&quot;/&gt;&lt;/object&gt;&lt;object type=&quot;3&quot; unique_id=&quot;10013&quot;&gt;&lt;property id=&quot;20148&quot; value=&quot;5&quot;/&gt;&lt;property id=&quot;20300&quot; value=&quot;Slide 10&quot;/&gt;&lt;property id=&quot;20307&quot; value=&quot;301&quot;/&gt;&lt;/object&gt;&lt;object type=&quot;3&quot; unique_id=&quot;10014&quot;&gt;&lt;property id=&quot;20148&quot; value=&quot;5&quot;/&gt;&lt;property id=&quot;20300&quot; value=&quot;Slide 11&quot;/&gt;&lt;property id=&quot;20307&quot; value=&quot;327&quot;/&gt;&lt;/object&gt;&lt;object type=&quot;3&quot; unique_id=&quot;10015&quot;&gt;&lt;property id=&quot;20148&quot; value=&quot;5&quot;/&gt;&lt;property id=&quot;20300&quot; value=&quot;Slide 12&quot;/&gt;&lt;property id=&quot;20307&quot; value=&quot;328&quot;/&gt;&lt;/object&gt;&lt;object type=&quot;3&quot; unique_id=&quot;10016&quot;&gt;&lt;property id=&quot;20148&quot; value=&quot;5&quot;/&gt;&lt;property id=&quot;20300&quot; value=&quot;Slide 13&quot;/&gt;&lt;property id=&quot;20307&quot; value=&quot;329&quot;/&gt;&lt;/object&gt;&lt;object type=&quot;3&quot; unique_id=&quot;10017&quot;&gt;&lt;property id=&quot;20148&quot; value=&quot;5&quot;/&gt;&lt;property id=&quot;20300&quot; value=&quot;Slide 14&quot;/&gt;&lt;property id=&quot;20307&quot; value=&quot;330&quot;/&gt;&lt;/object&gt;&lt;object type=&quot;3&quot; unique_id=&quot;10018&quot;&gt;&lt;property id=&quot;20148&quot; value=&quot;5&quot;/&gt;&lt;property id=&quot;20300&quot; value=&quot;Slide 15&quot;/&gt;&lt;property id=&quot;20307&quot; value=&quot;326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Crayons">
  <a:themeElements>
    <a:clrScheme name="Crayons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Crayons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rayons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Chủ đề của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1125</TotalTime>
  <Words>491</Words>
  <Application>Microsoft Office PowerPoint</Application>
  <PresentationFormat>On-screen Show (4:3)</PresentationFormat>
  <Paragraphs>144</Paragraphs>
  <Slides>15</Slides>
  <Notes>10</Notes>
  <HiddenSlides>0</HiddenSlides>
  <MMClips>4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Crayons</vt:lpstr>
      <vt:lpstr>Default Design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Phi Duc Long</dc:creator>
  <cp:lastModifiedBy>dsv</cp:lastModifiedBy>
  <cp:revision>78</cp:revision>
  <dcterms:created xsi:type="dcterms:W3CDTF">2008-09-25T14:34:34Z</dcterms:created>
  <dcterms:modified xsi:type="dcterms:W3CDTF">2016-09-28T07:44:12Z</dcterms:modified>
</cp:coreProperties>
</file>