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bin" ContentType="application/vnd.openxmlformats-officedocument.oleObject"/>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Default Extension="wav" ContentType="audio/wav"/>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Default Extension="gif" ContentType="image/gif"/>
  <Default Extension="vml" ContentType="application/vnd.openxmlformats-officedocument.vmlDrawing"/>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4" r:id="rId1"/>
  </p:sldMasterIdLst>
  <p:sldIdLst>
    <p:sldId id="257" r:id="rId2"/>
    <p:sldId id="258" r:id="rId3"/>
    <p:sldId id="259" r:id="rId4"/>
    <p:sldId id="260" r:id="rId5"/>
    <p:sldId id="261" r:id="rId6"/>
    <p:sldId id="263" r:id="rId7"/>
    <p:sldId id="277" r:id="rId8"/>
    <p:sldId id="268" r:id="rId9"/>
    <p:sldId id="269" r:id="rId10"/>
    <p:sldId id="270" r:id="rId11"/>
  </p:sldIdLst>
  <p:sldSz cx="9144000" cy="6858000" type="screen4x3"/>
  <p:notesSz cx="6858000" cy="9144000"/>
  <p:defaultTextStyle>
    <a:defPPr>
      <a:defRPr lang="en-US"/>
    </a:defPPr>
    <a:lvl1pPr algn="l" rtl="0" eaLnBrk="0" fontAlgn="base" hangingPunct="0">
      <a:spcBef>
        <a:spcPct val="0"/>
      </a:spcBef>
      <a:spcAft>
        <a:spcPct val="0"/>
      </a:spcAft>
      <a:defRPr sz="2800"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sz="2800"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sz="2800"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sz="2800"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sz="2800" kern="1200">
        <a:solidFill>
          <a:schemeClr val="tx1"/>
        </a:solidFill>
        <a:latin typeface="Times New Roman" pitchFamily="18" charset="0"/>
        <a:ea typeface="+mn-ea"/>
        <a:cs typeface="+mn-cs"/>
      </a:defRPr>
    </a:lvl5pPr>
    <a:lvl6pPr marL="2286000" algn="l" defTabSz="914400" rtl="0" eaLnBrk="1" latinLnBrk="0" hangingPunct="1">
      <a:defRPr sz="2800" kern="1200">
        <a:solidFill>
          <a:schemeClr val="tx1"/>
        </a:solidFill>
        <a:latin typeface="Times New Roman" pitchFamily="18" charset="0"/>
        <a:ea typeface="+mn-ea"/>
        <a:cs typeface="+mn-cs"/>
      </a:defRPr>
    </a:lvl6pPr>
    <a:lvl7pPr marL="2743200" algn="l" defTabSz="914400" rtl="0" eaLnBrk="1" latinLnBrk="0" hangingPunct="1">
      <a:defRPr sz="2800" kern="1200">
        <a:solidFill>
          <a:schemeClr val="tx1"/>
        </a:solidFill>
        <a:latin typeface="Times New Roman" pitchFamily="18" charset="0"/>
        <a:ea typeface="+mn-ea"/>
        <a:cs typeface="+mn-cs"/>
      </a:defRPr>
    </a:lvl7pPr>
    <a:lvl8pPr marL="3200400" algn="l" defTabSz="914400" rtl="0" eaLnBrk="1" latinLnBrk="0" hangingPunct="1">
      <a:defRPr sz="2800" kern="1200">
        <a:solidFill>
          <a:schemeClr val="tx1"/>
        </a:solidFill>
        <a:latin typeface="Times New Roman" pitchFamily="18" charset="0"/>
        <a:ea typeface="+mn-ea"/>
        <a:cs typeface="+mn-cs"/>
      </a:defRPr>
    </a:lvl8pPr>
    <a:lvl9pPr marL="3657600" algn="l" defTabSz="914400" rtl="0" eaLnBrk="1" latinLnBrk="0" hangingPunct="1">
      <a:defRPr sz="28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webPr allowPng="1" imgSz="1024x768" encoding="windows-1252"/>
  <p:clrMru>
    <a:srgbClr val="0000FF"/>
    <a:srgbClr val="FFFF99"/>
    <a:srgbClr val="E3E3FF"/>
    <a:srgbClr val="FF0000"/>
    <a:srgbClr val="FCE6F4"/>
    <a:srgbClr val="FBF1E7"/>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3605" autoAdjust="0"/>
    <p:restoredTop sz="94660"/>
  </p:normalViewPr>
  <p:slideViewPr>
    <p:cSldViewPr>
      <p:cViewPr varScale="1">
        <p:scale>
          <a:sx n="43" d="100"/>
          <a:sy n="43" d="100"/>
        </p:scale>
        <p:origin x="-1308" y="-10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w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1658938" y="1600200"/>
            <a:ext cx="6837362" cy="3200400"/>
            <a:chOff x="1045" y="1008"/>
            <a:chExt cx="4307" cy="2016"/>
          </a:xfrm>
        </p:grpSpPr>
        <p:sp>
          <p:nvSpPr>
            <p:cNvPr id="5" name="Oval 3"/>
            <p:cNvSpPr>
              <a:spLocks noChangeArrowheads="1"/>
            </p:cNvSpPr>
            <p:nvPr/>
          </p:nvSpPr>
          <p:spPr bwMode="hidden">
            <a:xfrm flipH="1">
              <a:off x="4392" y="1008"/>
              <a:ext cx="960" cy="960"/>
            </a:xfrm>
            <a:prstGeom prst="ellipse">
              <a:avLst/>
            </a:prstGeom>
            <a:solidFill>
              <a:schemeClr val="accent2"/>
            </a:solidFill>
            <a:ln w="9525">
              <a:noFill/>
              <a:round/>
              <a:headEnd/>
              <a:tailEnd/>
            </a:ln>
          </p:spPr>
          <p:txBody>
            <a:bodyPr wrap="none" anchor="ctr"/>
            <a:lstStyle/>
            <a:p>
              <a:pPr algn="ctr" eaLnBrk="1" hangingPunct="1">
                <a:defRPr/>
              </a:pPr>
              <a:endParaRPr lang="en-US" sz="2400"/>
            </a:p>
          </p:txBody>
        </p:sp>
        <p:sp>
          <p:nvSpPr>
            <p:cNvPr id="6" name="Oval 4"/>
            <p:cNvSpPr>
              <a:spLocks noChangeArrowheads="1"/>
            </p:cNvSpPr>
            <p:nvPr/>
          </p:nvSpPr>
          <p:spPr bwMode="hidden">
            <a:xfrm flipH="1">
              <a:off x="3264" y="1008"/>
              <a:ext cx="960" cy="960"/>
            </a:xfrm>
            <a:prstGeom prst="ellipse">
              <a:avLst/>
            </a:prstGeom>
            <a:solidFill>
              <a:schemeClr val="accent2"/>
            </a:solidFill>
            <a:ln w="9525">
              <a:noFill/>
              <a:round/>
              <a:headEnd/>
              <a:tailEnd/>
            </a:ln>
          </p:spPr>
          <p:txBody>
            <a:bodyPr wrap="none" anchor="ctr"/>
            <a:lstStyle/>
            <a:p>
              <a:pPr algn="ctr" eaLnBrk="1" hangingPunct="1">
                <a:defRPr/>
              </a:pPr>
              <a:endParaRPr lang="en-US" sz="2400"/>
            </a:p>
          </p:txBody>
        </p:sp>
        <p:sp>
          <p:nvSpPr>
            <p:cNvPr id="7" name="Oval 5"/>
            <p:cNvSpPr>
              <a:spLocks noChangeArrowheads="1"/>
            </p:cNvSpPr>
            <p:nvPr/>
          </p:nvSpPr>
          <p:spPr bwMode="hidden">
            <a:xfrm flipH="1">
              <a:off x="2136" y="1008"/>
              <a:ext cx="960" cy="960"/>
            </a:xfrm>
            <a:prstGeom prst="ellipse">
              <a:avLst/>
            </a:prstGeom>
            <a:noFill/>
            <a:ln w="28575">
              <a:solidFill>
                <a:schemeClr val="accent2"/>
              </a:solidFill>
              <a:round/>
              <a:headEnd/>
              <a:tailEnd/>
            </a:ln>
          </p:spPr>
          <p:txBody>
            <a:bodyPr wrap="none" anchor="ctr"/>
            <a:lstStyle/>
            <a:p>
              <a:pPr algn="ctr" eaLnBrk="1" hangingPunct="1">
                <a:defRPr/>
              </a:pPr>
              <a:endParaRPr lang="en-US" sz="2400"/>
            </a:p>
          </p:txBody>
        </p:sp>
        <p:sp>
          <p:nvSpPr>
            <p:cNvPr id="8" name="Oval 6"/>
            <p:cNvSpPr>
              <a:spLocks noChangeArrowheads="1"/>
            </p:cNvSpPr>
            <p:nvPr/>
          </p:nvSpPr>
          <p:spPr bwMode="hidden">
            <a:xfrm flipH="1">
              <a:off x="2136" y="2064"/>
              <a:ext cx="960" cy="960"/>
            </a:xfrm>
            <a:prstGeom prst="ellipse">
              <a:avLst/>
            </a:prstGeom>
            <a:solidFill>
              <a:schemeClr val="accent2"/>
            </a:solidFill>
            <a:ln w="28575">
              <a:noFill/>
              <a:round/>
              <a:headEnd/>
              <a:tailEnd/>
            </a:ln>
          </p:spPr>
          <p:txBody>
            <a:bodyPr wrap="none" anchor="ctr"/>
            <a:lstStyle/>
            <a:p>
              <a:pPr algn="ctr" eaLnBrk="1" hangingPunct="1">
                <a:defRPr/>
              </a:pPr>
              <a:endParaRPr lang="en-US" sz="2400"/>
            </a:p>
          </p:txBody>
        </p:sp>
        <p:sp>
          <p:nvSpPr>
            <p:cNvPr id="9" name="Oval 7"/>
            <p:cNvSpPr>
              <a:spLocks noChangeArrowheads="1"/>
            </p:cNvSpPr>
            <p:nvPr/>
          </p:nvSpPr>
          <p:spPr bwMode="hidden">
            <a:xfrm flipH="1">
              <a:off x="1045" y="2064"/>
              <a:ext cx="960" cy="960"/>
            </a:xfrm>
            <a:prstGeom prst="ellipse">
              <a:avLst/>
            </a:prstGeom>
            <a:solidFill>
              <a:schemeClr val="accent2"/>
            </a:solidFill>
            <a:ln w="9525">
              <a:noFill/>
              <a:round/>
              <a:headEnd/>
              <a:tailEnd/>
            </a:ln>
          </p:spPr>
          <p:txBody>
            <a:bodyPr wrap="none" anchor="ctr"/>
            <a:lstStyle/>
            <a:p>
              <a:pPr algn="ctr" eaLnBrk="1" hangingPunct="1">
                <a:defRPr/>
              </a:pPr>
              <a:endParaRPr lang="en-US" sz="2400"/>
            </a:p>
          </p:txBody>
        </p:sp>
        <p:sp>
          <p:nvSpPr>
            <p:cNvPr id="10" name="Oval 8"/>
            <p:cNvSpPr>
              <a:spLocks noChangeArrowheads="1"/>
            </p:cNvSpPr>
            <p:nvPr/>
          </p:nvSpPr>
          <p:spPr bwMode="hidden">
            <a:xfrm flipH="1">
              <a:off x="4392" y="2064"/>
              <a:ext cx="960" cy="960"/>
            </a:xfrm>
            <a:prstGeom prst="ellipse">
              <a:avLst/>
            </a:prstGeom>
            <a:noFill/>
            <a:ln w="28575">
              <a:solidFill>
                <a:schemeClr val="accent2"/>
              </a:solidFill>
              <a:round/>
              <a:headEnd/>
              <a:tailEnd/>
            </a:ln>
          </p:spPr>
          <p:txBody>
            <a:bodyPr wrap="none" anchor="ctr"/>
            <a:lstStyle/>
            <a:p>
              <a:pPr algn="ctr" eaLnBrk="1" hangingPunct="1">
                <a:defRPr/>
              </a:pPr>
              <a:endParaRPr lang="en-US" sz="2400"/>
            </a:p>
          </p:txBody>
        </p:sp>
      </p:grpSp>
      <p:sp>
        <p:nvSpPr>
          <p:cNvPr id="100364" name="Rectangle 12"/>
          <p:cNvSpPr>
            <a:spLocks noGrp="1" noChangeArrowheads="1"/>
          </p:cNvSpPr>
          <p:nvPr>
            <p:ph type="ctrTitle"/>
          </p:nvPr>
        </p:nvSpPr>
        <p:spPr>
          <a:xfrm>
            <a:off x="685800" y="1219200"/>
            <a:ext cx="7772400" cy="1933575"/>
          </a:xfrm>
        </p:spPr>
        <p:txBody>
          <a:bodyPr anchor="b"/>
          <a:lstStyle>
            <a:lvl1pPr algn="r">
              <a:defRPr sz="4400"/>
            </a:lvl1pPr>
          </a:lstStyle>
          <a:p>
            <a:r>
              <a:rPr lang="en-US"/>
              <a:t>Click to edit Master title style</a:t>
            </a:r>
          </a:p>
        </p:txBody>
      </p:sp>
      <p:sp>
        <p:nvSpPr>
          <p:cNvPr id="100365" name="Rectangle 13"/>
          <p:cNvSpPr>
            <a:spLocks noGrp="1" noChangeArrowheads="1"/>
          </p:cNvSpPr>
          <p:nvPr>
            <p:ph type="subTitle" idx="1"/>
          </p:nvPr>
        </p:nvSpPr>
        <p:spPr>
          <a:xfrm>
            <a:off x="2057400" y="3505200"/>
            <a:ext cx="6400800" cy="1752600"/>
          </a:xfrm>
        </p:spPr>
        <p:txBody>
          <a:bodyPr/>
          <a:lstStyle>
            <a:lvl1pPr marL="0" indent="0" algn="r">
              <a:buFont typeface="Wingdings" pitchFamily="2" charset="2"/>
              <a:buNone/>
              <a:defRPr/>
            </a:lvl1pPr>
          </a:lstStyle>
          <a:p>
            <a:r>
              <a:rPr lang="en-US"/>
              <a:t>Click to edit Master subtitle style</a:t>
            </a:r>
          </a:p>
        </p:txBody>
      </p:sp>
      <p:sp>
        <p:nvSpPr>
          <p:cNvPr id="11" name="Rectangle 9"/>
          <p:cNvSpPr>
            <a:spLocks noGrp="1" noChangeArrowheads="1"/>
          </p:cNvSpPr>
          <p:nvPr>
            <p:ph type="dt" sz="half" idx="10"/>
          </p:nvPr>
        </p:nvSpPr>
        <p:spPr/>
        <p:txBody>
          <a:bodyPr/>
          <a:lstStyle>
            <a:lvl1pPr>
              <a:defRPr/>
            </a:lvl1pPr>
          </a:lstStyle>
          <a:p>
            <a:pPr>
              <a:defRPr/>
            </a:pPr>
            <a:endParaRPr lang="en-US"/>
          </a:p>
        </p:txBody>
      </p:sp>
      <p:sp>
        <p:nvSpPr>
          <p:cNvPr id="12" name="Rectangle 10"/>
          <p:cNvSpPr>
            <a:spLocks noGrp="1" noChangeArrowheads="1"/>
          </p:cNvSpPr>
          <p:nvPr>
            <p:ph type="ftr" sz="quarter" idx="11"/>
          </p:nvPr>
        </p:nvSpPr>
        <p:spPr/>
        <p:txBody>
          <a:bodyPr/>
          <a:lstStyle>
            <a:lvl1pPr>
              <a:defRPr/>
            </a:lvl1pPr>
          </a:lstStyle>
          <a:p>
            <a:pPr>
              <a:defRPr/>
            </a:pPr>
            <a:endParaRPr lang="en-US"/>
          </a:p>
        </p:txBody>
      </p:sp>
      <p:sp>
        <p:nvSpPr>
          <p:cNvPr id="13" name="Rectangle 11"/>
          <p:cNvSpPr>
            <a:spLocks noGrp="1" noChangeArrowheads="1"/>
          </p:cNvSpPr>
          <p:nvPr>
            <p:ph type="sldNum" sz="quarter" idx="12"/>
          </p:nvPr>
        </p:nvSpPr>
        <p:spPr/>
        <p:txBody>
          <a:bodyPr/>
          <a:lstStyle>
            <a:lvl1pPr>
              <a:defRPr/>
            </a:lvl1pPr>
          </a:lstStyle>
          <a:p>
            <a:pPr>
              <a:defRPr/>
            </a:pPr>
            <a:fld id="{5209A9C7-F948-4634-95E3-85FADA38F847}"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9"/>
          <p:cNvSpPr>
            <a:spLocks noGrp="1" noChangeArrowheads="1"/>
          </p:cNvSpPr>
          <p:nvPr>
            <p:ph type="dt" sz="half" idx="10"/>
          </p:nvPr>
        </p:nvSpPr>
        <p:spPr>
          <a:ln/>
        </p:spPr>
        <p:txBody>
          <a:bodyPr/>
          <a:lstStyle>
            <a:lvl1pPr>
              <a:defRPr/>
            </a:lvl1pPr>
          </a:lstStyle>
          <a:p>
            <a:pPr>
              <a:defRPr/>
            </a:pPr>
            <a:endParaRPr lang="en-US"/>
          </a:p>
        </p:txBody>
      </p:sp>
      <p:sp>
        <p:nvSpPr>
          <p:cNvPr id="5" name="Rectangle 10"/>
          <p:cNvSpPr>
            <a:spLocks noGrp="1" noChangeArrowheads="1"/>
          </p:cNvSpPr>
          <p:nvPr>
            <p:ph type="ftr" sz="quarter" idx="11"/>
          </p:nvPr>
        </p:nvSpPr>
        <p:spPr>
          <a:ln/>
        </p:spPr>
        <p:txBody>
          <a:bodyPr/>
          <a:lstStyle>
            <a:lvl1pPr>
              <a:defRPr/>
            </a:lvl1pPr>
          </a:lstStyle>
          <a:p>
            <a:pPr>
              <a:defRPr/>
            </a:pPr>
            <a:endParaRPr lang="en-US"/>
          </a:p>
        </p:txBody>
      </p:sp>
      <p:sp>
        <p:nvSpPr>
          <p:cNvPr id="6" name="Rectangle 11"/>
          <p:cNvSpPr>
            <a:spLocks noGrp="1" noChangeArrowheads="1"/>
          </p:cNvSpPr>
          <p:nvPr>
            <p:ph type="sldNum" sz="quarter" idx="12"/>
          </p:nvPr>
        </p:nvSpPr>
        <p:spPr>
          <a:ln/>
        </p:spPr>
        <p:txBody>
          <a:bodyPr/>
          <a:lstStyle>
            <a:lvl1pPr>
              <a:defRPr/>
            </a:lvl1pPr>
          </a:lstStyle>
          <a:p>
            <a:pPr>
              <a:defRPr/>
            </a:pPr>
            <a:fld id="{FF2220E9-1692-46DE-AE00-78A756F0EC1A}"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6287"/>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628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9"/>
          <p:cNvSpPr>
            <a:spLocks noGrp="1" noChangeArrowheads="1"/>
          </p:cNvSpPr>
          <p:nvPr>
            <p:ph type="dt" sz="half" idx="10"/>
          </p:nvPr>
        </p:nvSpPr>
        <p:spPr>
          <a:ln/>
        </p:spPr>
        <p:txBody>
          <a:bodyPr/>
          <a:lstStyle>
            <a:lvl1pPr>
              <a:defRPr/>
            </a:lvl1pPr>
          </a:lstStyle>
          <a:p>
            <a:pPr>
              <a:defRPr/>
            </a:pPr>
            <a:endParaRPr lang="en-US"/>
          </a:p>
        </p:txBody>
      </p:sp>
      <p:sp>
        <p:nvSpPr>
          <p:cNvPr id="5" name="Rectangle 10"/>
          <p:cNvSpPr>
            <a:spLocks noGrp="1" noChangeArrowheads="1"/>
          </p:cNvSpPr>
          <p:nvPr>
            <p:ph type="ftr" sz="quarter" idx="11"/>
          </p:nvPr>
        </p:nvSpPr>
        <p:spPr>
          <a:ln/>
        </p:spPr>
        <p:txBody>
          <a:bodyPr/>
          <a:lstStyle>
            <a:lvl1pPr>
              <a:defRPr/>
            </a:lvl1pPr>
          </a:lstStyle>
          <a:p>
            <a:pPr>
              <a:defRPr/>
            </a:pPr>
            <a:endParaRPr lang="en-US"/>
          </a:p>
        </p:txBody>
      </p:sp>
      <p:sp>
        <p:nvSpPr>
          <p:cNvPr id="6" name="Rectangle 11"/>
          <p:cNvSpPr>
            <a:spLocks noGrp="1" noChangeArrowheads="1"/>
          </p:cNvSpPr>
          <p:nvPr>
            <p:ph type="sldNum" sz="quarter" idx="12"/>
          </p:nvPr>
        </p:nvSpPr>
        <p:spPr>
          <a:ln/>
        </p:spPr>
        <p:txBody>
          <a:bodyPr/>
          <a:lstStyle>
            <a:lvl1pPr>
              <a:defRPr/>
            </a:lvl1pPr>
          </a:lstStyle>
          <a:p>
            <a:pPr>
              <a:defRPr/>
            </a:pPr>
            <a:fld id="{0D5B3502-4886-4ECB-968F-BBAF14697F5E}"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307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8200" y="1600200"/>
            <a:ext cx="4038600" cy="21891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648200" y="3941763"/>
            <a:ext cx="4038600" cy="21891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Rectangle 9"/>
          <p:cNvSpPr>
            <a:spLocks noGrp="1" noChangeArrowheads="1"/>
          </p:cNvSpPr>
          <p:nvPr>
            <p:ph type="dt" sz="half" idx="10"/>
          </p:nvPr>
        </p:nvSpPr>
        <p:spPr>
          <a:ln/>
        </p:spPr>
        <p:txBody>
          <a:bodyPr/>
          <a:lstStyle>
            <a:lvl1pPr>
              <a:defRPr/>
            </a:lvl1pPr>
          </a:lstStyle>
          <a:p>
            <a:pPr>
              <a:defRPr/>
            </a:pPr>
            <a:endParaRPr lang="en-US"/>
          </a:p>
        </p:txBody>
      </p:sp>
      <p:sp>
        <p:nvSpPr>
          <p:cNvPr id="7" name="Rectangle 10"/>
          <p:cNvSpPr>
            <a:spLocks noGrp="1" noChangeArrowheads="1"/>
          </p:cNvSpPr>
          <p:nvPr>
            <p:ph type="ftr" sz="quarter" idx="11"/>
          </p:nvPr>
        </p:nvSpPr>
        <p:spPr>
          <a:ln/>
        </p:spPr>
        <p:txBody>
          <a:bodyPr/>
          <a:lstStyle>
            <a:lvl1pPr>
              <a:defRPr/>
            </a:lvl1pPr>
          </a:lstStyle>
          <a:p>
            <a:pPr>
              <a:defRPr/>
            </a:pPr>
            <a:endParaRPr lang="en-US"/>
          </a:p>
        </p:txBody>
      </p:sp>
      <p:sp>
        <p:nvSpPr>
          <p:cNvPr id="8" name="Rectangle 11"/>
          <p:cNvSpPr>
            <a:spLocks noGrp="1" noChangeArrowheads="1"/>
          </p:cNvSpPr>
          <p:nvPr>
            <p:ph type="sldNum" sz="quarter" idx="12"/>
          </p:nvPr>
        </p:nvSpPr>
        <p:spPr>
          <a:ln/>
        </p:spPr>
        <p:txBody>
          <a:bodyPr/>
          <a:lstStyle>
            <a:lvl1pPr>
              <a:defRPr/>
            </a:lvl1pPr>
          </a:lstStyle>
          <a:p>
            <a:pPr>
              <a:defRPr/>
            </a:pPr>
            <a:fld id="{8051384E-13EB-4D78-8970-9BD85BE26F6F}"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9"/>
          <p:cNvSpPr>
            <a:spLocks noGrp="1" noChangeArrowheads="1"/>
          </p:cNvSpPr>
          <p:nvPr>
            <p:ph type="dt" sz="half" idx="10"/>
          </p:nvPr>
        </p:nvSpPr>
        <p:spPr>
          <a:ln/>
        </p:spPr>
        <p:txBody>
          <a:bodyPr/>
          <a:lstStyle>
            <a:lvl1pPr>
              <a:defRPr/>
            </a:lvl1pPr>
          </a:lstStyle>
          <a:p>
            <a:pPr>
              <a:defRPr/>
            </a:pPr>
            <a:endParaRPr lang="en-US"/>
          </a:p>
        </p:txBody>
      </p:sp>
      <p:sp>
        <p:nvSpPr>
          <p:cNvPr id="5" name="Rectangle 10"/>
          <p:cNvSpPr>
            <a:spLocks noGrp="1" noChangeArrowheads="1"/>
          </p:cNvSpPr>
          <p:nvPr>
            <p:ph type="ftr" sz="quarter" idx="11"/>
          </p:nvPr>
        </p:nvSpPr>
        <p:spPr>
          <a:ln/>
        </p:spPr>
        <p:txBody>
          <a:bodyPr/>
          <a:lstStyle>
            <a:lvl1pPr>
              <a:defRPr/>
            </a:lvl1pPr>
          </a:lstStyle>
          <a:p>
            <a:pPr>
              <a:defRPr/>
            </a:pPr>
            <a:endParaRPr lang="en-US"/>
          </a:p>
        </p:txBody>
      </p:sp>
      <p:sp>
        <p:nvSpPr>
          <p:cNvPr id="6" name="Rectangle 11"/>
          <p:cNvSpPr>
            <a:spLocks noGrp="1" noChangeArrowheads="1"/>
          </p:cNvSpPr>
          <p:nvPr>
            <p:ph type="sldNum" sz="quarter" idx="12"/>
          </p:nvPr>
        </p:nvSpPr>
        <p:spPr>
          <a:ln/>
        </p:spPr>
        <p:txBody>
          <a:bodyPr/>
          <a:lstStyle>
            <a:lvl1pPr>
              <a:defRPr/>
            </a:lvl1pPr>
          </a:lstStyle>
          <a:p>
            <a:pPr>
              <a:defRPr/>
            </a:pPr>
            <a:fld id="{5819C240-C203-4401-B6C7-94FD23E23B0F}"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9"/>
          <p:cNvSpPr>
            <a:spLocks noGrp="1" noChangeArrowheads="1"/>
          </p:cNvSpPr>
          <p:nvPr>
            <p:ph type="dt" sz="half" idx="10"/>
          </p:nvPr>
        </p:nvSpPr>
        <p:spPr>
          <a:ln/>
        </p:spPr>
        <p:txBody>
          <a:bodyPr/>
          <a:lstStyle>
            <a:lvl1pPr>
              <a:defRPr/>
            </a:lvl1pPr>
          </a:lstStyle>
          <a:p>
            <a:pPr>
              <a:defRPr/>
            </a:pPr>
            <a:endParaRPr lang="en-US"/>
          </a:p>
        </p:txBody>
      </p:sp>
      <p:sp>
        <p:nvSpPr>
          <p:cNvPr id="5" name="Rectangle 10"/>
          <p:cNvSpPr>
            <a:spLocks noGrp="1" noChangeArrowheads="1"/>
          </p:cNvSpPr>
          <p:nvPr>
            <p:ph type="ftr" sz="quarter" idx="11"/>
          </p:nvPr>
        </p:nvSpPr>
        <p:spPr>
          <a:ln/>
        </p:spPr>
        <p:txBody>
          <a:bodyPr/>
          <a:lstStyle>
            <a:lvl1pPr>
              <a:defRPr/>
            </a:lvl1pPr>
          </a:lstStyle>
          <a:p>
            <a:pPr>
              <a:defRPr/>
            </a:pPr>
            <a:endParaRPr lang="en-US"/>
          </a:p>
        </p:txBody>
      </p:sp>
      <p:sp>
        <p:nvSpPr>
          <p:cNvPr id="6" name="Rectangle 11"/>
          <p:cNvSpPr>
            <a:spLocks noGrp="1" noChangeArrowheads="1"/>
          </p:cNvSpPr>
          <p:nvPr>
            <p:ph type="sldNum" sz="quarter" idx="12"/>
          </p:nvPr>
        </p:nvSpPr>
        <p:spPr>
          <a:ln/>
        </p:spPr>
        <p:txBody>
          <a:bodyPr/>
          <a:lstStyle>
            <a:lvl1pPr>
              <a:defRPr/>
            </a:lvl1pPr>
          </a:lstStyle>
          <a:p>
            <a:pPr>
              <a:defRPr/>
            </a:pPr>
            <a:fld id="{DD09CBD8-CE0A-4A16-8D5D-E3198EF4D579}"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9"/>
          <p:cNvSpPr>
            <a:spLocks noGrp="1" noChangeArrowheads="1"/>
          </p:cNvSpPr>
          <p:nvPr>
            <p:ph type="dt" sz="half" idx="10"/>
          </p:nvPr>
        </p:nvSpPr>
        <p:spPr>
          <a:ln/>
        </p:spPr>
        <p:txBody>
          <a:bodyPr/>
          <a:lstStyle>
            <a:lvl1pPr>
              <a:defRPr/>
            </a:lvl1pPr>
          </a:lstStyle>
          <a:p>
            <a:pPr>
              <a:defRPr/>
            </a:pPr>
            <a:endParaRPr lang="en-US"/>
          </a:p>
        </p:txBody>
      </p:sp>
      <p:sp>
        <p:nvSpPr>
          <p:cNvPr id="6" name="Rectangle 10"/>
          <p:cNvSpPr>
            <a:spLocks noGrp="1" noChangeArrowheads="1"/>
          </p:cNvSpPr>
          <p:nvPr>
            <p:ph type="ftr" sz="quarter" idx="11"/>
          </p:nvPr>
        </p:nvSpPr>
        <p:spPr>
          <a:ln/>
        </p:spPr>
        <p:txBody>
          <a:bodyPr/>
          <a:lstStyle>
            <a:lvl1pPr>
              <a:defRPr/>
            </a:lvl1pPr>
          </a:lstStyle>
          <a:p>
            <a:pPr>
              <a:defRPr/>
            </a:pPr>
            <a:endParaRPr lang="en-US"/>
          </a:p>
        </p:txBody>
      </p:sp>
      <p:sp>
        <p:nvSpPr>
          <p:cNvPr id="7" name="Rectangle 11"/>
          <p:cNvSpPr>
            <a:spLocks noGrp="1" noChangeArrowheads="1"/>
          </p:cNvSpPr>
          <p:nvPr>
            <p:ph type="sldNum" sz="quarter" idx="12"/>
          </p:nvPr>
        </p:nvSpPr>
        <p:spPr>
          <a:ln/>
        </p:spPr>
        <p:txBody>
          <a:bodyPr/>
          <a:lstStyle>
            <a:lvl1pPr>
              <a:defRPr/>
            </a:lvl1pPr>
          </a:lstStyle>
          <a:p>
            <a:pPr>
              <a:defRPr/>
            </a:pPr>
            <a:fld id="{38CF35D7-2636-4528-BF1C-F9F7457F57C9}"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9"/>
          <p:cNvSpPr>
            <a:spLocks noGrp="1" noChangeArrowheads="1"/>
          </p:cNvSpPr>
          <p:nvPr>
            <p:ph type="dt" sz="half" idx="10"/>
          </p:nvPr>
        </p:nvSpPr>
        <p:spPr>
          <a:ln/>
        </p:spPr>
        <p:txBody>
          <a:bodyPr/>
          <a:lstStyle>
            <a:lvl1pPr>
              <a:defRPr/>
            </a:lvl1pPr>
          </a:lstStyle>
          <a:p>
            <a:pPr>
              <a:defRPr/>
            </a:pPr>
            <a:endParaRPr lang="en-US"/>
          </a:p>
        </p:txBody>
      </p:sp>
      <p:sp>
        <p:nvSpPr>
          <p:cNvPr id="8" name="Rectangle 10"/>
          <p:cNvSpPr>
            <a:spLocks noGrp="1" noChangeArrowheads="1"/>
          </p:cNvSpPr>
          <p:nvPr>
            <p:ph type="ftr" sz="quarter" idx="11"/>
          </p:nvPr>
        </p:nvSpPr>
        <p:spPr>
          <a:ln/>
        </p:spPr>
        <p:txBody>
          <a:bodyPr/>
          <a:lstStyle>
            <a:lvl1pPr>
              <a:defRPr/>
            </a:lvl1pPr>
          </a:lstStyle>
          <a:p>
            <a:pPr>
              <a:defRPr/>
            </a:pPr>
            <a:endParaRPr lang="en-US"/>
          </a:p>
        </p:txBody>
      </p:sp>
      <p:sp>
        <p:nvSpPr>
          <p:cNvPr id="9" name="Rectangle 11"/>
          <p:cNvSpPr>
            <a:spLocks noGrp="1" noChangeArrowheads="1"/>
          </p:cNvSpPr>
          <p:nvPr>
            <p:ph type="sldNum" sz="quarter" idx="12"/>
          </p:nvPr>
        </p:nvSpPr>
        <p:spPr>
          <a:ln/>
        </p:spPr>
        <p:txBody>
          <a:bodyPr/>
          <a:lstStyle>
            <a:lvl1pPr>
              <a:defRPr/>
            </a:lvl1pPr>
          </a:lstStyle>
          <a:p>
            <a:pPr>
              <a:defRPr/>
            </a:pPr>
            <a:fld id="{4768C7A8-2148-4BF1-AEE8-5883F346A195}"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9"/>
          <p:cNvSpPr>
            <a:spLocks noGrp="1" noChangeArrowheads="1"/>
          </p:cNvSpPr>
          <p:nvPr>
            <p:ph type="dt" sz="half" idx="10"/>
          </p:nvPr>
        </p:nvSpPr>
        <p:spPr>
          <a:ln/>
        </p:spPr>
        <p:txBody>
          <a:bodyPr/>
          <a:lstStyle>
            <a:lvl1pPr>
              <a:defRPr/>
            </a:lvl1pPr>
          </a:lstStyle>
          <a:p>
            <a:pPr>
              <a:defRPr/>
            </a:pPr>
            <a:endParaRPr lang="en-US"/>
          </a:p>
        </p:txBody>
      </p:sp>
      <p:sp>
        <p:nvSpPr>
          <p:cNvPr id="4" name="Rectangle 10"/>
          <p:cNvSpPr>
            <a:spLocks noGrp="1" noChangeArrowheads="1"/>
          </p:cNvSpPr>
          <p:nvPr>
            <p:ph type="ftr" sz="quarter" idx="11"/>
          </p:nvPr>
        </p:nvSpPr>
        <p:spPr>
          <a:ln/>
        </p:spPr>
        <p:txBody>
          <a:bodyPr/>
          <a:lstStyle>
            <a:lvl1pPr>
              <a:defRPr/>
            </a:lvl1pPr>
          </a:lstStyle>
          <a:p>
            <a:pPr>
              <a:defRPr/>
            </a:pPr>
            <a:endParaRPr lang="en-US"/>
          </a:p>
        </p:txBody>
      </p:sp>
      <p:sp>
        <p:nvSpPr>
          <p:cNvPr id="5" name="Rectangle 11"/>
          <p:cNvSpPr>
            <a:spLocks noGrp="1" noChangeArrowheads="1"/>
          </p:cNvSpPr>
          <p:nvPr>
            <p:ph type="sldNum" sz="quarter" idx="12"/>
          </p:nvPr>
        </p:nvSpPr>
        <p:spPr>
          <a:ln/>
        </p:spPr>
        <p:txBody>
          <a:bodyPr/>
          <a:lstStyle>
            <a:lvl1pPr>
              <a:defRPr/>
            </a:lvl1pPr>
          </a:lstStyle>
          <a:p>
            <a:pPr>
              <a:defRPr/>
            </a:pPr>
            <a:fld id="{0A66F111-06E1-4CB9-9041-F743278C4A96}"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9"/>
          <p:cNvSpPr>
            <a:spLocks noGrp="1" noChangeArrowheads="1"/>
          </p:cNvSpPr>
          <p:nvPr>
            <p:ph type="dt" sz="half" idx="10"/>
          </p:nvPr>
        </p:nvSpPr>
        <p:spPr>
          <a:ln/>
        </p:spPr>
        <p:txBody>
          <a:bodyPr/>
          <a:lstStyle>
            <a:lvl1pPr>
              <a:defRPr/>
            </a:lvl1pPr>
          </a:lstStyle>
          <a:p>
            <a:pPr>
              <a:defRPr/>
            </a:pPr>
            <a:endParaRPr lang="en-US"/>
          </a:p>
        </p:txBody>
      </p:sp>
      <p:sp>
        <p:nvSpPr>
          <p:cNvPr id="3" name="Rectangle 10"/>
          <p:cNvSpPr>
            <a:spLocks noGrp="1" noChangeArrowheads="1"/>
          </p:cNvSpPr>
          <p:nvPr>
            <p:ph type="ftr" sz="quarter" idx="11"/>
          </p:nvPr>
        </p:nvSpPr>
        <p:spPr>
          <a:ln/>
        </p:spPr>
        <p:txBody>
          <a:bodyPr/>
          <a:lstStyle>
            <a:lvl1pPr>
              <a:defRPr/>
            </a:lvl1pPr>
          </a:lstStyle>
          <a:p>
            <a:pPr>
              <a:defRPr/>
            </a:pPr>
            <a:endParaRPr lang="en-US"/>
          </a:p>
        </p:txBody>
      </p:sp>
      <p:sp>
        <p:nvSpPr>
          <p:cNvPr id="4" name="Rectangle 11"/>
          <p:cNvSpPr>
            <a:spLocks noGrp="1" noChangeArrowheads="1"/>
          </p:cNvSpPr>
          <p:nvPr>
            <p:ph type="sldNum" sz="quarter" idx="12"/>
          </p:nvPr>
        </p:nvSpPr>
        <p:spPr>
          <a:ln/>
        </p:spPr>
        <p:txBody>
          <a:bodyPr/>
          <a:lstStyle>
            <a:lvl1pPr>
              <a:defRPr/>
            </a:lvl1pPr>
          </a:lstStyle>
          <a:p>
            <a:pPr>
              <a:defRPr/>
            </a:pPr>
            <a:fld id="{3B4C064E-C1EF-42A2-90BD-07D8B8903F18}"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9"/>
          <p:cNvSpPr>
            <a:spLocks noGrp="1" noChangeArrowheads="1"/>
          </p:cNvSpPr>
          <p:nvPr>
            <p:ph type="dt" sz="half" idx="10"/>
          </p:nvPr>
        </p:nvSpPr>
        <p:spPr>
          <a:ln/>
        </p:spPr>
        <p:txBody>
          <a:bodyPr/>
          <a:lstStyle>
            <a:lvl1pPr>
              <a:defRPr/>
            </a:lvl1pPr>
          </a:lstStyle>
          <a:p>
            <a:pPr>
              <a:defRPr/>
            </a:pPr>
            <a:endParaRPr lang="en-US"/>
          </a:p>
        </p:txBody>
      </p:sp>
      <p:sp>
        <p:nvSpPr>
          <p:cNvPr id="6" name="Rectangle 10"/>
          <p:cNvSpPr>
            <a:spLocks noGrp="1" noChangeArrowheads="1"/>
          </p:cNvSpPr>
          <p:nvPr>
            <p:ph type="ftr" sz="quarter" idx="11"/>
          </p:nvPr>
        </p:nvSpPr>
        <p:spPr>
          <a:ln/>
        </p:spPr>
        <p:txBody>
          <a:bodyPr/>
          <a:lstStyle>
            <a:lvl1pPr>
              <a:defRPr/>
            </a:lvl1pPr>
          </a:lstStyle>
          <a:p>
            <a:pPr>
              <a:defRPr/>
            </a:pPr>
            <a:endParaRPr lang="en-US"/>
          </a:p>
        </p:txBody>
      </p:sp>
      <p:sp>
        <p:nvSpPr>
          <p:cNvPr id="7" name="Rectangle 11"/>
          <p:cNvSpPr>
            <a:spLocks noGrp="1" noChangeArrowheads="1"/>
          </p:cNvSpPr>
          <p:nvPr>
            <p:ph type="sldNum" sz="quarter" idx="12"/>
          </p:nvPr>
        </p:nvSpPr>
        <p:spPr>
          <a:ln/>
        </p:spPr>
        <p:txBody>
          <a:bodyPr/>
          <a:lstStyle>
            <a:lvl1pPr>
              <a:defRPr/>
            </a:lvl1pPr>
          </a:lstStyle>
          <a:p>
            <a:pPr>
              <a:defRPr/>
            </a:pPr>
            <a:fld id="{203B19FD-206F-4488-940F-A71B1F4A4445}"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9"/>
          <p:cNvSpPr>
            <a:spLocks noGrp="1" noChangeArrowheads="1"/>
          </p:cNvSpPr>
          <p:nvPr>
            <p:ph type="dt" sz="half" idx="10"/>
          </p:nvPr>
        </p:nvSpPr>
        <p:spPr>
          <a:ln/>
        </p:spPr>
        <p:txBody>
          <a:bodyPr/>
          <a:lstStyle>
            <a:lvl1pPr>
              <a:defRPr/>
            </a:lvl1pPr>
          </a:lstStyle>
          <a:p>
            <a:pPr>
              <a:defRPr/>
            </a:pPr>
            <a:endParaRPr lang="en-US"/>
          </a:p>
        </p:txBody>
      </p:sp>
      <p:sp>
        <p:nvSpPr>
          <p:cNvPr id="6" name="Rectangle 10"/>
          <p:cNvSpPr>
            <a:spLocks noGrp="1" noChangeArrowheads="1"/>
          </p:cNvSpPr>
          <p:nvPr>
            <p:ph type="ftr" sz="quarter" idx="11"/>
          </p:nvPr>
        </p:nvSpPr>
        <p:spPr>
          <a:ln/>
        </p:spPr>
        <p:txBody>
          <a:bodyPr/>
          <a:lstStyle>
            <a:lvl1pPr>
              <a:defRPr/>
            </a:lvl1pPr>
          </a:lstStyle>
          <a:p>
            <a:pPr>
              <a:defRPr/>
            </a:pPr>
            <a:endParaRPr lang="en-US"/>
          </a:p>
        </p:txBody>
      </p:sp>
      <p:sp>
        <p:nvSpPr>
          <p:cNvPr id="7" name="Rectangle 11"/>
          <p:cNvSpPr>
            <a:spLocks noGrp="1" noChangeArrowheads="1"/>
          </p:cNvSpPr>
          <p:nvPr>
            <p:ph type="sldNum" sz="quarter" idx="12"/>
          </p:nvPr>
        </p:nvSpPr>
        <p:spPr>
          <a:ln/>
        </p:spPr>
        <p:txBody>
          <a:bodyPr/>
          <a:lstStyle>
            <a:lvl1pPr>
              <a:defRPr/>
            </a:lvl1pPr>
          </a:lstStyle>
          <a:p>
            <a:pPr>
              <a:defRPr/>
            </a:pPr>
            <a:fld id="{A7C7DCA0-2111-49C2-B8EF-78D7510F26E6}"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2050" name="Group 2"/>
          <p:cNvGrpSpPr>
            <a:grpSpLocks/>
          </p:cNvGrpSpPr>
          <p:nvPr/>
        </p:nvGrpSpPr>
        <p:grpSpPr bwMode="auto">
          <a:xfrm>
            <a:off x="1071563" y="304800"/>
            <a:ext cx="7615237" cy="1106488"/>
            <a:chOff x="675" y="192"/>
            <a:chExt cx="4797" cy="697"/>
          </a:xfrm>
        </p:grpSpPr>
        <p:sp>
          <p:nvSpPr>
            <p:cNvPr id="1032" name="Oval 3"/>
            <p:cNvSpPr>
              <a:spLocks noChangeArrowheads="1"/>
            </p:cNvSpPr>
            <p:nvPr/>
          </p:nvSpPr>
          <p:spPr bwMode="hidden">
            <a:xfrm flipH="1">
              <a:off x="3067" y="192"/>
              <a:ext cx="696" cy="696"/>
            </a:xfrm>
            <a:prstGeom prst="ellipse">
              <a:avLst/>
            </a:prstGeom>
            <a:solidFill>
              <a:schemeClr val="accent2"/>
            </a:solidFill>
            <a:ln w="28575">
              <a:noFill/>
              <a:round/>
              <a:headEnd/>
              <a:tailEnd/>
            </a:ln>
          </p:spPr>
          <p:txBody>
            <a:bodyPr wrap="none" anchor="ctr"/>
            <a:lstStyle/>
            <a:p>
              <a:pPr algn="ctr" eaLnBrk="1" hangingPunct="1">
                <a:defRPr/>
              </a:pPr>
              <a:endParaRPr lang="en-US" sz="2400"/>
            </a:p>
          </p:txBody>
        </p:sp>
        <p:sp>
          <p:nvSpPr>
            <p:cNvPr id="1033" name="Oval 4"/>
            <p:cNvSpPr>
              <a:spLocks noChangeArrowheads="1"/>
            </p:cNvSpPr>
            <p:nvPr/>
          </p:nvSpPr>
          <p:spPr bwMode="hidden">
            <a:xfrm flipH="1">
              <a:off x="4777" y="192"/>
              <a:ext cx="695" cy="696"/>
            </a:xfrm>
            <a:prstGeom prst="ellipse">
              <a:avLst/>
            </a:prstGeom>
            <a:solidFill>
              <a:schemeClr val="accent2"/>
            </a:solidFill>
            <a:ln w="28575">
              <a:noFill/>
              <a:round/>
              <a:headEnd/>
              <a:tailEnd/>
            </a:ln>
          </p:spPr>
          <p:txBody>
            <a:bodyPr wrap="none" anchor="ctr"/>
            <a:lstStyle/>
            <a:p>
              <a:pPr algn="ctr" eaLnBrk="1" hangingPunct="1">
                <a:defRPr/>
              </a:pPr>
              <a:endParaRPr lang="en-US" sz="2400"/>
            </a:p>
          </p:txBody>
        </p:sp>
        <p:sp>
          <p:nvSpPr>
            <p:cNvPr id="1034" name="Oval 5"/>
            <p:cNvSpPr>
              <a:spLocks noChangeArrowheads="1"/>
            </p:cNvSpPr>
            <p:nvPr/>
          </p:nvSpPr>
          <p:spPr bwMode="hidden">
            <a:xfrm flipH="1">
              <a:off x="675" y="193"/>
              <a:ext cx="695" cy="696"/>
            </a:xfrm>
            <a:prstGeom prst="ellipse">
              <a:avLst/>
            </a:prstGeom>
            <a:solidFill>
              <a:schemeClr val="accent2"/>
            </a:solidFill>
            <a:ln w="28575">
              <a:noFill/>
              <a:round/>
              <a:headEnd/>
              <a:tailEnd/>
            </a:ln>
          </p:spPr>
          <p:txBody>
            <a:bodyPr wrap="none" anchor="ctr"/>
            <a:lstStyle/>
            <a:p>
              <a:pPr algn="ctr" eaLnBrk="1" hangingPunct="1">
                <a:defRPr/>
              </a:pPr>
              <a:endParaRPr lang="en-US" sz="2400"/>
            </a:p>
          </p:txBody>
        </p:sp>
        <p:sp>
          <p:nvSpPr>
            <p:cNvPr id="1035" name="Oval 6"/>
            <p:cNvSpPr>
              <a:spLocks noChangeArrowheads="1"/>
            </p:cNvSpPr>
            <p:nvPr/>
          </p:nvSpPr>
          <p:spPr bwMode="hidden">
            <a:xfrm flipH="1">
              <a:off x="3984" y="192"/>
              <a:ext cx="695" cy="696"/>
            </a:xfrm>
            <a:prstGeom prst="ellipse">
              <a:avLst/>
            </a:prstGeom>
            <a:noFill/>
            <a:ln w="28575">
              <a:solidFill>
                <a:schemeClr val="accent2"/>
              </a:solidFill>
              <a:round/>
              <a:headEnd/>
              <a:tailEnd/>
            </a:ln>
          </p:spPr>
          <p:txBody>
            <a:bodyPr wrap="none" anchor="ctr"/>
            <a:lstStyle/>
            <a:p>
              <a:pPr algn="ctr" eaLnBrk="1" hangingPunct="1">
                <a:defRPr/>
              </a:pPr>
              <a:endParaRPr lang="en-US" sz="2400"/>
            </a:p>
          </p:txBody>
        </p:sp>
        <p:sp>
          <p:nvSpPr>
            <p:cNvPr id="1036" name="Oval 7"/>
            <p:cNvSpPr>
              <a:spLocks noChangeArrowheads="1"/>
            </p:cNvSpPr>
            <p:nvPr/>
          </p:nvSpPr>
          <p:spPr bwMode="hidden">
            <a:xfrm flipH="1">
              <a:off x="1486" y="192"/>
              <a:ext cx="695" cy="696"/>
            </a:xfrm>
            <a:prstGeom prst="ellipse">
              <a:avLst/>
            </a:prstGeom>
            <a:noFill/>
            <a:ln w="28575">
              <a:solidFill>
                <a:schemeClr val="accent2"/>
              </a:solidFill>
              <a:round/>
              <a:headEnd/>
              <a:tailEnd/>
            </a:ln>
          </p:spPr>
          <p:txBody>
            <a:bodyPr wrap="none" anchor="ctr"/>
            <a:lstStyle/>
            <a:p>
              <a:pPr algn="ctr" eaLnBrk="1" hangingPunct="1">
                <a:defRPr/>
              </a:pPr>
              <a:endParaRPr lang="en-US" sz="2400"/>
            </a:p>
          </p:txBody>
        </p:sp>
      </p:grpSp>
      <p:sp>
        <p:nvSpPr>
          <p:cNvPr id="2051" name="Rectangle 8"/>
          <p:cNvSpPr>
            <a:spLocks noGrp="1" noChangeArrowheads="1"/>
          </p:cNvSpPr>
          <p:nvPr>
            <p:ph type="body" idx="1"/>
          </p:nvPr>
        </p:nvSpPr>
        <p:spPr bwMode="auto">
          <a:xfrm>
            <a:off x="457200" y="1600200"/>
            <a:ext cx="8229600" cy="45307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99337" name="Rectangle 9"/>
          <p:cNvSpPr>
            <a:spLocks noGrp="1" noChangeArrowheads="1"/>
          </p:cNvSpPr>
          <p:nvPr>
            <p:ph type="dt" sz="half" idx="2"/>
          </p:nvPr>
        </p:nvSpPr>
        <p:spPr bwMode="auto">
          <a:xfrm>
            <a:off x="457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000">
                <a:latin typeface="+mn-lt"/>
              </a:defRPr>
            </a:lvl1pPr>
          </a:lstStyle>
          <a:p>
            <a:pPr>
              <a:defRPr/>
            </a:pPr>
            <a:endParaRPr lang="en-US"/>
          </a:p>
        </p:txBody>
      </p:sp>
      <p:sp>
        <p:nvSpPr>
          <p:cNvPr id="99338" name="Rectangle 10"/>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000">
                <a:latin typeface="+mn-lt"/>
              </a:defRPr>
            </a:lvl1pPr>
          </a:lstStyle>
          <a:p>
            <a:pPr>
              <a:defRPr/>
            </a:pPr>
            <a:endParaRPr lang="en-US"/>
          </a:p>
        </p:txBody>
      </p:sp>
      <p:sp>
        <p:nvSpPr>
          <p:cNvPr id="99339" name="Rectangle 11"/>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000">
                <a:latin typeface="+mn-lt"/>
              </a:defRPr>
            </a:lvl1pPr>
          </a:lstStyle>
          <a:p>
            <a:pPr>
              <a:defRPr/>
            </a:pPr>
            <a:fld id="{8F72295B-AE7B-4001-94F8-C6F6112EEC30}" type="slidenum">
              <a:rPr lang="en-US"/>
              <a:pPr>
                <a:defRPr/>
              </a:pPr>
              <a:t>‹#›</a:t>
            </a:fld>
            <a:endParaRPr lang="en-US"/>
          </a:p>
        </p:txBody>
      </p:sp>
      <p:sp>
        <p:nvSpPr>
          <p:cNvPr id="2055" name="Rectangle 1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Tree>
  </p:cSld>
  <p:clrMap bg1="lt1" tx1="dk1" bg2="lt2" tx2="dk2" accent1="accent1" accent2="accent2" accent3="accent3" accent4="accent4" accent5="accent5" accent6="accent6" hlink="hlink" folHlink="folHlink"/>
  <p:sldLayoutIdLst>
    <p:sldLayoutId id="2147483745"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 id="2147483744" r:id="rId12"/>
  </p:sldLayoutIdLst>
  <p:timing>
    <p:tnLst>
      <p:par>
        <p:cTn id="1" dur="indefinite" restart="never" nodeType="tmRoot"/>
      </p:par>
    </p:tnLst>
  </p:timing>
  <p:txStyles>
    <p:titleStyle>
      <a:lvl1pPr algn="l" rtl="0" eaLnBrk="0" fontAlgn="base" hangingPunct="0">
        <a:spcBef>
          <a:spcPct val="0"/>
        </a:spcBef>
        <a:spcAft>
          <a:spcPct val="0"/>
        </a:spcAft>
        <a:defRPr sz="3800">
          <a:solidFill>
            <a:schemeClr val="tx2"/>
          </a:solidFill>
          <a:latin typeface="+mj-lt"/>
          <a:ea typeface="+mj-ea"/>
          <a:cs typeface="+mj-cs"/>
        </a:defRPr>
      </a:lvl1pPr>
      <a:lvl2pPr algn="l" rtl="0" eaLnBrk="0" fontAlgn="base" hangingPunct="0">
        <a:spcBef>
          <a:spcPct val="0"/>
        </a:spcBef>
        <a:spcAft>
          <a:spcPct val="0"/>
        </a:spcAft>
        <a:defRPr sz="3800">
          <a:solidFill>
            <a:schemeClr val="tx2"/>
          </a:solidFill>
          <a:latin typeface="Arial" charset="0"/>
        </a:defRPr>
      </a:lvl2pPr>
      <a:lvl3pPr algn="l" rtl="0" eaLnBrk="0" fontAlgn="base" hangingPunct="0">
        <a:spcBef>
          <a:spcPct val="0"/>
        </a:spcBef>
        <a:spcAft>
          <a:spcPct val="0"/>
        </a:spcAft>
        <a:defRPr sz="3800">
          <a:solidFill>
            <a:schemeClr val="tx2"/>
          </a:solidFill>
          <a:latin typeface="Arial" charset="0"/>
        </a:defRPr>
      </a:lvl3pPr>
      <a:lvl4pPr algn="l" rtl="0" eaLnBrk="0" fontAlgn="base" hangingPunct="0">
        <a:spcBef>
          <a:spcPct val="0"/>
        </a:spcBef>
        <a:spcAft>
          <a:spcPct val="0"/>
        </a:spcAft>
        <a:defRPr sz="3800">
          <a:solidFill>
            <a:schemeClr val="tx2"/>
          </a:solidFill>
          <a:latin typeface="Arial" charset="0"/>
        </a:defRPr>
      </a:lvl4pPr>
      <a:lvl5pPr algn="l" rtl="0" eaLnBrk="0" fontAlgn="base" hangingPunct="0">
        <a:spcBef>
          <a:spcPct val="0"/>
        </a:spcBef>
        <a:spcAft>
          <a:spcPct val="0"/>
        </a:spcAft>
        <a:defRPr sz="3800">
          <a:solidFill>
            <a:schemeClr val="tx2"/>
          </a:solidFill>
          <a:latin typeface="Arial" charset="0"/>
        </a:defRPr>
      </a:lvl5pPr>
      <a:lvl6pPr marL="457200" algn="l" rtl="0" fontAlgn="base">
        <a:spcBef>
          <a:spcPct val="0"/>
        </a:spcBef>
        <a:spcAft>
          <a:spcPct val="0"/>
        </a:spcAft>
        <a:defRPr sz="3800">
          <a:solidFill>
            <a:schemeClr val="tx2"/>
          </a:solidFill>
          <a:latin typeface="Arial" charset="0"/>
        </a:defRPr>
      </a:lvl6pPr>
      <a:lvl7pPr marL="914400" algn="l" rtl="0" fontAlgn="base">
        <a:spcBef>
          <a:spcPct val="0"/>
        </a:spcBef>
        <a:spcAft>
          <a:spcPct val="0"/>
        </a:spcAft>
        <a:defRPr sz="3800">
          <a:solidFill>
            <a:schemeClr val="tx2"/>
          </a:solidFill>
          <a:latin typeface="Arial" charset="0"/>
        </a:defRPr>
      </a:lvl7pPr>
      <a:lvl8pPr marL="1371600" algn="l" rtl="0" fontAlgn="base">
        <a:spcBef>
          <a:spcPct val="0"/>
        </a:spcBef>
        <a:spcAft>
          <a:spcPct val="0"/>
        </a:spcAft>
        <a:defRPr sz="3800">
          <a:solidFill>
            <a:schemeClr val="tx2"/>
          </a:solidFill>
          <a:latin typeface="Arial" charset="0"/>
        </a:defRPr>
      </a:lvl8pPr>
      <a:lvl9pPr marL="1828800" algn="l" rtl="0" fontAlgn="base">
        <a:spcBef>
          <a:spcPct val="0"/>
        </a:spcBef>
        <a:spcAft>
          <a:spcPct val="0"/>
        </a:spcAft>
        <a:defRPr sz="3800">
          <a:solidFill>
            <a:schemeClr val="tx2"/>
          </a:solidFill>
          <a:latin typeface="Arial" charset="0"/>
        </a:defRPr>
      </a:lvl9pPr>
    </p:titleStyle>
    <p:bodyStyle>
      <a:lvl1pPr marL="342900" indent="-342900" algn="l" rtl="0" eaLnBrk="0" fontAlgn="base" hangingPunct="0">
        <a:spcBef>
          <a:spcPct val="20000"/>
        </a:spcBef>
        <a:spcAft>
          <a:spcPct val="0"/>
        </a:spcAft>
        <a:buClr>
          <a:schemeClr val="accent1"/>
        </a:buClr>
        <a:buFont typeface="Wingdings" pitchFamily="2" charset="2"/>
        <a:buChar char="l"/>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1"/>
        </a:buClr>
        <a:buFont typeface="Wingdings" pitchFamily="2" charset="2"/>
        <a:buChar char="¡"/>
        <a:defRPr sz="2700">
          <a:solidFill>
            <a:schemeClr val="tx1"/>
          </a:solidFill>
          <a:latin typeface="+mn-lt"/>
        </a:defRPr>
      </a:lvl2pPr>
      <a:lvl3pPr marL="1143000" indent="-228600" algn="l" rtl="0" eaLnBrk="0" fontAlgn="base" hangingPunct="0">
        <a:spcBef>
          <a:spcPct val="20000"/>
        </a:spcBef>
        <a:spcAft>
          <a:spcPct val="0"/>
        </a:spcAft>
        <a:buClr>
          <a:schemeClr val="accent1"/>
        </a:buClr>
        <a:buFont typeface="Wingdings" pitchFamily="2" charset="2"/>
        <a:buChar char="l"/>
        <a:defRPr sz="2300">
          <a:solidFill>
            <a:schemeClr val="tx1"/>
          </a:solidFill>
          <a:latin typeface="+mn-lt"/>
        </a:defRPr>
      </a:lvl3pPr>
      <a:lvl4pPr marL="1600200" indent="-228600" algn="l" rtl="0" eaLnBrk="0" fontAlgn="base" hangingPunct="0">
        <a:spcBef>
          <a:spcPct val="20000"/>
        </a:spcBef>
        <a:spcAft>
          <a:spcPct val="0"/>
        </a:spcAft>
        <a:buClr>
          <a:schemeClr val="accent1"/>
        </a:buClr>
        <a:buChar char="•"/>
        <a:defRPr sz="2000">
          <a:solidFill>
            <a:schemeClr val="tx1"/>
          </a:solidFill>
          <a:latin typeface="+mn-lt"/>
        </a:defRPr>
      </a:lvl4pPr>
      <a:lvl5pPr marL="2057400" indent="-228600" algn="l" rtl="0" eaLnBrk="0" fontAlgn="base" hangingPunct="0">
        <a:spcBef>
          <a:spcPct val="20000"/>
        </a:spcBef>
        <a:spcAft>
          <a:spcPct val="0"/>
        </a:spcAft>
        <a:buClr>
          <a:schemeClr val="accent1"/>
        </a:buClr>
        <a:buFont typeface="Wingdings" pitchFamily="2" charset="2"/>
        <a:buChar char=""/>
        <a:defRPr sz="2000">
          <a:solidFill>
            <a:schemeClr val="tx1"/>
          </a:solidFill>
          <a:latin typeface="+mn-lt"/>
        </a:defRPr>
      </a:lvl5pPr>
      <a:lvl6pPr marL="25146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6pPr>
      <a:lvl7pPr marL="29718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7pPr>
      <a:lvl8pPr marL="34290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8pPr>
      <a:lvl9pPr marL="38862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12.xml"/><Relationship Id="rId1" Type="http://schemas.openxmlformats.org/officeDocument/2006/relationships/vmlDrawing" Target="../drawings/vmlDrawing1.v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pPr eaLnBrk="1" hangingPunct="1"/>
            <a:r>
              <a:rPr lang="en-US" sz="2800" b="1" smtClean="0"/>
              <a:t>  </a:t>
            </a:r>
            <a:r>
              <a:rPr lang="en-US" sz="2800" smtClean="0"/>
              <a:t> </a:t>
            </a:r>
          </a:p>
        </p:txBody>
      </p:sp>
      <p:sp>
        <p:nvSpPr>
          <p:cNvPr id="8195" name="Rectangle 3"/>
          <p:cNvSpPr>
            <a:spLocks noGrp="1" noChangeArrowheads="1"/>
          </p:cNvSpPr>
          <p:nvPr>
            <p:ph type="body" idx="1"/>
          </p:nvPr>
        </p:nvSpPr>
        <p:spPr>
          <a:xfrm>
            <a:off x="457200" y="2058988"/>
            <a:ext cx="8229600" cy="3767137"/>
          </a:xfrm>
        </p:spPr>
        <p:txBody>
          <a:bodyPr/>
          <a:lstStyle/>
          <a:p>
            <a:pPr eaLnBrk="1" hangingPunct="1">
              <a:buFont typeface="Wingdings" pitchFamily="2" charset="2"/>
              <a:buNone/>
            </a:pPr>
            <a:r>
              <a:rPr lang="en-US" sz="2800" u="sng" smtClean="0"/>
              <a:t>Bài cũ</a:t>
            </a:r>
            <a:r>
              <a:rPr lang="en-US" sz="2800" smtClean="0"/>
              <a:t> :</a:t>
            </a:r>
          </a:p>
        </p:txBody>
      </p:sp>
      <p:sp>
        <p:nvSpPr>
          <p:cNvPr id="8198" name="Rectangle 6"/>
          <p:cNvSpPr>
            <a:spLocks noChangeArrowheads="1"/>
          </p:cNvSpPr>
          <p:nvPr/>
        </p:nvSpPr>
        <p:spPr bwMode="auto">
          <a:xfrm>
            <a:off x="-2187575" y="914400"/>
            <a:ext cx="6149975" cy="1373188"/>
          </a:xfrm>
          <a:prstGeom prst="rect">
            <a:avLst/>
          </a:prstGeom>
          <a:noFill/>
          <a:ln w="9525">
            <a:noFill/>
            <a:miter lim="800000"/>
            <a:headEnd/>
            <a:tailEnd/>
          </a:ln>
        </p:spPr>
        <p:txBody>
          <a:bodyPr anchor="ctr">
            <a:spAutoFit/>
          </a:bodyPr>
          <a:lstStyle/>
          <a:p>
            <a:pPr algn="ctr"/>
            <a:r>
              <a:rPr lang="en-US">
                <a:latin typeface="Arial" charset="0"/>
              </a:rPr>
              <a:t> </a:t>
            </a:r>
            <a:r>
              <a:rPr lang="en-US" u="sng">
                <a:latin typeface="Arial" charset="0"/>
              </a:rPr>
              <a:t>Toán:</a:t>
            </a:r>
            <a:r>
              <a:rPr lang="en-US">
                <a:latin typeface="Arial" charset="0"/>
              </a:rPr>
              <a:t> </a:t>
            </a:r>
          </a:p>
          <a:p>
            <a:pPr algn="ctr"/>
            <a:endParaRPr lang="en-US">
              <a:latin typeface="Arial" charset="0"/>
            </a:endParaRPr>
          </a:p>
          <a:p>
            <a:pPr algn="ctr"/>
            <a:r>
              <a:rPr lang="en-US">
                <a:latin typeface="Arial" charset="0"/>
              </a:rPr>
              <a:t> </a:t>
            </a:r>
          </a:p>
        </p:txBody>
      </p:sp>
      <p:sp>
        <p:nvSpPr>
          <p:cNvPr id="4101" name="Rectangle 8"/>
          <p:cNvSpPr>
            <a:spLocks noChangeArrowheads="1"/>
          </p:cNvSpPr>
          <p:nvPr/>
        </p:nvSpPr>
        <p:spPr bwMode="auto">
          <a:xfrm>
            <a:off x="3971925" y="3122613"/>
            <a:ext cx="184150" cy="519112"/>
          </a:xfrm>
          <a:prstGeom prst="rect">
            <a:avLst/>
          </a:prstGeom>
          <a:noFill/>
          <a:ln w="9525">
            <a:noFill/>
            <a:miter lim="800000"/>
            <a:headEnd/>
            <a:tailEnd/>
          </a:ln>
        </p:spPr>
        <p:txBody>
          <a:bodyPr wrap="none">
            <a:spAutoFit/>
          </a:bodyPr>
          <a:lstStyle/>
          <a:p>
            <a:endParaRPr lang="en-US">
              <a:latin typeface="Arial" charset="0"/>
            </a:endParaRPr>
          </a:p>
        </p:txBody>
      </p:sp>
      <p:sp>
        <p:nvSpPr>
          <p:cNvPr id="8201" name="Rectangle 9"/>
          <p:cNvSpPr>
            <a:spLocks noChangeArrowheads="1"/>
          </p:cNvSpPr>
          <p:nvPr/>
        </p:nvSpPr>
        <p:spPr bwMode="auto">
          <a:xfrm>
            <a:off x="1524000" y="2362200"/>
            <a:ext cx="7620000" cy="946150"/>
          </a:xfrm>
          <a:prstGeom prst="rect">
            <a:avLst/>
          </a:prstGeom>
          <a:noFill/>
          <a:ln w="9525">
            <a:noFill/>
            <a:miter lim="800000"/>
            <a:headEnd/>
            <a:tailEnd/>
          </a:ln>
          <a:effectLst/>
        </p:spPr>
        <p:txBody>
          <a:bodyPr>
            <a:spAutoFit/>
          </a:bodyPr>
          <a:lstStyle/>
          <a:p>
            <a:pPr>
              <a:defRPr/>
            </a:pPr>
            <a:r>
              <a:rPr lang="en-US">
                <a:effectLst>
                  <a:outerShdw blurRad="38100" dist="38100" dir="2700000" algn="tl">
                    <a:srgbClr val="C0C0C0"/>
                  </a:outerShdw>
                </a:effectLst>
                <a:latin typeface="Arial"/>
              </a:rPr>
              <a:t>Muốn chia một số thập phân cho một số tự nhiên ta làm thế nào ?</a:t>
            </a:r>
          </a:p>
        </p:txBody>
      </p:sp>
      <p:sp>
        <p:nvSpPr>
          <p:cNvPr id="8202" name="Rectangle 10"/>
          <p:cNvSpPr>
            <a:spLocks noChangeArrowheads="1"/>
          </p:cNvSpPr>
          <p:nvPr/>
        </p:nvSpPr>
        <p:spPr bwMode="auto">
          <a:xfrm>
            <a:off x="457200" y="3325813"/>
            <a:ext cx="8686800" cy="3538537"/>
          </a:xfrm>
          <a:prstGeom prst="rect">
            <a:avLst/>
          </a:prstGeom>
          <a:noFill/>
          <a:ln w="9525">
            <a:noFill/>
            <a:miter lim="800000"/>
            <a:headEnd/>
            <a:tailEnd/>
          </a:ln>
        </p:spPr>
        <p:txBody>
          <a:bodyPr anchor="ctr">
            <a:spAutoFit/>
          </a:bodyPr>
          <a:lstStyle/>
          <a:p>
            <a:pPr eaLnBrk="1" hangingPunct="1"/>
            <a:r>
              <a:rPr lang="en-US">
                <a:latin typeface="Arial" charset="0"/>
              </a:rPr>
              <a:t>      </a:t>
            </a:r>
            <a:r>
              <a:rPr lang="en-US">
                <a:solidFill>
                  <a:srgbClr val="0000FF"/>
                </a:solidFill>
                <a:latin typeface="Arial" charset="0"/>
              </a:rPr>
              <a:t>Muốn chia  một số thập phân cho một số tự nhiên:</a:t>
            </a:r>
          </a:p>
          <a:p>
            <a:pPr eaLnBrk="1" hangingPunct="1"/>
            <a:r>
              <a:rPr lang="en-US">
                <a:solidFill>
                  <a:srgbClr val="0000FF"/>
                </a:solidFill>
                <a:latin typeface="Arial" charset="0"/>
              </a:rPr>
              <a:t>-Ta chia  phần nguyên của số bị chia cho số chia.</a:t>
            </a:r>
          </a:p>
          <a:p>
            <a:pPr eaLnBrk="1" hangingPunct="1">
              <a:buFontTx/>
              <a:buChar char="-"/>
            </a:pPr>
            <a:r>
              <a:rPr lang="en-US">
                <a:solidFill>
                  <a:srgbClr val="0000FF"/>
                </a:solidFill>
                <a:latin typeface="Arial" charset="0"/>
              </a:rPr>
              <a:t>Viết dấu phẩy vào bên phải thương đã tìm được trước khi lấy chữ số đầu tiên của phần thập phân của số bị chia để tiếp tục thực hiện phép chia .</a:t>
            </a:r>
          </a:p>
          <a:p>
            <a:pPr eaLnBrk="1" hangingPunct="1"/>
            <a:r>
              <a:rPr lang="en-US">
                <a:solidFill>
                  <a:srgbClr val="0000FF"/>
                </a:solidFill>
                <a:latin typeface="Arial" charset="0"/>
              </a:rPr>
              <a:t>-Tiếp tục chia cho từng chữ số ở phần thập phân của số bị chia.</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7" presetClass="entr" presetSubtype="8" fill="hold" grpId="0" nodeType="clickEffect">
                                  <p:stCondLst>
                                    <p:cond delay="0"/>
                                  </p:stCondLst>
                                  <p:childTnLst>
                                    <p:set>
                                      <p:cBhvr>
                                        <p:cTn id="6" dur="1" fill="hold">
                                          <p:stCondLst>
                                            <p:cond delay="0"/>
                                          </p:stCondLst>
                                        </p:cTn>
                                        <p:tgtEl>
                                          <p:spTgt spid="8198"/>
                                        </p:tgtEl>
                                        <p:attrNameLst>
                                          <p:attrName>style.visibility</p:attrName>
                                        </p:attrNameLst>
                                      </p:cBhvr>
                                      <p:to>
                                        <p:strVal val="visible"/>
                                      </p:to>
                                    </p:set>
                                    <p:anim calcmode="lin" valueType="num">
                                      <p:cBhvr additive="base">
                                        <p:cTn id="7" dur="500" fill="hold"/>
                                        <p:tgtEl>
                                          <p:spTgt spid="8198"/>
                                        </p:tgtEl>
                                        <p:attrNameLst>
                                          <p:attrName>ppt_x</p:attrName>
                                        </p:attrNameLst>
                                      </p:cBhvr>
                                      <p:tavLst>
                                        <p:tav tm="0">
                                          <p:val>
                                            <p:strVal val="0-#ppt_w/2"/>
                                          </p:val>
                                        </p:tav>
                                        <p:tav tm="100000">
                                          <p:val>
                                            <p:strVal val="#ppt_x"/>
                                          </p:val>
                                        </p:tav>
                                      </p:tavLst>
                                    </p:anim>
                                    <p:anim calcmode="lin" valueType="num">
                                      <p:cBhvr additive="base">
                                        <p:cTn id="8" dur="500" fill="hold"/>
                                        <p:tgtEl>
                                          <p:spTgt spid="8198"/>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55" presetClass="entr" presetSubtype="0" fill="hold" grpId="0" nodeType="clickEffect">
                                  <p:stCondLst>
                                    <p:cond delay="0"/>
                                  </p:stCondLst>
                                  <p:childTnLst>
                                    <p:set>
                                      <p:cBhvr>
                                        <p:cTn id="12" dur="1" fill="hold">
                                          <p:stCondLst>
                                            <p:cond delay="0"/>
                                          </p:stCondLst>
                                        </p:cTn>
                                        <p:tgtEl>
                                          <p:spTgt spid="8195">
                                            <p:txEl>
                                              <p:pRg st="0" end="0"/>
                                            </p:txEl>
                                          </p:spTgt>
                                        </p:tgtEl>
                                        <p:attrNameLst>
                                          <p:attrName>style.visibility</p:attrName>
                                        </p:attrNameLst>
                                      </p:cBhvr>
                                      <p:to>
                                        <p:strVal val="visible"/>
                                      </p:to>
                                    </p:set>
                                    <p:anim calcmode="lin" valueType="num">
                                      <p:cBhvr>
                                        <p:cTn id="13" dur="1000" fill="hold"/>
                                        <p:tgtEl>
                                          <p:spTgt spid="8195">
                                            <p:txEl>
                                              <p:pRg st="0" end="0"/>
                                            </p:txEl>
                                          </p:spTgt>
                                        </p:tgtEl>
                                        <p:attrNameLst>
                                          <p:attrName>ppt_w</p:attrName>
                                        </p:attrNameLst>
                                      </p:cBhvr>
                                      <p:tavLst>
                                        <p:tav tm="0">
                                          <p:val>
                                            <p:strVal val="#ppt_w*0.70"/>
                                          </p:val>
                                        </p:tav>
                                        <p:tav tm="100000">
                                          <p:val>
                                            <p:strVal val="#ppt_w"/>
                                          </p:val>
                                        </p:tav>
                                      </p:tavLst>
                                    </p:anim>
                                    <p:anim calcmode="lin" valueType="num">
                                      <p:cBhvr>
                                        <p:cTn id="14" dur="1000" fill="hold"/>
                                        <p:tgtEl>
                                          <p:spTgt spid="8195">
                                            <p:txEl>
                                              <p:pRg st="0" end="0"/>
                                            </p:txEl>
                                          </p:spTgt>
                                        </p:tgtEl>
                                        <p:attrNameLst>
                                          <p:attrName>ppt_h</p:attrName>
                                        </p:attrNameLst>
                                      </p:cBhvr>
                                      <p:tavLst>
                                        <p:tav tm="0">
                                          <p:val>
                                            <p:strVal val="#ppt_h"/>
                                          </p:val>
                                        </p:tav>
                                        <p:tav tm="100000">
                                          <p:val>
                                            <p:strVal val="#ppt_h"/>
                                          </p:val>
                                        </p:tav>
                                      </p:tavLst>
                                    </p:anim>
                                    <p:animEffect transition="in" filter="fade">
                                      <p:cBhvr>
                                        <p:cTn id="15" dur="1000"/>
                                        <p:tgtEl>
                                          <p:spTgt spid="8195">
                                            <p:txEl>
                                              <p:pRg st="0" end="0"/>
                                            </p:txEl>
                                          </p:spTgt>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16" presetClass="entr" presetSubtype="26" fill="hold" grpId="0" nodeType="clickEffect">
                                  <p:stCondLst>
                                    <p:cond delay="0"/>
                                  </p:stCondLst>
                                  <p:childTnLst>
                                    <p:set>
                                      <p:cBhvr>
                                        <p:cTn id="19" dur="1" fill="hold">
                                          <p:stCondLst>
                                            <p:cond delay="0"/>
                                          </p:stCondLst>
                                        </p:cTn>
                                        <p:tgtEl>
                                          <p:spTgt spid="8201"/>
                                        </p:tgtEl>
                                        <p:attrNameLst>
                                          <p:attrName>style.visibility</p:attrName>
                                        </p:attrNameLst>
                                      </p:cBhvr>
                                      <p:to>
                                        <p:strVal val="visible"/>
                                      </p:to>
                                    </p:set>
                                    <p:animEffect transition="in" filter="barn(inHorizontal)">
                                      <p:cBhvr>
                                        <p:cTn id="20" dur="500"/>
                                        <p:tgtEl>
                                          <p:spTgt spid="8201"/>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53" presetClass="entr" presetSubtype="0" fill="hold" grpId="0" nodeType="clickEffect">
                                  <p:stCondLst>
                                    <p:cond delay="0"/>
                                  </p:stCondLst>
                                  <p:childTnLst>
                                    <p:set>
                                      <p:cBhvr>
                                        <p:cTn id="24" dur="1" fill="hold">
                                          <p:stCondLst>
                                            <p:cond delay="0"/>
                                          </p:stCondLst>
                                        </p:cTn>
                                        <p:tgtEl>
                                          <p:spTgt spid="8202"/>
                                        </p:tgtEl>
                                        <p:attrNameLst>
                                          <p:attrName>style.visibility</p:attrName>
                                        </p:attrNameLst>
                                      </p:cBhvr>
                                      <p:to>
                                        <p:strVal val="visible"/>
                                      </p:to>
                                    </p:set>
                                    <p:anim calcmode="lin" valueType="num">
                                      <p:cBhvr>
                                        <p:cTn id="25" dur="500" fill="hold"/>
                                        <p:tgtEl>
                                          <p:spTgt spid="8202"/>
                                        </p:tgtEl>
                                        <p:attrNameLst>
                                          <p:attrName>ppt_w</p:attrName>
                                        </p:attrNameLst>
                                      </p:cBhvr>
                                      <p:tavLst>
                                        <p:tav tm="0">
                                          <p:val>
                                            <p:fltVal val="0"/>
                                          </p:val>
                                        </p:tav>
                                        <p:tav tm="100000">
                                          <p:val>
                                            <p:strVal val="#ppt_w"/>
                                          </p:val>
                                        </p:tav>
                                      </p:tavLst>
                                    </p:anim>
                                    <p:anim calcmode="lin" valueType="num">
                                      <p:cBhvr>
                                        <p:cTn id="26" dur="500" fill="hold"/>
                                        <p:tgtEl>
                                          <p:spTgt spid="8202"/>
                                        </p:tgtEl>
                                        <p:attrNameLst>
                                          <p:attrName>ppt_h</p:attrName>
                                        </p:attrNameLst>
                                      </p:cBhvr>
                                      <p:tavLst>
                                        <p:tav tm="0">
                                          <p:val>
                                            <p:fltVal val="0"/>
                                          </p:val>
                                        </p:tav>
                                        <p:tav tm="100000">
                                          <p:val>
                                            <p:strVal val="#ppt_h"/>
                                          </p:val>
                                        </p:tav>
                                      </p:tavLst>
                                    </p:anim>
                                    <p:animEffect transition="in" filter="fade">
                                      <p:cBhvr>
                                        <p:cTn id="27" dur="500"/>
                                        <p:tgtEl>
                                          <p:spTgt spid="820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5" grpId="0" build="p"/>
      <p:bldP spid="8198" grpId="0"/>
      <p:bldP spid="8201" grpId="0"/>
      <p:bldP spid="820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7" name="Rectangle 3"/>
          <p:cNvSpPr>
            <a:spLocks noGrp="1" noChangeArrowheads="1"/>
          </p:cNvSpPr>
          <p:nvPr>
            <p:ph type="body" idx="1"/>
          </p:nvPr>
        </p:nvSpPr>
        <p:spPr>
          <a:xfrm>
            <a:off x="457200" y="1524000"/>
            <a:ext cx="8229600" cy="4572000"/>
          </a:xfrm>
        </p:spPr>
        <p:txBody>
          <a:bodyPr/>
          <a:lstStyle/>
          <a:p>
            <a:pPr eaLnBrk="1" hangingPunct="1">
              <a:lnSpc>
                <a:spcPct val="80000"/>
              </a:lnSpc>
              <a:buFont typeface="Wingdings" pitchFamily="2" charset="2"/>
              <a:buNone/>
            </a:pPr>
            <a:r>
              <a:rPr lang="en-US" sz="2000" smtClean="0"/>
              <a:t>   </a:t>
            </a:r>
            <a:r>
              <a:rPr lang="en-US" sz="2000" u="sng" smtClean="0"/>
              <a:t>Trò chơi</a:t>
            </a:r>
            <a:r>
              <a:rPr lang="en-US" sz="2000" smtClean="0"/>
              <a:t> : </a:t>
            </a:r>
          </a:p>
          <a:p>
            <a:pPr eaLnBrk="1" hangingPunct="1">
              <a:lnSpc>
                <a:spcPct val="80000"/>
              </a:lnSpc>
              <a:buFont typeface="Wingdings" pitchFamily="2" charset="2"/>
              <a:buNone/>
            </a:pPr>
            <a:r>
              <a:rPr lang="en-US" sz="2000" smtClean="0"/>
              <a:t>Ghi </a:t>
            </a:r>
            <a:r>
              <a:rPr lang="en-US" sz="2000" smtClean="0">
                <a:solidFill>
                  <a:srgbClr val="FF0000"/>
                </a:solidFill>
              </a:rPr>
              <a:t>Đ</a:t>
            </a:r>
            <a:r>
              <a:rPr lang="en-US" sz="2000" smtClean="0"/>
              <a:t> vào  </a:t>
            </a:r>
            <a:r>
              <a:rPr lang="en-US" sz="4400" smtClean="0">
                <a:cs typeface="Arial" charset="0"/>
              </a:rPr>
              <a:t>□</a:t>
            </a:r>
            <a:r>
              <a:rPr lang="en-US" sz="2000" smtClean="0"/>
              <a:t> trước câu trả lời đúng.</a:t>
            </a:r>
          </a:p>
          <a:p>
            <a:pPr eaLnBrk="1" hangingPunct="1">
              <a:lnSpc>
                <a:spcPct val="80000"/>
              </a:lnSpc>
              <a:buFont typeface="Wingdings" pitchFamily="2" charset="2"/>
              <a:buNone/>
            </a:pPr>
            <a:r>
              <a:rPr lang="en-US" sz="2000" smtClean="0"/>
              <a:t>   </a:t>
            </a:r>
            <a:r>
              <a:rPr lang="en-US" sz="2000" smtClean="0">
                <a:solidFill>
                  <a:srgbClr val="FF0000"/>
                </a:solidFill>
              </a:rPr>
              <a:t>Muốn chia một số thập phân cho 10, 100,1000,…ta chỉ việc</a:t>
            </a:r>
            <a:r>
              <a:rPr lang="en-US" sz="2000" smtClean="0">
                <a:solidFill>
                  <a:schemeClr val="bg2"/>
                </a:solidFill>
              </a:rPr>
              <a:t> </a:t>
            </a:r>
            <a:r>
              <a:rPr lang="en-US" sz="2000" smtClean="0">
                <a:solidFill>
                  <a:srgbClr val="FF0000"/>
                </a:solidFill>
              </a:rPr>
              <a:t>:</a:t>
            </a:r>
          </a:p>
          <a:p>
            <a:pPr eaLnBrk="1" hangingPunct="1">
              <a:lnSpc>
                <a:spcPct val="80000"/>
              </a:lnSpc>
              <a:buFont typeface="Wingdings" pitchFamily="2" charset="2"/>
              <a:buNone/>
            </a:pPr>
            <a:r>
              <a:rPr lang="en-US" sz="2000" smtClean="0"/>
              <a:t>  </a:t>
            </a:r>
          </a:p>
          <a:p>
            <a:pPr eaLnBrk="1" hangingPunct="1">
              <a:lnSpc>
                <a:spcPct val="80000"/>
              </a:lnSpc>
              <a:buFont typeface="Wingdings" pitchFamily="2" charset="2"/>
              <a:buNone/>
            </a:pPr>
            <a:r>
              <a:rPr lang="en-US" sz="4800" smtClean="0">
                <a:cs typeface="Arial" charset="0"/>
              </a:rPr>
              <a:t>□  </a:t>
            </a:r>
            <a:r>
              <a:rPr lang="en-US" sz="2000" smtClean="0">
                <a:cs typeface="Arial" charset="0"/>
              </a:rPr>
              <a:t>a</a:t>
            </a:r>
            <a:r>
              <a:rPr lang="en-US" sz="2000" smtClean="0">
                <a:solidFill>
                  <a:schemeClr val="hlink"/>
                </a:solidFill>
              </a:rPr>
              <a:t>/ Chuyển dấu phẩy của số đó sang bên trái một, hai,ba ,…chữ số. </a:t>
            </a:r>
          </a:p>
          <a:p>
            <a:pPr eaLnBrk="1" hangingPunct="1">
              <a:lnSpc>
                <a:spcPct val="80000"/>
              </a:lnSpc>
              <a:buFont typeface="Wingdings" pitchFamily="2" charset="2"/>
              <a:buNone/>
            </a:pPr>
            <a:r>
              <a:rPr lang="en-US" sz="4800" smtClean="0">
                <a:cs typeface="Arial" charset="0"/>
              </a:rPr>
              <a:t>□</a:t>
            </a:r>
            <a:r>
              <a:rPr lang="en-US" sz="4400" smtClean="0">
                <a:cs typeface="Arial" charset="0"/>
              </a:rPr>
              <a:t> </a:t>
            </a:r>
            <a:r>
              <a:rPr lang="en-US" sz="2000" smtClean="0">
                <a:cs typeface="Arial" charset="0"/>
              </a:rPr>
              <a:t>b</a:t>
            </a:r>
            <a:r>
              <a:rPr lang="en-US" sz="2000" smtClean="0"/>
              <a:t>/ Chuyển dấu phẩy của số đó sang bên phải một, hai,ba ,…chữ số.</a:t>
            </a:r>
          </a:p>
          <a:p>
            <a:pPr eaLnBrk="1" hangingPunct="1">
              <a:lnSpc>
                <a:spcPct val="80000"/>
              </a:lnSpc>
              <a:buFont typeface="Wingdings" pitchFamily="2" charset="2"/>
              <a:buNone/>
            </a:pPr>
            <a:r>
              <a:rPr lang="en-US" sz="2000" smtClean="0">
                <a:cs typeface="Arial" charset="0"/>
              </a:rPr>
              <a:t>  </a:t>
            </a:r>
          </a:p>
        </p:txBody>
      </p:sp>
      <p:sp>
        <p:nvSpPr>
          <p:cNvPr id="26633" name="Rectangle 9"/>
          <p:cNvSpPr>
            <a:spLocks noChangeArrowheads="1"/>
          </p:cNvSpPr>
          <p:nvPr/>
        </p:nvSpPr>
        <p:spPr bwMode="auto">
          <a:xfrm>
            <a:off x="533400" y="3352800"/>
            <a:ext cx="381000" cy="304800"/>
          </a:xfrm>
          <a:prstGeom prst="rect">
            <a:avLst/>
          </a:prstGeom>
          <a:solidFill>
            <a:schemeClr val="accent1"/>
          </a:solidFill>
          <a:ln w="9525">
            <a:solidFill>
              <a:schemeClr val="tx1"/>
            </a:solidFill>
            <a:miter lim="800000"/>
            <a:headEnd/>
            <a:tailEnd/>
          </a:ln>
        </p:spPr>
        <p:txBody>
          <a:bodyPr wrap="none" anchor="ctr"/>
          <a:lstStyle/>
          <a:p>
            <a:pPr algn="ctr"/>
            <a:r>
              <a:rPr lang="en-US" sz="2400">
                <a:solidFill>
                  <a:srgbClr val="FF0000"/>
                </a:solidFill>
                <a:latin typeface="Arial" charset="0"/>
              </a:rPr>
              <a:t>Đ</a:t>
            </a:r>
          </a:p>
        </p:txBody>
      </p:sp>
      <p:sp>
        <p:nvSpPr>
          <p:cNvPr id="12292" name="Text Box 11"/>
          <p:cNvSpPr txBox="1">
            <a:spLocks noChangeArrowheads="1"/>
          </p:cNvSpPr>
          <p:nvPr/>
        </p:nvSpPr>
        <p:spPr bwMode="auto">
          <a:xfrm>
            <a:off x="228600" y="990600"/>
            <a:ext cx="938213" cy="461963"/>
          </a:xfrm>
          <a:prstGeom prst="rect">
            <a:avLst/>
          </a:prstGeom>
          <a:noFill/>
          <a:ln w="9525">
            <a:noFill/>
            <a:miter lim="800000"/>
            <a:headEnd/>
            <a:tailEnd/>
          </a:ln>
        </p:spPr>
        <p:txBody>
          <a:bodyPr wrap="none">
            <a:spAutoFit/>
          </a:bodyPr>
          <a:lstStyle/>
          <a:p>
            <a:pPr eaLnBrk="1" hangingPunct="1"/>
            <a:r>
              <a:rPr lang="en-US" sz="2400" u="sng">
                <a:latin typeface="Arial" charset="0"/>
              </a:rPr>
              <a:t>Toán:</a:t>
            </a:r>
          </a:p>
        </p:txBody>
      </p:sp>
      <p:sp>
        <p:nvSpPr>
          <p:cNvPr id="12293" name="Text Box 12"/>
          <p:cNvSpPr txBox="1">
            <a:spLocks noChangeArrowheads="1"/>
          </p:cNvSpPr>
          <p:nvPr/>
        </p:nvSpPr>
        <p:spPr bwMode="auto">
          <a:xfrm>
            <a:off x="1219200" y="990600"/>
            <a:ext cx="7924800" cy="523875"/>
          </a:xfrm>
          <a:prstGeom prst="rect">
            <a:avLst/>
          </a:prstGeom>
          <a:noFill/>
          <a:ln w="9525">
            <a:noFill/>
            <a:miter lim="800000"/>
            <a:headEnd/>
            <a:tailEnd/>
          </a:ln>
        </p:spPr>
        <p:txBody>
          <a:bodyPr>
            <a:spAutoFit/>
          </a:bodyPr>
          <a:lstStyle/>
          <a:p>
            <a:pPr eaLnBrk="1" hangingPunct="1">
              <a:spcBef>
                <a:spcPct val="50000"/>
              </a:spcBef>
            </a:pPr>
            <a:r>
              <a:rPr lang="en-US" b="1">
                <a:solidFill>
                  <a:srgbClr val="FF0000"/>
                </a:solidFill>
                <a:latin typeface="Arial" charset="0"/>
              </a:rPr>
              <a:t>Chia một số thập phân cho 10,100,1000…</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26627">
                                            <p:txEl>
                                              <p:pRg st="0" end="0"/>
                                            </p:txEl>
                                          </p:spTgt>
                                        </p:tgtEl>
                                        <p:attrNameLst>
                                          <p:attrName>style.visibility</p:attrName>
                                        </p:attrNameLst>
                                      </p:cBhvr>
                                      <p:to>
                                        <p:strVal val="visible"/>
                                      </p:to>
                                    </p:set>
                                    <p:animEffect transition="in" filter="diamond(in)">
                                      <p:cBhvr>
                                        <p:cTn id="7" dur="500"/>
                                        <p:tgtEl>
                                          <p:spTgt spid="26627">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8" presetClass="entr" presetSubtype="16" fill="hold" grpId="0" nodeType="clickEffect">
                                  <p:stCondLst>
                                    <p:cond delay="0"/>
                                  </p:stCondLst>
                                  <p:childTnLst>
                                    <p:set>
                                      <p:cBhvr>
                                        <p:cTn id="11" dur="1" fill="hold">
                                          <p:stCondLst>
                                            <p:cond delay="0"/>
                                          </p:stCondLst>
                                        </p:cTn>
                                        <p:tgtEl>
                                          <p:spTgt spid="26627">
                                            <p:txEl>
                                              <p:pRg st="1" end="1"/>
                                            </p:txEl>
                                          </p:spTgt>
                                        </p:tgtEl>
                                        <p:attrNameLst>
                                          <p:attrName>style.visibility</p:attrName>
                                        </p:attrNameLst>
                                      </p:cBhvr>
                                      <p:to>
                                        <p:strVal val="visible"/>
                                      </p:to>
                                    </p:set>
                                    <p:animEffect transition="in" filter="diamond(in)">
                                      <p:cBhvr>
                                        <p:cTn id="12" dur="500"/>
                                        <p:tgtEl>
                                          <p:spTgt spid="26627">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8" presetClass="entr" presetSubtype="16" fill="hold" grpId="0" nodeType="clickEffect">
                                  <p:stCondLst>
                                    <p:cond delay="0"/>
                                  </p:stCondLst>
                                  <p:childTnLst>
                                    <p:set>
                                      <p:cBhvr>
                                        <p:cTn id="16" dur="1" fill="hold">
                                          <p:stCondLst>
                                            <p:cond delay="0"/>
                                          </p:stCondLst>
                                        </p:cTn>
                                        <p:tgtEl>
                                          <p:spTgt spid="26627">
                                            <p:txEl>
                                              <p:pRg st="2" end="2"/>
                                            </p:txEl>
                                          </p:spTgt>
                                        </p:tgtEl>
                                        <p:attrNameLst>
                                          <p:attrName>style.visibility</p:attrName>
                                        </p:attrNameLst>
                                      </p:cBhvr>
                                      <p:to>
                                        <p:strVal val="visible"/>
                                      </p:to>
                                    </p:set>
                                    <p:animEffect transition="in" filter="diamond(in)">
                                      <p:cBhvr>
                                        <p:cTn id="17" dur="500"/>
                                        <p:tgtEl>
                                          <p:spTgt spid="26627">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8" presetClass="entr" presetSubtype="16" fill="hold" grpId="0" nodeType="clickEffect">
                                  <p:stCondLst>
                                    <p:cond delay="0"/>
                                  </p:stCondLst>
                                  <p:childTnLst>
                                    <p:set>
                                      <p:cBhvr>
                                        <p:cTn id="21" dur="1" fill="hold">
                                          <p:stCondLst>
                                            <p:cond delay="0"/>
                                          </p:stCondLst>
                                        </p:cTn>
                                        <p:tgtEl>
                                          <p:spTgt spid="26627">
                                            <p:txEl>
                                              <p:pRg st="4" end="4"/>
                                            </p:txEl>
                                          </p:spTgt>
                                        </p:tgtEl>
                                        <p:attrNameLst>
                                          <p:attrName>style.visibility</p:attrName>
                                        </p:attrNameLst>
                                      </p:cBhvr>
                                      <p:to>
                                        <p:strVal val="visible"/>
                                      </p:to>
                                    </p:set>
                                    <p:animEffect transition="in" filter="diamond(in)">
                                      <p:cBhvr>
                                        <p:cTn id="22" dur="500"/>
                                        <p:tgtEl>
                                          <p:spTgt spid="26627">
                                            <p:txEl>
                                              <p:pRg st="4" end="4"/>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8" presetClass="entr" presetSubtype="16" fill="hold" grpId="0" nodeType="clickEffect">
                                  <p:stCondLst>
                                    <p:cond delay="0"/>
                                  </p:stCondLst>
                                  <p:childTnLst>
                                    <p:set>
                                      <p:cBhvr>
                                        <p:cTn id="26" dur="1" fill="hold">
                                          <p:stCondLst>
                                            <p:cond delay="0"/>
                                          </p:stCondLst>
                                        </p:cTn>
                                        <p:tgtEl>
                                          <p:spTgt spid="26627">
                                            <p:txEl>
                                              <p:pRg st="5" end="5"/>
                                            </p:txEl>
                                          </p:spTgt>
                                        </p:tgtEl>
                                        <p:attrNameLst>
                                          <p:attrName>style.visibility</p:attrName>
                                        </p:attrNameLst>
                                      </p:cBhvr>
                                      <p:to>
                                        <p:strVal val="visible"/>
                                      </p:to>
                                    </p:set>
                                    <p:animEffect transition="in" filter="diamond(in)">
                                      <p:cBhvr>
                                        <p:cTn id="27" dur="500"/>
                                        <p:tgtEl>
                                          <p:spTgt spid="26627">
                                            <p:txEl>
                                              <p:pRg st="5" end="5"/>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2" presetClass="entr" presetSubtype="4" fill="hold" grpId="0" nodeType="clickEffect">
                                  <p:stCondLst>
                                    <p:cond delay="0"/>
                                  </p:stCondLst>
                                  <p:childTnLst>
                                    <p:set>
                                      <p:cBhvr>
                                        <p:cTn id="31" dur="1" fill="hold">
                                          <p:stCondLst>
                                            <p:cond delay="0"/>
                                          </p:stCondLst>
                                        </p:cTn>
                                        <p:tgtEl>
                                          <p:spTgt spid="26633"/>
                                        </p:tgtEl>
                                        <p:attrNameLst>
                                          <p:attrName>style.visibility</p:attrName>
                                        </p:attrNameLst>
                                      </p:cBhvr>
                                      <p:to>
                                        <p:strVal val="visible"/>
                                      </p:to>
                                    </p:set>
                                    <p:anim calcmode="lin" valueType="num">
                                      <p:cBhvr additive="base">
                                        <p:cTn id="32" dur="500" fill="hold"/>
                                        <p:tgtEl>
                                          <p:spTgt spid="26633"/>
                                        </p:tgtEl>
                                        <p:attrNameLst>
                                          <p:attrName>ppt_x</p:attrName>
                                        </p:attrNameLst>
                                      </p:cBhvr>
                                      <p:tavLst>
                                        <p:tav tm="0">
                                          <p:val>
                                            <p:strVal val="#ppt_x"/>
                                          </p:val>
                                        </p:tav>
                                        <p:tav tm="100000">
                                          <p:val>
                                            <p:strVal val="#ppt_x"/>
                                          </p:val>
                                        </p:tav>
                                      </p:tavLst>
                                    </p:anim>
                                    <p:anim calcmode="lin" valueType="num">
                                      <p:cBhvr additive="base">
                                        <p:cTn id="33" dur="500" fill="hold"/>
                                        <p:tgtEl>
                                          <p:spTgt spid="2663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627" grpId="0" build="p"/>
      <p:bldP spid="26633"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75" name="Rectangle 11"/>
          <p:cNvSpPr>
            <a:spLocks noChangeArrowheads="1"/>
          </p:cNvSpPr>
          <p:nvPr/>
        </p:nvSpPr>
        <p:spPr bwMode="auto">
          <a:xfrm>
            <a:off x="4267200" y="3505200"/>
            <a:ext cx="4876800" cy="1373188"/>
          </a:xfrm>
          <a:prstGeom prst="rect">
            <a:avLst/>
          </a:prstGeom>
          <a:noFill/>
          <a:ln w="9525">
            <a:noFill/>
            <a:miter lim="800000"/>
            <a:headEnd/>
            <a:tailEnd/>
          </a:ln>
        </p:spPr>
        <p:txBody>
          <a:bodyPr anchor="ctr">
            <a:spAutoFit/>
          </a:bodyPr>
          <a:lstStyle/>
          <a:p>
            <a:pPr algn="ctr"/>
            <a:r>
              <a:rPr lang="en-US">
                <a:latin typeface="Arial" charset="0"/>
              </a:rPr>
              <a:t>Nếu ta chuyển dấu phẩy của số 213,8sang bên trái  một chữ số ta cũng được 21,38</a:t>
            </a:r>
          </a:p>
        </p:txBody>
      </p:sp>
      <p:sp>
        <p:nvSpPr>
          <p:cNvPr id="11276" name="Rectangle 12"/>
          <p:cNvSpPr>
            <a:spLocks noChangeArrowheads="1"/>
          </p:cNvSpPr>
          <p:nvPr/>
        </p:nvSpPr>
        <p:spPr bwMode="auto">
          <a:xfrm>
            <a:off x="4343400" y="2057400"/>
            <a:ext cx="3668713" cy="1384300"/>
          </a:xfrm>
          <a:prstGeom prst="rect">
            <a:avLst/>
          </a:prstGeom>
          <a:noFill/>
          <a:ln w="9525">
            <a:noFill/>
            <a:miter lim="800000"/>
            <a:headEnd/>
            <a:tailEnd/>
          </a:ln>
        </p:spPr>
        <p:txBody>
          <a:bodyPr>
            <a:spAutoFit/>
          </a:bodyPr>
          <a:lstStyle/>
          <a:p>
            <a:r>
              <a:rPr lang="en-US">
                <a:solidFill>
                  <a:srgbClr val="FF0000"/>
                </a:solidFill>
                <a:latin typeface="Arial" charset="0"/>
              </a:rPr>
              <a:t>Nhận xét về số bị chia và thương tìm được </a:t>
            </a:r>
          </a:p>
        </p:txBody>
      </p:sp>
      <p:sp>
        <p:nvSpPr>
          <p:cNvPr id="11278" name="Rectangle 14"/>
          <p:cNvSpPr>
            <a:spLocks noChangeArrowheads="1"/>
          </p:cNvSpPr>
          <p:nvPr/>
        </p:nvSpPr>
        <p:spPr bwMode="auto">
          <a:xfrm>
            <a:off x="0" y="4808538"/>
            <a:ext cx="4351338" cy="1816100"/>
          </a:xfrm>
          <a:prstGeom prst="rect">
            <a:avLst/>
          </a:prstGeom>
          <a:noFill/>
          <a:ln w="9525">
            <a:noFill/>
            <a:miter lim="800000"/>
            <a:headEnd/>
            <a:tailEnd/>
          </a:ln>
        </p:spPr>
        <p:txBody>
          <a:bodyPr anchor="ctr">
            <a:spAutoFit/>
          </a:bodyPr>
          <a:lstStyle/>
          <a:p>
            <a:pPr algn="ctr"/>
            <a:r>
              <a:rPr lang="en-US">
                <a:latin typeface="Arial" charset="0"/>
              </a:rPr>
              <a:t>Khi chia một số thập phân</a:t>
            </a:r>
          </a:p>
          <a:p>
            <a:pPr algn="ctr"/>
            <a:r>
              <a:rPr lang="en-US">
                <a:latin typeface="Arial" charset="0"/>
              </a:rPr>
              <a:t> cho  10 ta có thể tìm ngay</a:t>
            </a:r>
          </a:p>
          <a:p>
            <a:pPr algn="ctr"/>
            <a:r>
              <a:rPr lang="en-US">
                <a:latin typeface="Arial" charset="0"/>
              </a:rPr>
              <a:t> kết quả bằng cách nào ? </a:t>
            </a:r>
          </a:p>
        </p:txBody>
      </p:sp>
      <p:sp>
        <p:nvSpPr>
          <p:cNvPr id="11279" name="Rectangle 15"/>
          <p:cNvSpPr>
            <a:spLocks noChangeArrowheads="1"/>
          </p:cNvSpPr>
          <p:nvPr/>
        </p:nvSpPr>
        <p:spPr bwMode="auto">
          <a:xfrm>
            <a:off x="4008438" y="5057775"/>
            <a:ext cx="5135562" cy="1800225"/>
          </a:xfrm>
          <a:prstGeom prst="rect">
            <a:avLst/>
          </a:prstGeom>
          <a:noFill/>
          <a:ln w="9525">
            <a:noFill/>
            <a:miter lim="800000"/>
            <a:headEnd/>
            <a:tailEnd/>
          </a:ln>
        </p:spPr>
        <p:txBody>
          <a:bodyPr anchor="ctr">
            <a:spAutoFit/>
          </a:bodyPr>
          <a:lstStyle/>
          <a:p>
            <a:pPr algn="ctr"/>
            <a:r>
              <a:rPr lang="en-US">
                <a:solidFill>
                  <a:srgbClr val="FF0000"/>
                </a:solidFill>
                <a:latin typeface="Arial" charset="0"/>
              </a:rPr>
              <a:t>Khi chia một số thập phân</a:t>
            </a:r>
          </a:p>
          <a:p>
            <a:pPr algn="ctr"/>
            <a:r>
              <a:rPr lang="en-US">
                <a:solidFill>
                  <a:srgbClr val="FF0000"/>
                </a:solidFill>
                <a:latin typeface="Arial" charset="0"/>
              </a:rPr>
              <a:t> cho 10 ta chỉ việc chuyển</a:t>
            </a:r>
          </a:p>
          <a:p>
            <a:pPr algn="ctr"/>
            <a:r>
              <a:rPr lang="en-US">
                <a:solidFill>
                  <a:srgbClr val="FF0000"/>
                </a:solidFill>
                <a:latin typeface="Arial" charset="0"/>
              </a:rPr>
              <a:t> dấu phẩy của số đó sang bên trái</a:t>
            </a:r>
            <a:r>
              <a:rPr lang="en-US">
                <a:latin typeface="Arial" charset="0"/>
              </a:rPr>
              <a:t>  </a:t>
            </a:r>
            <a:r>
              <a:rPr lang="en-US">
                <a:solidFill>
                  <a:srgbClr val="FF0000"/>
                </a:solidFill>
                <a:latin typeface="Arial" charset="0"/>
              </a:rPr>
              <a:t> một chữ số .</a:t>
            </a:r>
          </a:p>
        </p:txBody>
      </p:sp>
      <p:grpSp>
        <p:nvGrpSpPr>
          <p:cNvPr id="2" name="Group 18"/>
          <p:cNvGrpSpPr>
            <a:grpSpLocks/>
          </p:cNvGrpSpPr>
          <p:nvPr/>
        </p:nvGrpSpPr>
        <p:grpSpPr bwMode="auto">
          <a:xfrm>
            <a:off x="1600200" y="1752600"/>
            <a:ext cx="1752600" cy="762000"/>
            <a:chOff x="1008" y="1584"/>
            <a:chExt cx="1104" cy="480"/>
          </a:xfrm>
        </p:grpSpPr>
        <p:sp>
          <p:nvSpPr>
            <p:cNvPr id="5142" name="Line 16"/>
            <p:cNvSpPr>
              <a:spLocks noChangeShapeType="1"/>
            </p:cNvSpPr>
            <p:nvPr/>
          </p:nvSpPr>
          <p:spPr bwMode="auto">
            <a:xfrm>
              <a:off x="1008" y="1584"/>
              <a:ext cx="0" cy="480"/>
            </a:xfrm>
            <a:prstGeom prst="line">
              <a:avLst/>
            </a:prstGeom>
            <a:noFill/>
            <a:ln w="9525">
              <a:solidFill>
                <a:schemeClr val="tx1"/>
              </a:solidFill>
              <a:round/>
              <a:headEnd/>
              <a:tailEnd/>
            </a:ln>
          </p:spPr>
          <p:txBody>
            <a:bodyPr/>
            <a:lstStyle/>
            <a:p>
              <a:endParaRPr lang="en-US"/>
            </a:p>
          </p:txBody>
        </p:sp>
        <p:sp>
          <p:nvSpPr>
            <p:cNvPr id="5143" name="Line 17"/>
            <p:cNvSpPr>
              <a:spLocks noChangeShapeType="1"/>
            </p:cNvSpPr>
            <p:nvPr/>
          </p:nvSpPr>
          <p:spPr bwMode="auto">
            <a:xfrm>
              <a:off x="1008" y="2064"/>
              <a:ext cx="1104" cy="0"/>
            </a:xfrm>
            <a:prstGeom prst="line">
              <a:avLst/>
            </a:prstGeom>
            <a:noFill/>
            <a:ln w="9525">
              <a:solidFill>
                <a:schemeClr val="tx1"/>
              </a:solidFill>
              <a:round/>
              <a:headEnd/>
              <a:tailEnd/>
            </a:ln>
          </p:spPr>
          <p:txBody>
            <a:bodyPr/>
            <a:lstStyle/>
            <a:p>
              <a:endParaRPr lang="en-US"/>
            </a:p>
          </p:txBody>
        </p:sp>
      </p:grpSp>
      <p:sp>
        <p:nvSpPr>
          <p:cNvPr id="11283" name="Text Box 19"/>
          <p:cNvSpPr txBox="1">
            <a:spLocks noChangeArrowheads="1"/>
          </p:cNvSpPr>
          <p:nvPr/>
        </p:nvSpPr>
        <p:spPr bwMode="auto">
          <a:xfrm>
            <a:off x="381000" y="1981200"/>
            <a:ext cx="1371600" cy="519113"/>
          </a:xfrm>
          <a:prstGeom prst="rect">
            <a:avLst/>
          </a:prstGeom>
          <a:noFill/>
          <a:ln w="9525">
            <a:noFill/>
            <a:miter lim="800000"/>
            <a:headEnd/>
            <a:tailEnd/>
          </a:ln>
        </p:spPr>
        <p:txBody>
          <a:bodyPr>
            <a:spAutoFit/>
          </a:bodyPr>
          <a:lstStyle/>
          <a:p>
            <a:pPr eaLnBrk="1" hangingPunct="1">
              <a:spcBef>
                <a:spcPct val="50000"/>
              </a:spcBef>
            </a:pPr>
            <a:r>
              <a:rPr lang="en-US">
                <a:latin typeface="Arial" charset="0"/>
              </a:rPr>
              <a:t>213,8</a:t>
            </a:r>
          </a:p>
        </p:txBody>
      </p:sp>
      <p:sp>
        <p:nvSpPr>
          <p:cNvPr id="11284" name="Text Box 20"/>
          <p:cNvSpPr txBox="1">
            <a:spLocks noChangeArrowheads="1"/>
          </p:cNvSpPr>
          <p:nvPr/>
        </p:nvSpPr>
        <p:spPr bwMode="auto">
          <a:xfrm>
            <a:off x="1752600" y="1905000"/>
            <a:ext cx="914400" cy="519113"/>
          </a:xfrm>
          <a:prstGeom prst="rect">
            <a:avLst/>
          </a:prstGeom>
          <a:noFill/>
          <a:ln w="9525">
            <a:noFill/>
            <a:miter lim="800000"/>
            <a:headEnd/>
            <a:tailEnd/>
          </a:ln>
        </p:spPr>
        <p:txBody>
          <a:bodyPr>
            <a:spAutoFit/>
          </a:bodyPr>
          <a:lstStyle/>
          <a:p>
            <a:pPr eaLnBrk="1" hangingPunct="1">
              <a:spcBef>
                <a:spcPct val="50000"/>
              </a:spcBef>
            </a:pPr>
            <a:r>
              <a:rPr lang="en-US">
                <a:latin typeface="Arial" charset="0"/>
              </a:rPr>
              <a:t>10</a:t>
            </a:r>
          </a:p>
        </p:txBody>
      </p:sp>
      <p:sp>
        <p:nvSpPr>
          <p:cNvPr id="11285" name="Text Box 21"/>
          <p:cNvSpPr txBox="1">
            <a:spLocks noChangeArrowheads="1"/>
          </p:cNvSpPr>
          <p:nvPr/>
        </p:nvSpPr>
        <p:spPr bwMode="auto">
          <a:xfrm>
            <a:off x="533400" y="2514600"/>
            <a:ext cx="685800" cy="519113"/>
          </a:xfrm>
          <a:prstGeom prst="rect">
            <a:avLst/>
          </a:prstGeom>
          <a:noFill/>
          <a:ln w="9525">
            <a:noFill/>
            <a:miter lim="800000"/>
            <a:headEnd/>
            <a:tailEnd/>
          </a:ln>
        </p:spPr>
        <p:txBody>
          <a:bodyPr>
            <a:spAutoFit/>
          </a:bodyPr>
          <a:lstStyle/>
          <a:p>
            <a:pPr eaLnBrk="1" hangingPunct="1">
              <a:spcBef>
                <a:spcPct val="50000"/>
              </a:spcBef>
            </a:pPr>
            <a:r>
              <a:rPr lang="en-US">
                <a:latin typeface="Arial" charset="0"/>
              </a:rPr>
              <a:t>13</a:t>
            </a:r>
          </a:p>
        </p:txBody>
      </p:sp>
      <p:sp>
        <p:nvSpPr>
          <p:cNvPr id="11288" name="Text Box 24"/>
          <p:cNvSpPr txBox="1">
            <a:spLocks noChangeArrowheads="1"/>
          </p:cNvSpPr>
          <p:nvPr/>
        </p:nvSpPr>
        <p:spPr bwMode="auto">
          <a:xfrm>
            <a:off x="1676400" y="2590800"/>
            <a:ext cx="381000" cy="519113"/>
          </a:xfrm>
          <a:prstGeom prst="rect">
            <a:avLst/>
          </a:prstGeom>
          <a:noFill/>
          <a:ln w="9525">
            <a:noFill/>
            <a:miter lim="800000"/>
            <a:headEnd/>
            <a:tailEnd/>
          </a:ln>
        </p:spPr>
        <p:txBody>
          <a:bodyPr>
            <a:spAutoFit/>
          </a:bodyPr>
          <a:lstStyle/>
          <a:p>
            <a:pPr eaLnBrk="1" hangingPunct="1">
              <a:spcBef>
                <a:spcPct val="50000"/>
              </a:spcBef>
            </a:pPr>
            <a:r>
              <a:rPr lang="en-US">
                <a:latin typeface="Arial" charset="0"/>
              </a:rPr>
              <a:t>2</a:t>
            </a:r>
          </a:p>
        </p:txBody>
      </p:sp>
      <p:sp>
        <p:nvSpPr>
          <p:cNvPr id="11289" name="Text Box 25"/>
          <p:cNvSpPr txBox="1">
            <a:spLocks noChangeArrowheads="1"/>
          </p:cNvSpPr>
          <p:nvPr/>
        </p:nvSpPr>
        <p:spPr bwMode="auto">
          <a:xfrm>
            <a:off x="762000" y="2895600"/>
            <a:ext cx="685800" cy="519113"/>
          </a:xfrm>
          <a:prstGeom prst="rect">
            <a:avLst/>
          </a:prstGeom>
          <a:noFill/>
          <a:ln w="9525">
            <a:noFill/>
            <a:miter lim="800000"/>
            <a:headEnd/>
            <a:tailEnd/>
          </a:ln>
        </p:spPr>
        <p:txBody>
          <a:bodyPr>
            <a:spAutoFit/>
          </a:bodyPr>
          <a:lstStyle/>
          <a:p>
            <a:pPr eaLnBrk="1" hangingPunct="1">
              <a:spcBef>
                <a:spcPct val="50000"/>
              </a:spcBef>
            </a:pPr>
            <a:r>
              <a:rPr lang="en-US">
                <a:latin typeface="Arial" charset="0"/>
              </a:rPr>
              <a:t>3</a:t>
            </a:r>
          </a:p>
        </p:txBody>
      </p:sp>
      <p:sp>
        <p:nvSpPr>
          <p:cNvPr id="11290" name="Text Box 26"/>
          <p:cNvSpPr txBox="1">
            <a:spLocks noChangeArrowheads="1"/>
          </p:cNvSpPr>
          <p:nvPr/>
        </p:nvSpPr>
        <p:spPr bwMode="auto">
          <a:xfrm>
            <a:off x="1066800" y="3429000"/>
            <a:ext cx="609600" cy="519113"/>
          </a:xfrm>
          <a:prstGeom prst="rect">
            <a:avLst/>
          </a:prstGeom>
          <a:noFill/>
          <a:ln w="9525">
            <a:noFill/>
            <a:miter lim="800000"/>
            <a:headEnd/>
            <a:tailEnd/>
          </a:ln>
        </p:spPr>
        <p:txBody>
          <a:bodyPr>
            <a:spAutoFit/>
          </a:bodyPr>
          <a:lstStyle/>
          <a:p>
            <a:pPr eaLnBrk="1" hangingPunct="1">
              <a:spcBef>
                <a:spcPct val="50000"/>
              </a:spcBef>
            </a:pPr>
            <a:r>
              <a:rPr lang="en-US">
                <a:latin typeface="Arial" charset="0"/>
              </a:rPr>
              <a:t>80</a:t>
            </a:r>
          </a:p>
        </p:txBody>
      </p:sp>
      <p:sp>
        <p:nvSpPr>
          <p:cNvPr id="5133" name="Text Box 27"/>
          <p:cNvSpPr txBox="1">
            <a:spLocks noChangeArrowheads="1"/>
          </p:cNvSpPr>
          <p:nvPr/>
        </p:nvSpPr>
        <p:spPr bwMode="auto">
          <a:xfrm>
            <a:off x="533400" y="990600"/>
            <a:ext cx="1065213" cy="523875"/>
          </a:xfrm>
          <a:prstGeom prst="rect">
            <a:avLst/>
          </a:prstGeom>
          <a:noFill/>
          <a:ln w="9525">
            <a:noFill/>
            <a:miter lim="800000"/>
            <a:headEnd/>
            <a:tailEnd/>
          </a:ln>
        </p:spPr>
        <p:txBody>
          <a:bodyPr wrap="none">
            <a:spAutoFit/>
          </a:bodyPr>
          <a:lstStyle/>
          <a:p>
            <a:pPr eaLnBrk="1" hangingPunct="1"/>
            <a:r>
              <a:rPr lang="en-US" u="sng">
                <a:latin typeface="Arial" charset="0"/>
              </a:rPr>
              <a:t>Toán:</a:t>
            </a:r>
          </a:p>
        </p:txBody>
      </p:sp>
      <p:sp>
        <p:nvSpPr>
          <p:cNvPr id="11292" name="Text Box 28"/>
          <p:cNvSpPr txBox="1">
            <a:spLocks noChangeArrowheads="1"/>
          </p:cNvSpPr>
          <p:nvPr/>
        </p:nvSpPr>
        <p:spPr bwMode="auto">
          <a:xfrm>
            <a:off x="1600200" y="990600"/>
            <a:ext cx="7543800" cy="1077913"/>
          </a:xfrm>
          <a:prstGeom prst="rect">
            <a:avLst/>
          </a:prstGeom>
          <a:noFill/>
          <a:ln w="9525">
            <a:noFill/>
            <a:miter lim="800000"/>
            <a:headEnd/>
            <a:tailEnd/>
          </a:ln>
        </p:spPr>
        <p:txBody>
          <a:bodyPr>
            <a:spAutoFit/>
          </a:bodyPr>
          <a:lstStyle/>
          <a:p>
            <a:pPr eaLnBrk="1" hangingPunct="1">
              <a:spcBef>
                <a:spcPct val="50000"/>
              </a:spcBef>
            </a:pPr>
            <a:r>
              <a:rPr lang="en-US" sz="3200" b="1">
                <a:solidFill>
                  <a:srgbClr val="FF0000"/>
                </a:solidFill>
                <a:latin typeface="Arial" charset="0"/>
              </a:rPr>
              <a:t>Chia một số thập phân cho 10,100,1000…</a:t>
            </a:r>
          </a:p>
        </p:txBody>
      </p:sp>
      <p:sp>
        <p:nvSpPr>
          <p:cNvPr id="11294" name="Text Box 30"/>
          <p:cNvSpPr txBox="1">
            <a:spLocks noChangeArrowheads="1"/>
          </p:cNvSpPr>
          <p:nvPr/>
        </p:nvSpPr>
        <p:spPr bwMode="auto">
          <a:xfrm>
            <a:off x="1219200" y="3962400"/>
            <a:ext cx="533400" cy="519113"/>
          </a:xfrm>
          <a:prstGeom prst="rect">
            <a:avLst/>
          </a:prstGeom>
          <a:noFill/>
          <a:ln w="9525">
            <a:noFill/>
            <a:miter lim="800000"/>
            <a:headEnd/>
            <a:tailEnd/>
          </a:ln>
        </p:spPr>
        <p:txBody>
          <a:bodyPr>
            <a:spAutoFit/>
          </a:bodyPr>
          <a:lstStyle/>
          <a:p>
            <a:pPr eaLnBrk="1" hangingPunct="1">
              <a:spcBef>
                <a:spcPct val="50000"/>
              </a:spcBef>
            </a:pPr>
            <a:r>
              <a:rPr lang="en-US">
                <a:latin typeface="Arial" charset="0"/>
              </a:rPr>
              <a:t>0</a:t>
            </a:r>
          </a:p>
        </p:txBody>
      </p:sp>
      <p:sp>
        <p:nvSpPr>
          <p:cNvPr id="11295" name="Text Box 31"/>
          <p:cNvSpPr txBox="1">
            <a:spLocks noChangeArrowheads="1"/>
          </p:cNvSpPr>
          <p:nvPr/>
        </p:nvSpPr>
        <p:spPr bwMode="auto">
          <a:xfrm>
            <a:off x="0" y="4419600"/>
            <a:ext cx="5105400" cy="519113"/>
          </a:xfrm>
          <a:prstGeom prst="rect">
            <a:avLst/>
          </a:prstGeom>
          <a:noFill/>
          <a:ln w="9525">
            <a:noFill/>
            <a:miter lim="800000"/>
            <a:headEnd/>
            <a:tailEnd/>
          </a:ln>
        </p:spPr>
        <p:txBody>
          <a:bodyPr>
            <a:spAutoFit/>
          </a:bodyPr>
          <a:lstStyle/>
          <a:p>
            <a:pPr eaLnBrk="1" hangingPunct="1">
              <a:spcBef>
                <a:spcPct val="50000"/>
              </a:spcBef>
            </a:pPr>
            <a:r>
              <a:rPr lang="en-US">
                <a:solidFill>
                  <a:srgbClr val="0000FF"/>
                </a:solidFill>
                <a:latin typeface="Arial" charset="0"/>
              </a:rPr>
              <a:t>213,8  :  10  =    21,38</a:t>
            </a:r>
          </a:p>
        </p:txBody>
      </p:sp>
      <p:sp>
        <p:nvSpPr>
          <p:cNvPr id="11297" name="Text Box 33"/>
          <p:cNvSpPr txBox="1">
            <a:spLocks noChangeArrowheads="1"/>
          </p:cNvSpPr>
          <p:nvPr/>
        </p:nvSpPr>
        <p:spPr bwMode="auto">
          <a:xfrm>
            <a:off x="1828800" y="2590800"/>
            <a:ext cx="457200" cy="519113"/>
          </a:xfrm>
          <a:prstGeom prst="rect">
            <a:avLst/>
          </a:prstGeom>
          <a:noFill/>
          <a:ln w="9525">
            <a:noFill/>
            <a:miter lim="800000"/>
            <a:headEnd/>
            <a:tailEnd/>
          </a:ln>
        </p:spPr>
        <p:txBody>
          <a:bodyPr>
            <a:spAutoFit/>
          </a:bodyPr>
          <a:lstStyle/>
          <a:p>
            <a:pPr eaLnBrk="1" hangingPunct="1">
              <a:spcBef>
                <a:spcPct val="50000"/>
              </a:spcBef>
            </a:pPr>
            <a:r>
              <a:rPr lang="en-US">
                <a:latin typeface="Arial" charset="0"/>
              </a:rPr>
              <a:t>1</a:t>
            </a:r>
          </a:p>
        </p:txBody>
      </p:sp>
      <p:sp>
        <p:nvSpPr>
          <p:cNvPr id="11298" name="Text Box 34"/>
          <p:cNvSpPr txBox="1">
            <a:spLocks noChangeArrowheads="1"/>
          </p:cNvSpPr>
          <p:nvPr/>
        </p:nvSpPr>
        <p:spPr bwMode="auto">
          <a:xfrm>
            <a:off x="2057400" y="2590800"/>
            <a:ext cx="685800" cy="519113"/>
          </a:xfrm>
          <a:prstGeom prst="rect">
            <a:avLst/>
          </a:prstGeom>
          <a:noFill/>
          <a:ln w="9525">
            <a:noFill/>
            <a:miter lim="800000"/>
            <a:headEnd/>
            <a:tailEnd/>
          </a:ln>
        </p:spPr>
        <p:txBody>
          <a:bodyPr>
            <a:spAutoFit/>
          </a:bodyPr>
          <a:lstStyle/>
          <a:p>
            <a:pPr eaLnBrk="1" hangingPunct="1">
              <a:spcBef>
                <a:spcPct val="50000"/>
              </a:spcBef>
            </a:pPr>
            <a:r>
              <a:rPr lang="en-US">
                <a:latin typeface="Arial" charset="0"/>
              </a:rPr>
              <a:t>3</a:t>
            </a:r>
          </a:p>
        </p:txBody>
      </p:sp>
      <p:sp>
        <p:nvSpPr>
          <p:cNvPr id="11299" name="Text Box 35"/>
          <p:cNvSpPr txBox="1">
            <a:spLocks noChangeArrowheads="1"/>
          </p:cNvSpPr>
          <p:nvPr/>
        </p:nvSpPr>
        <p:spPr bwMode="auto">
          <a:xfrm>
            <a:off x="1981200" y="2590800"/>
            <a:ext cx="184150" cy="519113"/>
          </a:xfrm>
          <a:prstGeom prst="rect">
            <a:avLst/>
          </a:prstGeom>
          <a:noFill/>
          <a:ln w="9525">
            <a:noFill/>
            <a:miter lim="800000"/>
            <a:headEnd/>
            <a:tailEnd/>
          </a:ln>
        </p:spPr>
        <p:txBody>
          <a:bodyPr>
            <a:spAutoFit/>
          </a:bodyPr>
          <a:lstStyle/>
          <a:p>
            <a:pPr eaLnBrk="1" hangingPunct="1">
              <a:spcBef>
                <a:spcPct val="50000"/>
              </a:spcBef>
            </a:pPr>
            <a:r>
              <a:rPr lang="en-US">
                <a:latin typeface="Arial" charset="0"/>
              </a:rPr>
              <a:t>,</a:t>
            </a:r>
          </a:p>
        </p:txBody>
      </p:sp>
      <p:sp>
        <p:nvSpPr>
          <p:cNvPr id="11301" name="Text Box 37"/>
          <p:cNvSpPr txBox="1">
            <a:spLocks noChangeArrowheads="1"/>
          </p:cNvSpPr>
          <p:nvPr/>
        </p:nvSpPr>
        <p:spPr bwMode="auto">
          <a:xfrm>
            <a:off x="2286000" y="2590800"/>
            <a:ext cx="533400" cy="519113"/>
          </a:xfrm>
          <a:prstGeom prst="rect">
            <a:avLst/>
          </a:prstGeom>
          <a:noFill/>
          <a:ln w="9525">
            <a:noFill/>
            <a:miter lim="800000"/>
            <a:headEnd/>
            <a:tailEnd/>
          </a:ln>
        </p:spPr>
        <p:txBody>
          <a:bodyPr>
            <a:spAutoFit/>
          </a:bodyPr>
          <a:lstStyle/>
          <a:p>
            <a:pPr eaLnBrk="1" hangingPunct="1">
              <a:spcBef>
                <a:spcPct val="50000"/>
              </a:spcBef>
            </a:pPr>
            <a:r>
              <a:rPr lang="en-US">
                <a:latin typeface="Arial" charset="0"/>
              </a:rPr>
              <a:t>8</a:t>
            </a:r>
          </a:p>
        </p:txBody>
      </p:sp>
      <p:sp>
        <p:nvSpPr>
          <p:cNvPr id="11303" name="Text Box 39"/>
          <p:cNvSpPr txBox="1">
            <a:spLocks noChangeArrowheads="1"/>
          </p:cNvSpPr>
          <p:nvPr/>
        </p:nvSpPr>
        <p:spPr bwMode="auto">
          <a:xfrm>
            <a:off x="1066800" y="2895600"/>
            <a:ext cx="381000" cy="519113"/>
          </a:xfrm>
          <a:prstGeom prst="rect">
            <a:avLst/>
          </a:prstGeom>
          <a:noFill/>
          <a:ln w="9525">
            <a:noFill/>
            <a:miter lim="800000"/>
            <a:headEnd/>
            <a:tailEnd/>
          </a:ln>
        </p:spPr>
        <p:txBody>
          <a:bodyPr>
            <a:spAutoFit/>
          </a:bodyPr>
          <a:lstStyle/>
          <a:p>
            <a:pPr eaLnBrk="1" hangingPunct="1">
              <a:spcBef>
                <a:spcPct val="50000"/>
              </a:spcBef>
            </a:pPr>
            <a:r>
              <a:rPr lang="en-US">
                <a:latin typeface="Arial" charset="0"/>
              </a:rPr>
              <a:t>8</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11292"/>
                                        </p:tgtEl>
                                        <p:attrNameLst>
                                          <p:attrName>style.visibility</p:attrName>
                                        </p:attrNameLst>
                                      </p:cBhvr>
                                      <p:to>
                                        <p:strVal val="visible"/>
                                      </p:to>
                                    </p:set>
                                    <p:anim calcmode="discrete" valueType="clr">
                                      <p:cBhvr override="childStyle">
                                        <p:cTn id="7" dur="80"/>
                                        <p:tgtEl>
                                          <p:spTgt spid="11292"/>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11292"/>
                                        </p:tgtEl>
                                        <p:attrNameLst>
                                          <p:attrName>fillcolor</p:attrName>
                                        </p:attrNameLst>
                                      </p:cBhvr>
                                      <p:tavLst>
                                        <p:tav tm="0">
                                          <p:val>
                                            <p:clrVal>
                                              <a:schemeClr val="accent2"/>
                                            </p:clrVal>
                                          </p:val>
                                        </p:tav>
                                        <p:tav tm="50000">
                                          <p:val>
                                            <p:clrVal>
                                              <a:schemeClr val="hlink"/>
                                            </p:clrVal>
                                          </p:val>
                                        </p:tav>
                                      </p:tavLst>
                                    </p:anim>
                                    <p:set>
                                      <p:cBhvr>
                                        <p:cTn id="9" dur="80"/>
                                        <p:tgtEl>
                                          <p:spTgt spid="11292"/>
                                        </p:tgtEl>
                                        <p:attrNameLst>
                                          <p:attrName>fill.type</p:attrName>
                                        </p:attrNameLst>
                                      </p:cBhvr>
                                      <p:to>
                                        <p:strVal val="solid"/>
                                      </p:to>
                                    </p:set>
                                  </p:childTnLst>
                                </p:cTn>
                              </p:par>
                            </p:childTnLst>
                          </p:cTn>
                        </p:par>
                      </p:childTnLst>
                    </p:cTn>
                  </p:par>
                  <p:par>
                    <p:cTn id="10" fill="hold" nodeType="clickPar">
                      <p:stCondLst>
                        <p:cond delay="indefinite"/>
                      </p:stCondLst>
                      <p:childTnLst>
                        <p:par>
                          <p:cTn id="11" fill="hold" nodeType="withGroup">
                            <p:stCondLst>
                              <p:cond delay="0"/>
                            </p:stCondLst>
                            <p:childTnLst>
                              <p:par>
                                <p:cTn id="12" presetID="8" presetClass="entr" presetSubtype="16" fill="hold" grpId="0" nodeType="clickEffect">
                                  <p:stCondLst>
                                    <p:cond delay="0"/>
                                  </p:stCondLst>
                                  <p:childTnLst>
                                    <p:set>
                                      <p:cBhvr>
                                        <p:cTn id="13" dur="1" fill="hold">
                                          <p:stCondLst>
                                            <p:cond delay="0"/>
                                          </p:stCondLst>
                                        </p:cTn>
                                        <p:tgtEl>
                                          <p:spTgt spid="11283"/>
                                        </p:tgtEl>
                                        <p:attrNameLst>
                                          <p:attrName>style.visibility</p:attrName>
                                        </p:attrNameLst>
                                      </p:cBhvr>
                                      <p:to>
                                        <p:strVal val="visible"/>
                                      </p:to>
                                    </p:set>
                                    <p:animEffect transition="in" filter="diamond(in)">
                                      <p:cBhvr>
                                        <p:cTn id="14" dur="2000"/>
                                        <p:tgtEl>
                                          <p:spTgt spid="11283"/>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4" presetClass="entr" presetSubtype="16" fill="hold" nodeType="clickEffect">
                                  <p:stCondLst>
                                    <p:cond delay="0"/>
                                  </p:stCondLst>
                                  <p:childTnLst>
                                    <p:set>
                                      <p:cBhvr>
                                        <p:cTn id="18" dur="1" fill="hold">
                                          <p:stCondLst>
                                            <p:cond delay="0"/>
                                          </p:stCondLst>
                                        </p:cTn>
                                        <p:tgtEl>
                                          <p:spTgt spid="2"/>
                                        </p:tgtEl>
                                        <p:attrNameLst>
                                          <p:attrName>style.visibility</p:attrName>
                                        </p:attrNameLst>
                                      </p:cBhvr>
                                      <p:to>
                                        <p:strVal val="visible"/>
                                      </p:to>
                                    </p:set>
                                    <p:animEffect transition="in" filter="box(in)">
                                      <p:cBhvr>
                                        <p:cTn id="19" dur="500"/>
                                        <p:tgtEl>
                                          <p:spTgt spid="2"/>
                                        </p:tgtEl>
                                      </p:cBhvr>
                                    </p:animEffect>
                                  </p:childTnLst>
                                </p:cTn>
                              </p:par>
                            </p:childTnLst>
                          </p:cTn>
                        </p:par>
                      </p:childTnLst>
                    </p:cTn>
                  </p:par>
                  <p:par>
                    <p:cTn id="20" fill="hold" nodeType="clickPar">
                      <p:stCondLst>
                        <p:cond delay="indefinite"/>
                      </p:stCondLst>
                      <p:childTnLst>
                        <p:par>
                          <p:cTn id="21" fill="hold" nodeType="withGroup">
                            <p:stCondLst>
                              <p:cond delay="0"/>
                            </p:stCondLst>
                            <p:childTnLst>
                              <p:par>
                                <p:cTn id="22" presetID="3" presetClass="entr" presetSubtype="10" fill="hold" grpId="0" nodeType="clickEffect">
                                  <p:stCondLst>
                                    <p:cond delay="0"/>
                                  </p:stCondLst>
                                  <p:childTnLst>
                                    <p:set>
                                      <p:cBhvr>
                                        <p:cTn id="23" dur="1" fill="hold">
                                          <p:stCondLst>
                                            <p:cond delay="0"/>
                                          </p:stCondLst>
                                        </p:cTn>
                                        <p:tgtEl>
                                          <p:spTgt spid="11284"/>
                                        </p:tgtEl>
                                        <p:attrNameLst>
                                          <p:attrName>style.visibility</p:attrName>
                                        </p:attrNameLst>
                                      </p:cBhvr>
                                      <p:to>
                                        <p:strVal val="visible"/>
                                      </p:to>
                                    </p:set>
                                    <p:animEffect transition="in" filter="blinds(horizontal)">
                                      <p:cBhvr>
                                        <p:cTn id="24" dur="500"/>
                                        <p:tgtEl>
                                          <p:spTgt spid="11284"/>
                                        </p:tgtEl>
                                      </p:cBhvr>
                                    </p:animEffect>
                                  </p:childTnLst>
                                </p:cTn>
                              </p:par>
                            </p:childTnLst>
                          </p:cTn>
                        </p:par>
                      </p:childTnLst>
                    </p:cTn>
                  </p:par>
                  <p:par>
                    <p:cTn id="25" fill="hold" nodeType="clickPar">
                      <p:stCondLst>
                        <p:cond delay="indefinite"/>
                      </p:stCondLst>
                      <p:childTnLst>
                        <p:par>
                          <p:cTn id="26" fill="hold" nodeType="withGroup">
                            <p:stCondLst>
                              <p:cond delay="0"/>
                            </p:stCondLst>
                            <p:childTnLst>
                              <p:par>
                                <p:cTn id="27" presetID="4" presetClass="entr" presetSubtype="16" fill="hold" grpId="0" nodeType="clickEffect">
                                  <p:stCondLst>
                                    <p:cond delay="0"/>
                                  </p:stCondLst>
                                  <p:childTnLst>
                                    <p:set>
                                      <p:cBhvr>
                                        <p:cTn id="28" dur="1" fill="hold">
                                          <p:stCondLst>
                                            <p:cond delay="0"/>
                                          </p:stCondLst>
                                        </p:cTn>
                                        <p:tgtEl>
                                          <p:spTgt spid="11288"/>
                                        </p:tgtEl>
                                        <p:attrNameLst>
                                          <p:attrName>style.visibility</p:attrName>
                                        </p:attrNameLst>
                                      </p:cBhvr>
                                      <p:to>
                                        <p:strVal val="visible"/>
                                      </p:to>
                                    </p:set>
                                    <p:animEffect transition="in" filter="box(in)">
                                      <p:cBhvr>
                                        <p:cTn id="29" dur="500"/>
                                        <p:tgtEl>
                                          <p:spTgt spid="11288"/>
                                        </p:tgtEl>
                                      </p:cBhvr>
                                    </p:animEffect>
                                  </p:childTnLst>
                                </p:cTn>
                              </p:par>
                            </p:childTnLst>
                          </p:cTn>
                        </p:par>
                      </p:childTnLst>
                    </p:cTn>
                  </p:par>
                  <p:par>
                    <p:cTn id="30" fill="hold" nodeType="clickPar">
                      <p:stCondLst>
                        <p:cond delay="indefinite"/>
                      </p:stCondLst>
                      <p:childTnLst>
                        <p:par>
                          <p:cTn id="31" fill="hold" nodeType="withGroup">
                            <p:stCondLst>
                              <p:cond delay="0"/>
                            </p:stCondLst>
                            <p:childTnLst>
                              <p:par>
                                <p:cTn id="32" presetID="5" presetClass="entr" presetSubtype="10" fill="hold" grpId="0" nodeType="clickEffect">
                                  <p:stCondLst>
                                    <p:cond delay="0"/>
                                  </p:stCondLst>
                                  <p:childTnLst>
                                    <p:set>
                                      <p:cBhvr>
                                        <p:cTn id="33" dur="1" fill="hold">
                                          <p:stCondLst>
                                            <p:cond delay="0"/>
                                          </p:stCondLst>
                                        </p:cTn>
                                        <p:tgtEl>
                                          <p:spTgt spid="11285"/>
                                        </p:tgtEl>
                                        <p:attrNameLst>
                                          <p:attrName>style.visibility</p:attrName>
                                        </p:attrNameLst>
                                      </p:cBhvr>
                                      <p:to>
                                        <p:strVal val="visible"/>
                                      </p:to>
                                    </p:set>
                                    <p:animEffect transition="in" filter="checkerboard(across)">
                                      <p:cBhvr>
                                        <p:cTn id="34" dur="500"/>
                                        <p:tgtEl>
                                          <p:spTgt spid="11285"/>
                                        </p:tgtEl>
                                      </p:cBhvr>
                                    </p:animEffect>
                                  </p:childTnLst>
                                </p:cTn>
                              </p:par>
                            </p:childTnLst>
                          </p:cTn>
                        </p:par>
                      </p:childTnLst>
                    </p:cTn>
                  </p:par>
                  <p:par>
                    <p:cTn id="35" fill="hold" nodeType="clickPar">
                      <p:stCondLst>
                        <p:cond delay="indefinite"/>
                      </p:stCondLst>
                      <p:childTnLst>
                        <p:par>
                          <p:cTn id="36" fill="hold" nodeType="withGroup">
                            <p:stCondLst>
                              <p:cond delay="0"/>
                            </p:stCondLst>
                            <p:childTnLst>
                              <p:par>
                                <p:cTn id="37" presetID="5" presetClass="entr" presetSubtype="10" fill="hold" grpId="0" nodeType="clickEffect">
                                  <p:stCondLst>
                                    <p:cond delay="0"/>
                                  </p:stCondLst>
                                  <p:childTnLst>
                                    <p:set>
                                      <p:cBhvr>
                                        <p:cTn id="38" dur="1" fill="hold">
                                          <p:stCondLst>
                                            <p:cond delay="0"/>
                                          </p:stCondLst>
                                        </p:cTn>
                                        <p:tgtEl>
                                          <p:spTgt spid="11297"/>
                                        </p:tgtEl>
                                        <p:attrNameLst>
                                          <p:attrName>style.visibility</p:attrName>
                                        </p:attrNameLst>
                                      </p:cBhvr>
                                      <p:to>
                                        <p:strVal val="visible"/>
                                      </p:to>
                                    </p:set>
                                    <p:animEffect transition="in" filter="checkerboard(across)">
                                      <p:cBhvr>
                                        <p:cTn id="39" dur="500"/>
                                        <p:tgtEl>
                                          <p:spTgt spid="11297"/>
                                        </p:tgtEl>
                                      </p:cBhvr>
                                    </p:animEffect>
                                  </p:childTnLst>
                                </p:cTn>
                              </p:par>
                            </p:childTnLst>
                          </p:cTn>
                        </p:par>
                      </p:childTnLst>
                    </p:cTn>
                  </p:par>
                  <p:par>
                    <p:cTn id="40" fill="hold" nodeType="clickPar">
                      <p:stCondLst>
                        <p:cond delay="indefinite"/>
                      </p:stCondLst>
                      <p:childTnLst>
                        <p:par>
                          <p:cTn id="41" fill="hold" nodeType="withGroup">
                            <p:stCondLst>
                              <p:cond delay="0"/>
                            </p:stCondLst>
                            <p:childTnLst>
                              <p:par>
                                <p:cTn id="42" presetID="5" presetClass="entr" presetSubtype="10" fill="hold" grpId="0" nodeType="clickEffect">
                                  <p:stCondLst>
                                    <p:cond delay="0"/>
                                  </p:stCondLst>
                                  <p:childTnLst>
                                    <p:set>
                                      <p:cBhvr>
                                        <p:cTn id="43" dur="1" fill="hold">
                                          <p:stCondLst>
                                            <p:cond delay="0"/>
                                          </p:stCondLst>
                                        </p:cTn>
                                        <p:tgtEl>
                                          <p:spTgt spid="11289"/>
                                        </p:tgtEl>
                                        <p:attrNameLst>
                                          <p:attrName>style.visibility</p:attrName>
                                        </p:attrNameLst>
                                      </p:cBhvr>
                                      <p:to>
                                        <p:strVal val="visible"/>
                                      </p:to>
                                    </p:set>
                                    <p:animEffect transition="in" filter="checkerboard(across)">
                                      <p:cBhvr>
                                        <p:cTn id="44" dur="500"/>
                                        <p:tgtEl>
                                          <p:spTgt spid="11289"/>
                                        </p:tgtEl>
                                      </p:cBhvr>
                                    </p:animEffect>
                                  </p:childTnLst>
                                </p:cTn>
                              </p:par>
                            </p:childTnLst>
                          </p:cTn>
                        </p:par>
                      </p:childTnLst>
                    </p:cTn>
                  </p:par>
                  <p:par>
                    <p:cTn id="45" fill="hold" nodeType="clickPar">
                      <p:stCondLst>
                        <p:cond delay="indefinite"/>
                      </p:stCondLst>
                      <p:childTnLst>
                        <p:par>
                          <p:cTn id="46" fill="hold" nodeType="withGroup">
                            <p:stCondLst>
                              <p:cond delay="0"/>
                            </p:stCondLst>
                            <p:childTnLst>
                              <p:par>
                                <p:cTn id="47" presetID="4" presetClass="entr" presetSubtype="16" fill="hold" nodeType="clickEffect">
                                  <p:stCondLst>
                                    <p:cond delay="0"/>
                                  </p:stCondLst>
                                  <p:childTnLst>
                                    <p:set>
                                      <p:cBhvr>
                                        <p:cTn id="48" dur="1" fill="hold">
                                          <p:stCondLst>
                                            <p:cond delay="0"/>
                                          </p:stCondLst>
                                        </p:cTn>
                                        <p:tgtEl>
                                          <p:spTgt spid="11299">
                                            <p:txEl>
                                              <p:pRg st="0" end="0"/>
                                            </p:txEl>
                                          </p:spTgt>
                                        </p:tgtEl>
                                        <p:attrNameLst>
                                          <p:attrName>style.visibility</p:attrName>
                                        </p:attrNameLst>
                                      </p:cBhvr>
                                      <p:to>
                                        <p:strVal val="visible"/>
                                      </p:to>
                                    </p:set>
                                    <p:animEffect transition="in" filter="box(in)">
                                      <p:cBhvr>
                                        <p:cTn id="49" dur="500"/>
                                        <p:tgtEl>
                                          <p:spTgt spid="11299">
                                            <p:txEl>
                                              <p:pRg st="0" end="0"/>
                                            </p:txEl>
                                          </p:spTgt>
                                        </p:tgtEl>
                                      </p:cBhvr>
                                    </p:animEffect>
                                  </p:childTnLst>
                                </p:cTn>
                              </p:par>
                            </p:childTnLst>
                          </p:cTn>
                        </p:par>
                      </p:childTnLst>
                    </p:cTn>
                  </p:par>
                  <p:par>
                    <p:cTn id="50" fill="hold" nodeType="clickPar">
                      <p:stCondLst>
                        <p:cond delay="indefinite"/>
                      </p:stCondLst>
                      <p:childTnLst>
                        <p:par>
                          <p:cTn id="51" fill="hold" nodeType="withGroup">
                            <p:stCondLst>
                              <p:cond delay="0"/>
                            </p:stCondLst>
                            <p:childTnLst>
                              <p:par>
                                <p:cTn id="52" presetID="5" presetClass="entr" presetSubtype="10" fill="hold" grpId="0" nodeType="clickEffect">
                                  <p:stCondLst>
                                    <p:cond delay="0"/>
                                  </p:stCondLst>
                                  <p:childTnLst>
                                    <p:set>
                                      <p:cBhvr>
                                        <p:cTn id="53" dur="1" fill="hold">
                                          <p:stCondLst>
                                            <p:cond delay="0"/>
                                          </p:stCondLst>
                                        </p:cTn>
                                        <p:tgtEl>
                                          <p:spTgt spid="11303"/>
                                        </p:tgtEl>
                                        <p:attrNameLst>
                                          <p:attrName>style.visibility</p:attrName>
                                        </p:attrNameLst>
                                      </p:cBhvr>
                                      <p:to>
                                        <p:strVal val="visible"/>
                                      </p:to>
                                    </p:set>
                                    <p:animEffect transition="in" filter="checkerboard(across)">
                                      <p:cBhvr>
                                        <p:cTn id="54" dur="500"/>
                                        <p:tgtEl>
                                          <p:spTgt spid="11303"/>
                                        </p:tgtEl>
                                      </p:cBhvr>
                                    </p:animEffect>
                                  </p:childTnLst>
                                </p:cTn>
                              </p:par>
                            </p:childTnLst>
                          </p:cTn>
                        </p:par>
                      </p:childTnLst>
                    </p:cTn>
                  </p:par>
                  <p:par>
                    <p:cTn id="55" fill="hold" nodeType="clickPar">
                      <p:stCondLst>
                        <p:cond delay="indefinite"/>
                      </p:stCondLst>
                      <p:childTnLst>
                        <p:par>
                          <p:cTn id="56" fill="hold" nodeType="withGroup">
                            <p:stCondLst>
                              <p:cond delay="0"/>
                            </p:stCondLst>
                            <p:childTnLst>
                              <p:par>
                                <p:cTn id="57" presetID="5" presetClass="entr" presetSubtype="10" fill="hold" grpId="0" nodeType="clickEffect">
                                  <p:stCondLst>
                                    <p:cond delay="0"/>
                                  </p:stCondLst>
                                  <p:childTnLst>
                                    <p:set>
                                      <p:cBhvr>
                                        <p:cTn id="58" dur="1" fill="hold">
                                          <p:stCondLst>
                                            <p:cond delay="0"/>
                                          </p:stCondLst>
                                        </p:cTn>
                                        <p:tgtEl>
                                          <p:spTgt spid="11298"/>
                                        </p:tgtEl>
                                        <p:attrNameLst>
                                          <p:attrName>style.visibility</p:attrName>
                                        </p:attrNameLst>
                                      </p:cBhvr>
                                      <p:to>
                                        <p:strVal val="visible"/>
                                      </p:to>
                                    </p:set>
                                    <p:animEffect transition="in" filter="checkerboard(across)">
                                      <p:cBhvr>
                                        <p:cTn id="59" dur="500"/>
                                        <p:tgtEl>
                                          <p:spTgt spid="11298"/>
                                        </p:tgtEl>
                                      </p:cBhvr>
                                    </p:animEffect>
                                  </p:childTnLst>
                                </p:cTn>
                              </p:par>
                            </p:childTnLst>
                          </p:cTn>
                        </p:par>
                      </p:childTnLst>
                    </p:cTn>
                  </p:par>
                  <p:par>
                    <p:cTn id="60" fill="hold" nodeType="clickPar">
                      <p:stCondLst>
                        <p:cond delay="indefinite"/>
                      </p:stCondLst>
                      <p:childTnLst>
                        <p:par>
                          <p:cTn id="61" fill="hold" nodeType="withGroup">
                            <p:stCondLst>
                              <p:cond delay="0"/>
                            </p:stCondLst>
                            <p:childTnLst>
                              <p:par>
                                <p:cTn id="62" presetID="8" presetClass="entr" presetSubtype="16" fill="hold" grpId="0" nodeType="clickEffect">
                                  <p:stCondLst>
                                    <p:cond delay="0"/>
                                  </p:stCondLst>
                                  <p:childTnLst>
                                    <p:set>
                                      <p:cBhvr>
                                        <p:cTn id="63" dur="1" fill="hold">
                                          <p:stCondLst>
                                            <p:cond delay="0"/>
                                          </p:stCondLst>
                                        </p:cTn>
                                        <p:tgtEl>
                                          <p:spTgt spid="11290"/>
                                        </p:tgtEl>
                                        <p:attrNameLst>
                                          <p:attrName>style.visibility</p:attrName>
                                        </p:attrNameLst>
                                      </p:cBhvr>
                                      <p:to>
                                        <p:strVal val="visible"/>
                                      </p:to>
                                    </p:set>
                                    <p:animEffect transition="in" filter="diamond(in)">
                                      <p:cBhvr>
                                        <p:cTn id="64" dur="2000"/>
                                        <p:tgtEl>
                                          <p:spTgt spid="11290"/>
                                        </p:tgtEl>
                                      </p:cBhvr>
                                    </p:animEffect>
                                  </p:childTnLst>
                                </p:cTn>
                              </p:par>
                            </p:childTnLst>
                          </p:cTn>
                        </p:par>
                      </p:childTnLst>
                    </p:cTn>
                  </p:par>
                  <p:par>
                    <p:cTn id="65" fill="hold" nodeType="clickPar">
                      <p:stCondLst>
                        <p:cond delay="indefinite"/>
                      </p:stCondLst>
                      <p:childTnLst>
                        <p:par>
                          <p:cTn id="66" fill="hold" nodeType="withGroup">
                            <p:stCondLst>
                              <p:cond delay="0"/>
                            </p:stCondLst>
                            <p:childTnLst>
                              <p:par>
                                <p:cTn id="67" presetID="4" presetClass="entr" presetSubtype="16" fill="hold" grpId="0" nodeType="clickEffect">
                                  <p:stCondLst>
                                    <p:cond delay="0"/>
                                  </p:stCondLst>
                                  <p:childTnLst>
                                    <p:set>
                                      <p:cBhvr>
                                        <p:cTn id="68" dur="1" fill="hold">
                                          <p:stCondLst>
                                            <p:cond delay="0"/>
                                          </p:stCondLst>
                                        </p:cTn>
                                        <p:tgtEl>
                                          <p:spTgt spid="11301"/>
                                        </p:tgtEl>
                                        <p:attrNameLst>
                                          <p:attrName>style.visibility</p:attrName>
                                        </p:attrNameLst>
                                      </p:cBhvr>
                                      <p:to>
                                        <p:strVal val="visible"/>
                                      </p:to>
                                    </p:set>
                                    <p:animEffect transition="in" filter="box(in)">
                                      <p:cBhvr>
                                        <p:cTn id="69" dur="500"/>
                                        <p:tgtEl>
                                          <p:spTgt spid="11301"/>
                                        </p:tgtEl>
                                      </p:cBhvr>
                                    </p:animEffect>
                                  </p:childTnLst>
                                </p:cTn>
                              </p:par>
                            </p:childTnLst>
                          </p:cTn>
                        </p:par>
                      </p:childTnLst>
                    </p:cTn>
                  </p:par>
                  <p:par>
                    <p:cTn id="70" fill="hold" nodeType="clickPar">
                      <p:stCondLst>
                        <p:cond delay="indefinite"/>
                      </p:stCondLst>
                      <p:childTnLst>
                        <p:par>
                          <p:cTn id="71" fill="hold" nodeType="withGroup">
                            <p:stCondLst>
                              <p:cond delay="0"/>
                            </p:stCondLst>
                            <p:childTnLst>
                              <p:par>
                                <p:cTn id="72" presetID="3" presetClass="entr" presetSubtype="10" fill="hold" grpId="0" nodeType="clickEffect">
                                  <p:stCondLst>
                                    <p:cond delay="0"/>
                                  </p:stCondLst>
                                  <p:childTnLst>
                                    <p:set>
                                      <p:cBhvr>
                                        <p:cTn id="73" dur="1" fill="hold">
                                          <p:stCondLst>
                                            <p:cond delay="0"/>
                                          </p:stCondLst>
                                        </p:cTn>
                                        <p:tgtEl>
                                          <p:spTgt spid="11294"/>
                                        </p:tgtEl>
                                        <p:attrNameLst>
                                          <p:attrName>style.visibility</p:attrName>
                                        </p:attrNameLst>
                                      </p:cBhvr>
                                      <p:to>
                                        <p:strVal val="visible"/>
                                      </p:to>
                                    </p:set>
                                    <p:animEffect transition="in" filter="blinds(horizontal)">
                                      <p:cBhvr>
                                        <p:cTn id="74" dur="500"/>
                                        <p:tgtEl>
                                          <p:spTgt spid="11294"/>
                                        </p:tgtEl>
                                      </p:cBhvr>
                                    </p:animEffect>
                                  </p:childTnLst>
                                </p:cTn>
                              </p:par>
                            </p:childTnLst>
                          </p:cTn>
                        </p:par>
                      </p:childTnLst>
                    </p:cTn>
                  </p:par>
                  <p:par>
                    <p:cTn id="75" fill="hold" nodeType="clickPar">
                      <p:stCondLst>
                        <p:cond delay="indefinite"/>
                      </p:stCondLst>
                      <p:childTnLst>
                        <p:par>
                          <p:cTn id="76" fill="hold" nodeType="withGroup">
                            <p:stCondLst>
                              <p:cond delay="0"/>
                            </p:stCondLst>
                            <p:childTnLst>
                              <p:par>
                                <p:cTn id="77" presetID="8" presetClass="entr" presetSubtype="16" fill="hold" grpId="0" nodeType="clickEffect">
                                  <p:stCondLst>
                                    <p:cond delay="0"/>
                                  </p:stCondLst>
                                  <p:childTnLst>
                                    <p:set>
                                      <p:cBhvr>
                                        <p:cTn id="78" dur="1" fill="hold">
                                          <p:stCondLst>
                                            <p:cond delay="0"/>
                                          </p:stCondLst>
                                        </p:cTn>
                                        <p:tgtEl>
                                          <p:spTgt spid="11295"/>
                                        </p:tgtEl>
                                        <p:attrNameLst>
                                          <p:attrName>style.visibility</p:attrName>
                                        </p:attrNameLst>
                                      </p:cBhvr>
                                      <p:to>
                                        <p:strVal val="visible"/>
                                      </p:to>
                                    </p:set>
                                    <p:animEffect transition="in" filter="diamond(in)">
                                      <p:cBhvr>
                                        <p:cTn id="79" dur="2000"/>
                                        <p:tgtEl>
                                          <p:spTgt spid="11295"/>
                                        </p:tgtEl>
                                      </p:cBhvr>
                                    </p:animEffect>
                                  </p:childTnLst>
                                </p:cTn>
                              </p:par>
                            </p:childTnLst>
                          </p:cTn>
                        </p:par>
                      </p:childTnLst>
                    </p:cTn>
                  </p:par>
                  <p:par>
                    <p:cTn id="80" fill="hold" nodeType="clickPar">
                      <p:stCondLst>
                        <p:cond delay="indefinite"/>
                      </p:stCondLst>
                      <p:childTnLst>
                        <p:par>
                          <p:cTn id="81" fill="hold" nodeType="withGroup">
                            <p:stCondLst>
                              <p:cond delay="0"/>
                            </p:stCondLst>
                            <p:childTnLst>
                              <p:par>
                                <p:cTn id="82" presetID="8" presetClass="entr" presetSubtype="16" fill="hold" grpId="0" nodeType="clickEffect">
                                  <p:stCondLst>
                                    <p:cond delay="0"/>
                                  </p:stCondLst>
                                  <p:childTnLst>
                                    <p:set>
                                      <p:cBhvr>
                                        <p:cTn id="83" dur="1" fill="hold">
                                          <p:stCondLst>
                                            <p:cond delay="0"/>
                                          </p:stCondLst>
                                        </p:cTn>
                                        <p:tgtEl>
                                          <p:spTgt spid="11276"/>
                                        </p:tgtEl>
                                        <p:attrNameLst>
                                          <p:attrName>style.visibility</p:attrName>
                                        </p:attrNameLst>
                                      </p:cBhvr>
                                      <p:to>
                                        <p:strVal val="visible"/>
                                      </p:to>
                                    </p:set>
                                    <p:animEffect transition="in" filter="diamond(in)">
                                      <p:cBhvr>
                                        <p:cTn id="84" dur="2000"/>
                                        <p:tgtEl>
                                          <p:spTgt spid="11276"/>
                                        </p:tgtEl>
                                      </p:cBhvr>
                                    </p:animEffect>
                                  </p:childTnLst>
                                </p:cTn>
                              </p:par>
                            </p:childTnLst>
                          </p:cTn>
                        </p:par>
                      </p:childTnLst>
                    </p:cTn>
                  </p:par>
                  <p:par>
                    <p:cTn id="85" fill="hold" nodeType="clickPar">
                      <p:stCondLst>
                        <p:cond delay="indefinite"/>
                      </p:stCondLst>
                      <p:childTnLst>
                        <p:par>
                          <p:cTn id="86" fill="hold" nodeType="withGroup">
                            <p:stCondLst>
                              <p:cond delay="0"/>
                            </p:stCondLst>
                            <p:childTnLst>
                              <p:par>
                                <p:cTn id="87" presetID="2" presetClass="entr" presetSubtype="4" fill="hold" grpId="0" nodeType="clickEffect">
                                  <p:stCondLst>
                                    <p:cond delay="0"/>
                                  </p:stCondLst>
                                  <p:childTnLst>
                                    <p:set>
                                      <p:cBhvr>
                                        <p:cTn id="88" dur="1" fill="hold">
                                          <p:stCondLst>
                                            <p:cond delay="0"/>
                                          </p:stCondLst>
                                        </p:cTn>
                                        <p:tgtEl>
                                          <p:spTgt spid="11275"/>
                                        </p:tgtEl>
                                        <p:attrNameLst>
                                          <p:attrName>style.visibility</p:attrName>
                                        </p:attrNameLst>
                                      </p:cBhvr>
                                      <p:to>
                                        <p:strVal val="visible"/>
                                      </p:to>
                                    </p:set>
                                    <p:anim calcmode="lin" valueType="num">
                                      <p:cBhvr additive="base">
                                        <p:cTn id="89" dur="500" fill="hold"/>
                                        <p:tgtEl>
                                          <p:spTgt spid="11275"/>
                                        </p:tgtEl>
                                        <p:attrNameLst>
                                          <p:attrName>ppt_x</p:attrName>
                                        </p:attrNameLst>
                                      </p:cBhvr>
                                      <p:tavLst>
                                        <p:tav tm="0">
                                          <p:val>
                                            <p:strVal val="#ppt_x"/>
                                          </p:val>
                                        </p:tav>
                                        <p:tav tm="100000">
                                          <p:val>
                                            <p:strVal val="#ppt_x"/>
                                          </p:val>
                                        </p:tav>
                                      </p:tavLst>
                                    </p:anim>
                                    <p:anim calcmode="lin" valueType="num">
                                      <p:cBhvr additive="base">
                                        <p:cTn id="90" dur="500" fill="hold"/>
                                        <p:tgtEl>
                                          <p:spTgt spid="11275"/>
                                        </p:tgtEl>
                                        <p:attrNameLst>
                                          <p:attrName>ppt_y</p:attrName>
                                        </p:attrNameLst>
                                      </p:cBhvr>
                                      <p:tavLst>
                                        <p:tav tm="0">
                                          <p:val>
                                            <p:strVal val="1+#ppt_h/2"/>
                                          </p:val>
                                        </p:tav>
                                        <p:tav tm="100000">
                                          <p:val>
                                            <p:strVal val="#ppt_y"/>
                                          </p:val>
                                        </p:tav>
                                      </p:tavLst>
                                    </p:anim>
                                  </p:childTnLst>
                                </p:cTn>
                              </p:par>
                            </p:childTnLst>
                          </p:cTn>
                        </p:par>
                      </p:childTnLst>
                    </p:cTn>
                  </p:par>
                  <p:par>
                    <p:cTn id="91" fill="hold" nodeType="clickPar">
                      <p:stCondLst>
                        <p:cond delay="indefinite"/>
                      </p:stCondLst>
                      <p:childTnLst>
                        <p:par>
                          <p:cTn id="92" fill="hold" nodeType="withGroup">
                            <p:stCondLst>
                              <p:cond delay="0"/>
                            </p:stCondLst>
                            <p:childTnLst>
                              <p:par>
                                <p:cTn id="93" presetID="2" presetClass="entr" presetSubtype="4" fill="hold" grpId="0" nodeType="clickEffect">
                                  <p:stCondLst>
                                    <p:cond delay="0"/>
                                  </p:stCondLst>
                                  <p:childTnLst>
                                    <p:set>
                                      <p:cBhvr>
                                        <p:cTn id="94" dur="1" fill="hold">
                                          <p:stCondLst>
                                            <p:cond delay="0"/>
                                          </p:stCondLst>
                                        </p:cTn>
                                        <p:tgtEl>
                                          <p:spTgt spid="11278"/>
                                        </p:tgtEl>
                                        <p:attrNameLst>
                                          <p:attrName>style.visibility</p:attrName>
                                        </p:attrNameLst>
                                      </p:cBhvr>
                                      <p:to>
                                        <p:strVal val="visible"/>
                                      </p:to>
                                    </p:set>
                                    <p:anim calcmode="lin" valueType="num">
                                      <p:cBhvr additive="base">
                                        <p:cTn id="95" dur="500" fill="hold"/>
                                        <p:tgtEl>
                                          <p:spTgt spid="11278"/>
                                        </p:tgtEl>
                                        <p:attrNameLst>
                                          <p:attrName>ppt_x</p:attrName>
                                        </p:attrNameLst>
                                      </p:cBhvr>
                                      <p:tavLst>
                                        <p:tav tm="0">
                                          <p:val>
                                            <p:strVal val="#ppt_x"/>
                                          </p:val>
                                        </p:tav>
                                        <p:tav tm="100000">
                                          <p:val>
                                            <p:strVal val="#ppt_x"/>
                                          </p:val>
                                        </p:tav>
                                      </p:tavLst>
                                    </p:anim>
                                    <p:anim calcmode="lin" valueType="num">
                                      <p:cBhvr additive="base">
                                        <p:cTn id="96" dur="500" fill="hold"/>
                                        <p:tgtEl>
                                          <p:spTgt spid="11278"/>
                                        </p:tgtEl>
                                        <p:attrNameLst>
                                          <p:attrName>ppt_y</p:attrName>
                                        </p:attrNameLst>
                                      </p:cBhvr>
                                      <p:tavLst>
                                        <p:tav tm="0">
                                          <p:val>
                                            <p:strVal val="1+#ppt_h/2"/>
                                          </p:val>
                                        </p:tav>
                                        <p:tav tm="100000">
                                          <p:val>
                                            <p:strVal val="#ppt_y"/>
                                          </p:val>
                                        </p:tav>
                                      </p:tavLst>
                                    </p:anim>
                                  </p:childTnLst>
                                </p:cTn>
                              </p:par>
                            </p:childTnLst>
                          </p:cTn>
                        </p:par>
                      </p:childTnLst>
                    </p:cTn>
                  </p:par>
                  <p:par>
                    <p:cTn id="97" fill="hold" nodeType="clickPar">
                      <p:stCondLst>
                        <p:cond delay="indefinite"/>
                      </p:stCondLst>
                      <p:childTnLst>
                        <p:par>
                          <p:cTn id="98" fill="hold" nodeType="withGroup">
                            <p:stCondLst>
                              <p:cond delay="0"/>
                            </p:stCondLst>
                            <p:childTnLst>
                              <p:par>
                                <p:cTn id="99" presetID="53" presetClass="entr" presetSubtype="0" fill="hold" grpId="0" nodeType="clickEffect">
                                  <p:stCondLst>
                                    <p:cond delay="0"/>
                                  </p:stCondLst>
                                  <p:childTnLst>
                                    <p:set>
                                      <p:cBhvr>
                                        <p:cTn id="100" dur="1" fill="hold">
                                          <p:stCondLst>
                                            <p:cond delay="0"/>
                                          </p:stCondLst>
                                        </p:cTn>
                                        <p:tgtEl>
                                          <p:spTgt spid="11279"/>
                                        </p:tgtEl>
                                        <p:attrNameLst>
                                          <p:attrName>style.visibility</p:attrName>
                                        </p:attrNameLst>
                                      </p:cBhvr>
                                      <p:to>
                                        <p:strVal val="visible"/>
                                      </p:to>
                                    </p:set>
                                    <p:anim calcmode="lin" valueType="num">
                                      <p:cBhvr>
                                        <p:cTn id="101" dur="500" fill="hold"/>
                                        <p:tgtEl>
                                          <p:spTgt spid="11279"/>
                                        </p:tgtEl>
                                        <p:attrNameLst>
                                          <p:attrName>ppt_w</p:attrName>
                                        </p:attrNameLst>
                                      </p:cBhvr>
                                      <p:tavLst>
                                        <p:tav tm="0">
                                          <p:val>
                                            <p:fltVal val="0"/>
                                          </p:val>
                                        </p:tav>
                                        <p:tav tm="100000">
                                          <p:val>
                                            <p:strVal val="#ppt_w"/>
                                          </p:val>
                                        </p:tav>
                                      </p:tavLst>
                                    </p:anim>
                                    <p:anim calcmode="lin" valueType="num">
                                      <p:cBhvr>
                                        <p:cTn id="102" dur="500" fill="hold"/>
                                        <p:tgtEl>
                                          <p:spTgt spid="11279"/>
                                        </p:tgtEl>
                                        <p:attrNameLst>
                                          <p:attrName>ppt_h</p:attrName>
                                        </p:attrNameLst>
                                      </p:cBhvr>
                                      <p:tavLst>
                                        <p:tav tm="0">
                                          <p:val>
                                            <p:fltVal val="0"/>
                                          </p:val>
                                        </p:tav>
                                        <p:tav tm="100000">
                                          <p:val>
                                            <p:strVal val="#ppt_h"/>
                                          </p:val>
                                        </p:tav>
                                      </p:tavLst>
                                    </p:anim>
                                    <p:animEffect transition="in" filter="fade">
                                      <p:cBhvr>
                                        <p:cTn id="103" dur="500"/>
                                        <p:tgtEl>
                                          <p:spTgt spid="1127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75" grpId="0"/>
      <p:bldP spid="11276" grpId="0"/>
      <p:bldP spid="11278" grpId="0"/>
      <p:bldP spid="11279" grpId="0"/>
      <p:bldP spid="11283" grpId="0"/>
      <p:bldP spid="11284" grpId="0"/>
      <p:bldP spid="11285" grpId="0"/>
      <p:bldP spid="11288" grpId="0"/>
      <p:bldP spid="11289" grpId="0"/>
      <p:bldP spid="11290" grpId="0"/>
      <p:bldP spid="11292" grpId="0"/>
      <p:bldP spid="11294" grpId="0"/>
      <p:bldP spid="11295" grpId="0"/>
      <p:bldP spid="11297" grpId="0"/>
      <p:bldP spid="11298" grpId="0"/>
      <p:bldP spid="11301" grpId="0"/>
      <p:bldP spid="11303"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2" name="Rectangle 4"/>
          <p:cNvSpPr>
            <a:spLocks noChangeArrowheads="1"/>
          </p:cNvSpPr>
          <p:nvPr/>
        </p:nvSpPr>
        <p:spPr bwMode="auto">
          <a:xfrm>
            <a:off x="685800" y="2590800"/>
            <a:ext cx="2743200" cy="519113"/>
          </a:xfrm>
          <a:prstGeom prst="rect">
            <a:avLst/>
          </a:prstGeom>
          <a:noFill/>
          <a:ln w="9525">
            <a:noFill/>
            <a:miter lim="800000"/>
            <a:headEnd/>
            <a:tailEnd/>
          </a:ln>
        </p:spPr>
        <p:txBody>
          <a:bodyPr anchor="ctr">
            <a:spAutoFit/>
          </a:bodyPr>
          <a:lstStyle/>
          <a:p>
            <a:pPr eaLnBrk="1" hangingPunct="1"/>
            <a:r>
              <a:rPr lang="en-US">
                <a:latin typeface="Arial" charset="0"/>
              </a:rPr>
              <a:t>24,56  :  10</a:t>
            </a:r>
            <a:r>
              <a:rPr lang="en-US" b="1">
                <a:latin typeface="Arial" charset="0"/>
              </a:rPr>
              <a:t>  </a:t>
            </a:r>
            <a:r>
              <a:rPr lang="en-US">
                <a:latin typeface="Arial" charset="0"/>
              </a:rPr>
              <a:t>=</a:t>
            </a:r>
          </a:p>
        </p:txBody>
      </p:sp>
      <p:sp>
        <p:nvSpPr>
          <p:cNvPr id="6147" name="Rectangle 5"/>
          <p:cNvSpPr>
            <a:spLocks noChangeArrowheads="1"/>
          </p:cNvSpPr>
          <p:nvPr/>
        </p:nvSpPr>
        <p:spPr bwMode="auto">
          <a:xfrm rot="5400000">
            <a:off x="-1524000" y="2743200"/>
            <a:ext cx="685800" cy="1800225"/>
          </a:xfrm>
          <a:prstGeom prst="rect">
            <a:avLst/>
          </a:prstGeom>
          <a:noFill/>
          <a:ln w="9525">
            <a:noFill/>
            <a:miter lim="800000"/>
            <a:headEnd/>
            <a:tailEnd/>
          </a:ln>
        </p:spPr>
        <p:txBody>
          <a:bodyPr>
            <a:spAutoFit/>
          </a:bodyPr>
          <a:lstStyle/>
          <a:p>
            <a:pPr lvl="2" eaLnBrk="1" hangingPunct="1">
              <a:spcBef>
                <a:spcPct val="20000"/>
              </a:spcBef>
              <a:buClr>
                <a:schemeClr val="tx2"/>
              </a:buClr>
              <a:buFontTx/>
              <a:buChar char="•"/>
            </a:pPr>
            <a:r>
              <a:rPr lang="en-US">
                <a:latin typeface="Arial" charset="0"/>
              </a:rPr>
              <a:t>245,</a:t>
            </a:r>
          </a:p>
        </p:txBody>
      </p:sp>
      <p:sp>
        <p:nvSpPr>
          <p:cNvPr id="6148" name="Text Box 6"/>
          <p:cNvSpPr txBox="1">
            <a:spLocks noChangeArrowheads="1"/>
          </p:cNvSpPr>
          <p:nvPr/>
        </p:nvSpPr>
        <p:spPr bwMode="auto">
          <a:xfrm>
            <a:off x="-1371600" y="2971800"/>
            <a:ext cx="1371600" cy="519113"/>
          </a:xfrm>
          <a:prstGeom prst="rect">
            <a:avLst/>
          </a:prstGeom>
          <a:noFill/>
          <a:ln w="9525">
            <a:noFill/>
            <a:miter lim="800000"/>
            <a:headEnd/>
            <a:tailEnd/>
          </a:ln>
        </p:spPr>
        <p:txBody>
          <a:bodyPr>
            <a:spAutoFit/>
          </a:bodyPr>
          <a:lstStyle/>
          <a:p>
            <a:pPr>
              <a:spcBef>
                <a:spcPct val="50000"/>
              </a:spcBef>
            </a:pPr>
            <a:r>
              <a:rPr lang="en-US" b="1">
                <a:solidFill>
                  <a:srgbClr val="FF0000"/>
                </a:solidFill>
                <a:latin typeface="Arial" charset="0"/>
              </a:rPr>
              <a:t>245,6</a:t>
            </a:r>
          </a:p>
        </p:txBody>
      </p:sp>
      <p:sp>
        <p:nvSpPr>
          <p:cNvPr id="12295" name="Rectangle 7"/>
          <p:cNvSpPr>
            <a:spLocks noChangeArrowheads="1"/>
          </p:cNvSpPr>
          <p:nvPr/>
        </p:nvSpPr>
        <p:spPr bwMode="auto">
          <a:xfrm>
            <a:off x="533400" y="3762375"/>
            <a:ext cx="3221038" cy="519113"/>
          </a:xfrm>
          <a:prstGeom prst="rect">
            <a:avLst/>
          </a:prstGeom>
          <a:noFill/>
          <a:ln w="9525">
            <a:noFill/>
            <a:miter lim="800000"/>
            <a:headEnd/>
            <a:tailEnd/>
          </a:ln>
        </p:spPr>
        <p:txBody>
          <a:bodyPr>
            <a:spAutoFit/>
          </a:bodyPr>
          <a:lstStyle/>
          <a:p>
            <a:pPr eaLnBrk="1" hangingPunct="1">
              <a:spcBef>
                <a:spcPct val="20000"/>
              </a:spcBef>
              <a:buClr>
                <a:schemeClr val="tx2"/>
              </a:buClr>
            </a:pPr>
            <a:r>
              <a:rPr lang="en-US">
                <a:latin typeface="Arial" charset="0"/>
              </a:rPr>
              <a:t>48,5    :   10  = </a:t>
            </a:r>
          </a:p>
        </p:txBody>
      </p:sp>
      <p:sp>
        <p:nvSpPr>
          <p:cNvPr id="6150" name="Rectangle 8"/>
          <p:cNvSpPr>
            <a:spLocks noChangeArrowheads="1"/>
          </p:cNvSpPr>
          <p:nvPr/>
        </p:nvSpPr>
        <p:spPr bwMode="auto">
          <a:xfrm>
            <a:off x="-1219200" y="5059363"/>
            <a:ext cx="885825" cy="523875"/>
          </a:xfrm>
          <a:prstGeom prst="rect">
            <a:avLst/>
          </a:prstGeom>
          <a:noFill/>
          <a:ln w="9525">
            <a:noFill/>
            <a:miter lim="800000"/>
            <a:headEnd/>
            <a:tailEnd/>
          </a:ln>
        </p:spPr>
        <p:txBody>
          <a:bodyPr wrap="none">
            <a:spAutoFit/>
          </a:bodyPr>
          <a:lstStyle/>
          <a:p>
            <a:r>
              <a:rPr lang="en-US" b="1">
                <a:solidFill>
                  <a:srgbClr val="FF0000"/>
                </a:solidFill>
                <a:latin typeface="Arial" charset="0"/>
              </a:rPr>
              <a:t>485 </a:t>
            </a:r>
          </a:p>
        </p:txBody>
      </p:sp>
      <p:sp>
        <p:nvSpPr>
          <p:cNvPr id="6151" name="Text Box 9"/>
          <p:cNvSpPr txBox="1">
            <a:spLocks noChangeArrowheads="1"/>
          </p:cNvSpPr>
          <p:nvPr/>
        </p:nvSpPr>
        <p:spPr bwMode="auto">
          <a:xfrm>
            <a:off x="-2819400" y="1905000"/>
            <a:ext cx="2819400" cy="519113"/>
          </a:xfrm>
          <a:prstGeom prst="rect">
            <a:avLst/>
          </a:prstGeom>
          <a:noFill/>
          <a:ln w="9525">
            <a:noFill/>
            <a:miter lim="800000"/>
            <a:headEnd/>
            <a:tailEnd/>
          </a:ln>
        </p:spPr>
        <p:txBody>
          <a:bodyPr>
            <a:spAutoFit/>
          </a:bodyPr>
          <a:lstStyle/>
          <a:p>
            <a:pPr>
              <a:spcBef>
                <a:spcPct val="50000"/>
              </a:spcBef>
            </a:pPr>
            <a:r>
              <a:rPr lang="en-US">
                <a:latin typeface="Arial" charset="0"/>
              </a:rPr>
              <a:t>Nhân nhẩm </a:t>
            </a:r>
          </a:p>
        </p:txBody>
      </p:sp>
      <p:sp>
        <p:nvSpPr>
          <p:cNvPr id="6152" name="Rectangle 10"/>
          <p:cNvSpPr>
            <a:spLocks noChangeArrowheads="1"/>
          </p:cNvSpPr>
          <p:nvPr/>
        </p:nvSpPr>
        <p:spPr bwMode="auto">
          <a:xfrm>
            <a:off x="4105275" y="3122613"/>
            <a:ext cx="184150" cy="519112"/>
          </a:xfrm>
          <a:prstGeom prst="rect">
            <a:avLst/>
          </a:prstGeom>
          <a:noFill/>
          <a:ln w="9525">
            <a:noFill/>
            <a:miter lim="800000"/>
            <a:headEnd/>
            <a:tailEnd/>
          </a:ln>
        </p:spPr>
        <p:txBody>
          <a:bodyPr wrap="none">
            <a:spAutoFit/>
          </a:bodyPr>
          <a:lstStyle/>
          <a:p>
            <a:endParaRPr lang="en-US">
              <a:latin typeface="Arial" charset="0"/>
            </a:endParaRPr>
          </a:p>
        </p:txBody>
      </p:sp>
      <p:sp>
        <p:nvSpPr>
          <p:cNvPr id="12302" name="Text Box 14"/>
          <p:cNvSpPr txBox="1">
            <a:spLocks noChangeArrowheads="1"/>
          </p:cNvSpPr>
          <p:nvPr/>
        </p:nvSpPr>
        <p:spPr bwMode="auto">
          <a:xfrm>
            <a:off x="3200400" y="2590800"/>
            <a:ext cx="1905000" cy="519113"/>
          </a:xfrm>
          <a:prstGeom prst="rect">
            <a:avLst/>
          </a:prstGeom>
          <a:noFill/>
          <a:ln w="9525">
            <a:noFill/>
            <a:miter lim="800000"/>
            <a:headEnd/>
            <a:tailEnd/>
          </a:ln>
        </p:spPr>
        <p:txBody>
          <a:bodyPr>
            <a:spAutoFit/>
          </a:bodyPr>
          <a:lstStyle/>
          <a:p>
            <a:pPr eaLnBrk="1" hangingPunct="1">
              <a:spcBef>
                <a:spcPct val="50000"/>
              </a:spcBef>
            </a:pPr>
            <a:r>
              <a:rPr lang="en-US">
                <a:latin typeface="Arial" charset="0"/>
              </a:rPr>
              <a:t>2,456</a:t>
            </a:r>
          </a:p>
        </p:txBody>
      </p:sp>
      <p:sp>
        <p:nvSpPr>
          <p:cNvPr id="12303" name="Text Box 15"/>
          <p:cNvSpPr txBox="1">
            <a:spLocks noChangeArrowheads="1"/>
          </p:cNvSpPr>
          <p:nvPr/>
        </p:nvSpPr>
        <p:spPr bwMode="auto">
          <a:xfrm>
            <a:off x="3200400" y="3733800"/>
            <a:ext cx="1219200" cy="519113"/>
          </a:xfrm>
          <a:prstGeom prst="rect">
            <a:avLst/>
          </a:prstGeom>
          <a:noFill/>
          <a:ln w="9525">
            <a:noFill/>
            <a:miter lim="800000"/>
            <a:headEnd/>
            <a:tailEnd/>
          </a:ln>
        </p:spPr>
        <p:txBody>
          <a:bodyPr>
            <a:spAutoFit/>
          </a:bodyPr>
          <a:lstStyle/>
          <a:p>
            <a:pPr eaLnBrk="1" hangingPunct="1">
              <a:spcBef>
                <a:spcPct val="50000"/>
              </a:spcBef>
            </a:pPr>
            <a:r>
              <a:rPr lang="en-US">
                <a:latin typeface="Arial" charset="0"/>
              </a:rPr>
              <a:t>4,85</a:t>
            </a:r>
          </a:p>
        </p:txBody>
      </p:sp>
      <p:sp>
        <p:nvSpPr>
          <p:cNvPr id="6155" name="Text Box 17"/>
          <p:cNvSpPr txBox="1">
            <a:spLocks noChangeArrowheads="1"/>
          </p:cNvSpPr>
          <p:nvPr/>
        </p:nvSpPr>
        <p:spPr bwMode="auto">
          <a:xfrm>
            <a:off x="914400" y="1004888"/>
            <a:ext cx="1065213" cy="523875"/>
          </a:xfrm>
          <a:prstGeom prst="rect">
            <a:avLst/>
          </a:prstGeom>
          <a:noFill/>
          <a:ln w="9525">
            <a:noFill/>
            <a:miter lim="800000"/>
            <a:headEnd/>
            <a:tailEnd/>
          </a:ln>
        </p:spPr>
        <p:txBody>
          <a:bodyPr wrap="none">
            <a:spAutoFit/>
          </a:bodyPr>
          <a:lstStyle/>
          <a:p>
            <a:pPr eaLnBrk="1" hangingPunct="1"/>
            <a:r>
              <a:rPr lang="en-US" u="sng">
                <a:latin typeface="Arial" charset="0"/>
              </a:rPr>
              <a:t>Toán:</a:t>
            </a:r>
          </a:p>
        </p:txBody>
      </p:sp>
      <p:sp>
        <p:nvSpPr>
          <p:cNvPr id="6156" name="Text Box 18"/>
          <p:cNvSpPr txBox="1">
            <a:spLocks noChangeArrowheads="1"/>
          </p:cNvSpPr>
          <p:nvPr/>
        </p:nvSpPr>
        <p:spPr bwMode="auto">
          <a:xfrm>
            <a:off x="1905000" y="990600"/>
            <a:ext cx="7239000" cy="519113"/>
          </a:xfrm>
          <a:prstGeom prst="rect">
            <a:avLst/>
          </a:prstGeom>
          <a:noFill/>
          <a:ln w="9525">
            <a:noFill/>
            <a:miter lim="800000"/>
            <a:headEnd/>
            <a:tailEnd/>
          </a:ln>
        </p:spPr>
        <p:txBody>
          <a:bodyPr>
            <a:spAutoFit/>
          </a:bodyPr>
          <a:lstStyle/>
          <a:p>
            <a:pPr eaLnBrk="1" hangingPunct="1">
              <a:spcBef>
                <a:spcPct val="50000"/>
              </a:spcBef>
            </a:pPr>
            <a:r>
              <a:rPr lang="en-US" b="1">
                <a:solidFill>
                  <a:srgbClr val="FF0000"/>
                </a:solidFill>
                <a:latin typeface="Arial" charset="0"/>
              </a:rPr>
              <a:t>Chia một số thập phân cho 10,100,1000…</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12292"/>
                                        </p:tgtEl>
                                        <p:attrNameLst>
                                          <p:attrName>style.visibility</p:attrName>
                                        </p:attrNameLst>
                                      </p:cBhvr>
                                      <p:to>
                                        <p:strVal val="visible"/>
                                      </p:to>
                                    </p:set>
                                    <p:animEffect transition="in" filter="box(in)">
                                      <p:cBhvr>
                                        <p:cTn id="7" dur="500"/>
                                        <p:tgtEl>
                                          <p:spTgt spid="1229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12302"/>
                                        </p:tgtEl>
                                        <p:attrNameLst>
                                          <p:attrName>style.visibility</p:attrName>
                                        </p:attrNameLst>
                                      </p:cBhvr>
                                      <p:to>
                                        <p:strVal val="visible"/>
                                      </p:to>
                                    </p:set>
                                    <p:animEffect transition="in" filter="checkerboard(across)">
                                      <p:cBhvr>
                                        <p:cTn id="12" dur="500"/>
                                        <p:tgtEl>
                                          <p:spTgt spid="12302"/>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12295"/>
                                        </p:tgtEl>
                                        <p:attrNameLst>
                                          <p:attrName>style.visibility</p:attrName>
                                        </p:attrNameLst>
                                      </p:cBhvr>
                                      <p:to>
                                        <p:strVal val="visible"/>
                                      </p:to>
                                    </p:set>
                                    <p:animEffect transition="in" filter="box(in)">
                                      <p:cBhvr>
                                        <p:cTn id="17" dur="500"/>
                                        <p:tgtEl>
                                          <p:spTgt spid="12295"/>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12303"/>
                                        </p:tgtEl>
                                        <p:attrNameLst>
                                          <p:attrName>style.visibility</p:attrName>
                                        </p:attrNameLst>
                                      </p:cBhvr>
                                      <p:to>
                                        <p:strVal val="visible"/>
                                      </p:to>
                                    </p:set>
                                    <p:animEffect transition="in" filter="box(in)">
                                      <p:cBhvr>
                                        <p:cTn id="22" dur="500"/>
                                        <p:tgtEl>
                                          <p:spTgt spid="1230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2" grpId="0"/>
      <p:bldP spid="12295" grpId="0"/>
      <p:bldP spid="12302" grpId="0"/>
      <p:bldP spid="12303"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3"/>
          <p:cNvSpPr>
            <a:spLocks noGrp="1" noChangeArrowheads="1"/>
          </p:cNvSpPr>
          <p:nvPr>
            <p:ph type="body" idx="1"/>
          </p:nvPr>
        </p:nvSpPr>
        <p:spPr>
          <a:xfrm>
            <a:off x="457200" y="1600200"/>
            <a:ext cx="8229600" cy="688975"/>
          </a:xfrm>
        </p:spPr>
        <p:txBody>
          <a:bodyPr/>
          <a:lstStyle/>
          <a:p>
            <a:pPr eaLnBrk="1" hangingPunct="1"/>
            <a:r>
              <a:rPr lang="en-US" sz="2400" b="1" u="sng" smtClean="0"/>
              <a:t>Ví dụ2:</a:t>
            </a:r>
            <a:r>
              <a:rPr lang="en-US" sz="2400" b="1" smtClean="0"/>
              <a:t> </a:t>
            </a:r>
            <a:r>
              <a:rPr lang="en-US" sz="2400" smtClean="0"/>
              <a:t>            89,13 : 100 =  ?                </a:t>
            </a:r>
          </a:p>
        </p:txBody>
      </p:sp>
      <p:sp>
        <p:nvSpPr>
          <p:cNvPr id="7171" name="Line 5"/>
          <p:cNvSpPr>
            <a:spLocks noChangeShapeType="1"/>
          </p:cNvSpPr>
          <p:nvPr/>
        </p:nvSpPr>
        <p:spPr bwMode="auto">
          <a:xfrm>
            <a:off x="-1219200" y="3505200"/>
            <a:ext cx="1219200" cy="0"/>
          </a:xfrm>
          <a:prstGeom prst="line">
            <a:avLst/>
          </a:prstGeom>
          <a:noFill/>
          <a:ln w="38100">
            <a:solidFill>
              <a:schemeClr val="tx1"/>
            </a:solidFill>
            <a:round/>
            <a:headEnd/>
            <a:tailEnd/>
          </a:ln>
        </p:spPr>
        <p:txBody>
          <a:bodyPr/>
          <a:lstStyle/>
          <a:p>
            <a:endParaRPr lang="en-US"/>
          </a:p>
        </p:txBody>
      </p:sp>
      <p:sp>
        <p:nvSpPr>
          <p:cNvPr id="13318" name="Rectangle 6"/>
          <p:cNvSpPr>
            <a:spLocks noChangeArrowheads="1"/>
          </p:cNvSpPr>
          <p:nvPr/>
        </p:nvSpPr>
        <p:spPr bwMode="auto">
          <a:xfrm>
            <a:off x="381000" y="4114800"/>
            <a:ext cx="4648200" cy="830263"/>
          </a:xfrm>
          <a:prstGeom prst="rect">
            <a:avLst/>
          </a:prstGeom>
          <a:noFill/>
          <a:ln w="9525">
            <a:noFill/>
            <a:miter lim="800000"/>
            <a:headEnd/>
            <a:tailEnd/>
          </a:ln>
        </p:spPr>
        <p:txBody>
          <a:bodyPr anchor="ctr">
            <a:spAutoFit/>
          </a:bodyPr>
          <a:lstStyle/>
          <a:p>
            <a:pPr algn="ctr"/>
            <a:r>
              <a:rPr lang="en-US" sz="2400">
                <a:latin typeface="Arial" charset="0"/>
              </a:rPr>
              <a:t>  </a:t>
            </a:r>
          </a:p>
          <a:p>
            <a:pPr algn="ctr"/>
            <a:r>
              <a:rPr lang="en-US" sz="2400" b="1">
                <a:latin typeface="Arial" charset="0"/>
              </a:rPr>
              <a:t>          </a:t>
            </a:r>
            <a:r>
              <a:rPr lang="en-US" sz="2400">
                <a:solidFill>
                  <a:srgbClr val="FF0000"/>
                </a:solidFill>
                <a:latin typeface="Arial" charset="0"/>
              </a:rPr>
              <a:t>89,13 :100 = 0,8913</a:t>
            </a:r>
          </a:p>
        </p:txBody>
      </p:sp>
      <p:sp>
        <p:nvSpPr>
          <p:cNvPr id="13320" name="Rectangle 8"/>
          <p:cNvSpPr>
            <a:spLocks noChangeArrowheads="1"/>
          </p:cNvSpPr>
          <p:nvPr/>
        </p:nvSpPr>
        <p:spPr bwMode="auto">
          <a:xfrm>
            <a:off x="4724400" y="2541588"/>
            <a:ext cx="4419600" cy="1570037"/>
          </a:xfrm>
          <a:prstGeom prst="rect">
            <a:avLst/>
          </a:prstGeom>
          <a:noFill/>
          <a:ln w="9525">
            <a:noFill/>
            <a:miter lim="800000"/>
            <a:headEnd/>
            <a:tailEnd/>
          </a:ln>
        </p:spPr>
        <p:txBody>
          <a:bodyPr anchor="ctr">
            <a:spAutoFit/>
          </a:bodyPr>
          <a:lstStyle/>
          <a:p>
            <a:pPr algn="ctr"/>
            <a:endParaRPr lang="en-US" sz="2400" b="1">
              <a:solidFill>
                <a:srgbClr val="FF0000"/>
              </a:solidFill>
              <a:latin typeface="Arial" charset="0"/>
            </a:endParaRPr>
          </a:p>
          <a:p>
            <a:pPr algn="ctr"/>
            <a:r>
              <a:rPr lang="en-US" sz="2400">
                <a:latin typeface="Arial" charset="0"/>
              </a:rPr>
              <a:t>Nếu ta chuyển dấu phẩy của số 89,13 sang bên trái hai chữ số ta  cũng được  0,8913</a:t>
            </a:r>
          </a:p>
        </p:txBody>
      </p:sp>
      <p:sp>
        <p:nvSpPr>
          <p:cNvPr id="13321" name="Rectangle 9"/>
          <p:cNvSpPr>
            <a:spLocks noChangeArrowheads="1"/>
          </p:cNvSpPr>
          <p:nvPr/>
        </p:nvSpPr>
        <p:spPr bwMode="auto">
          <a:xfrm>
            <a:off x="685800" y="4940300"/>
            <a:ext cx="3200400" cy="2000250"/>
          </a:xfrm>
          <a:prstGeom prst="rect">
            <a:avLst/>
          </a:prstGeom>
          <a:noFill/>
          <a:ln w="9525">
            <a:noFill/>
            <a:miter lim="800000"/>
            <a:headEnd/>
            <a:tailEnd/>
          </a:ln>
        </p:spPr>
        <p:txBody>
          <a:bodyPr>
            <a:spAutoFit/>
          </a:bodyPr>
          <a:lstStyle/>
          <a:p>
            <a:r>
              <a:rPr lang="en-US" sz="2400">
                <a:latin typeface="Arial" charset="0"/>
              </a:rPr>
              <a:t>Khi chia  một số thập phân cho 100 ta có thể tìm ngay kết quả bằng</a:t>
            </a:r>
            <a:r>
              <a:rPr lang="en-US" sz="2400" b="1">
                <a:latin typeface="Arial" charset="0"/>
              </a:rPr>
              <a:t> </a:t>
            </a:r>
            <a:r>
              <a:rPr lang="en-US" sz="2400">
                <a:latin typeface="Arial" charset="0"/>
              </a:rPr>
              <a:t>cách nào ?</a:t>
            </a:r>
            <a:r>
              <a:rPr lang="en-US" sz="2400" b="1">
                <a:latin typeface="Arial" charset="0"/>
              </a:rPr>
              <a:t> </a:t>
            </a:r>
          </a:p>
          <a:p>
            <a:endParaRPr lang="en-US" sz="2400" b="1">
              <a:latin typeface="Arial" charset="0"/>
            </a:endParaRPr>
          </a:p>
        </p:txBody>
      </p:sp>
      <p:sp>
        <p:nvSpPr>
          <p:cNvPr id="7175" name="Rectangle 10"/>
          <p:cNvSpPr>
            <a:spLocks noChangeArrowheads="1"/>
          </p:cNvSpPr>
          <p:nvPr/>
        </p:nvSpPr>
        <p:spPr bwMode="auto">
          <a:xfrm>
            <a:off x="5257800" y="7848600"/>
            <a:ext cx="3886200" cy="1200150"/>
          </a:xfrm>
          <a:prstGeom prst="rect">
            <a:avLst/>
          </a:prstGeom>
          <a:noFill/>
          <a:ln w="9525">
            <a:noFill/>
            <a:miter lim="800000"/>
            <a:headEnd/>
            <a:tailEnd/>
          </a:ln>
        </p:spPr>
        <p:txBody>
          <a:bodyPr>
            <a:spAutoFit/>
          </a:bodyPr>
          <a:lstStyle/>
          <a:p>
            <a:r>
              <a:rPr lang="en-US" sz="2400" b="1">
                <a:solidFill>
                  <a:srgbClr val="FF0000"/>
                </a:solidFill>
                <a:latin typeface="Arial" charset="0"/>
              </a:rPr>
              <a:t>Nhận xét thừa số thứ nhất </a:t>
            </a:r>
          </a:p>
          <a:p>
            <a:r>
              <a:rPr lang="en-US" sz="2400" b="1">
                <a:solidFill>
                  <a:srgbClr val="FF0000"/>
                </a:solidFill>
                <a:latin typeface="Arial" charset="0"/>
              </a:rPr>
              <a:t>và tích tìm được ?</a:t>
            </a:r>
            <a:r>
              <a:rPr lang="en-US" sz="2400" b="1">
                <a:latin typeface="Arial" charset="0"/>
              </a:rPr>
              <a:t> </a:t>
            </a:r>
          </a:p>
        </p:txBody>
      </p:sp>
      <p:sp>
        <p:nvSpPr>
          <p:cNvPr id="13323" name="Rectangle 11"/>
          <p:cNvSpPr>
            <a:spLocks noChangeArrowheads="1"/>
          </p:cNvSpPr>
          <p:nvPr/>
        </p:nvSpPr>
        <p:spPr bwMode="auto">
          <a:xfrm>
            <a:off x="4572000" y="5057775"/>
            <a:ext cx="4572000" cy="1570038"/>
          </a:xfrm>
          <a:prstGeom prst="rect">
            <a:avLst/>
          </a:prstGeom>
          <a:noFill/>
          <a:ln w="9525">
            <a:noFill/>
            <a:miter lim="800000"/>
            <a:headEnd/>
            <a:tailEnd/>
          </a:ln>
        </p:spPr>
        <p:txBody>
          <a:bodyPr>
            <a:spAutoFit/>
          </a:bodyPr>
          <a:lstStyle/>
          <a:p>
            <a:r>
              <a:rPr lang="en-US" sz="2400">
                <a:solidFill>
                  <a:srgbClr val="FF0000"/>
                </a:solidFill>
                <a:latin typeface="Arial" charset="0"/>
              </a:rPr>
              <a:t>Khi chia  một số thập phân</a:t>
            </a:r>
          </a:p>
          <a:p>
            <a:r>
              <a:rPr lang="en-US" sz="2400">
                <a:solidFill>
                  <a:srgbClr val="FF0000"/>
                </a:solidFill>
                <a:latin typeface="Arial" charset="0"/>
              </a:rPr>
              <a:t>cho  100 ta chỉ việc chuyển</a:t>
            </a:r>
          </a:p>
          <a:p>
            <a:r>
              <a:rPr lang="en-US" sz="2400">
                <a:solidFill>
                  <a:srgbClr val="FF0000"/>
                </a:solidFill>
                <a:latin typeface="Arial" charset="0"/>
              </a:rPr>
              <a:t> dấu phẩy của số đó sang bên trái  hai chữ số .</a:t>
            </a:r>
          </a:p>
        </p:txBody>
      </p:sp>
      <p:sp>
        <p:nvSpPr>
          <p:cNvPr id="13324" name="Text Box 12"/>
          <p:cNvSpPr txBox="1">
            <a:spLocks noChangeArrowheads="1"/>
          </p:cNvSpPr>
          <p:nvPr/>
        </p:nvSpPr>
        <p:spPr bwMode="auto">
          <a:xfrm>
            <a:off x="381000" y="2286000"/>
            <a:ext cx="1371600" cy="461963"/>
          </a:xfrm>
          <a:prstGeom prst="rect">
            <a:avLst/>
          </a:prstGeom>
          <a:noFill/>
          <a:ln w="9525">
            <a:noFill/>
            <a:miter lim="800000"/>
            <a:headEnd/>
            <a:tailEnd/>
          </a:ln>
        </p:spPr>
        <p:txBody>
          <a:bodyPr>
            <a:spAutoFit/>
          </a:bodyPr>
          <a:lstStyle/>
          <a:p>
            <a:pPr eaLnBrk="1" hangingPunct="1">
              <a:spcBef>
                <a:spcPct val="50000"/>
              </a:spcBef>
            </a:pPr>
            <a:r>
              <a:rPr lang="en-US" sz="2400">
                <a:latin typeface="Arial" charset="0"/>
              </a:rPr>
              <a:t>89,13</a:t>
            </a:r>
          </a:p>
        </p:txBody>
      </p:sp>
      <p:grpSp>
        <p:nvGrpSpPr>
          <p:cNvPr id="2" name="Group 15"/>
          <p:cNvGrpSpPr>
            <a:grpSpLocks/>
          </p:cNvGrpSpPr>
          <p:nvPr/>
        </p:nvGrpSpPr>
        <p:grpSpPr bwMode="auto">
          <a:xfrm>
            <a:off x="1524000" y="2286000"/>
            <a:ext cx="1676400" cy="457200"/>
            <a:chOff x="1008" y="1536"/>
            <a:chExt cx="1056" cy="384"/>
          </a:xfrm>
        </p:grpSpPr>
        <p:sp>
          <p:nvSpPr>
            <p:cNvPr id="7197" name="Line 13"/>
            <p:cNvSpPr>
              <a:spLocks noChangeShapeType="1"/>
            </p:cNvSpPr>
            <p:nvPr/>
          </p:nvSpPr>
          <p:spPr bwMode="auto">
            <a:xfrm>
              <a:off x="1008" y="1536"/>
              <a:ext cx="0" cy="384"/>
            </a:xfrm>
            <a:prstGeom prst="line">
              <a:avLst/>
            </a:prstGeom>
            <a:noFill/>
            <a:ln w="9525">
              <a:solidFill>
                <a:schemeClr val="tx1"/>
              </a:solidFill>
              <a:round/>
              <a:headEnd/>
              <a:tailEnd/>
            </a:ln>
          </p:spPr>
          <p:txBody>
            <a:bodyPr/>
            <a:lstStyle/>
            <a:p>
              <a:endParaRPr lang="en-US"/>
            </a:p>
          </p:txBody>
        </p:sp>
        <p:sp>
          <p:nvSpPr>
            <p:cNvPr id="7198" name="Line 14"/>
            <p:cNvSpPr>
              <a:spLocks noChangeShapeType="1"/>
            </p:cNvSpPr>
            <p:nvPr/>
          </p:nvSpPr>
          <p:spPr bwMode="auto">
            <a:xfrm>
              <a:off x="1008" y="1920"/>
              <a:ext cx="1056" cy="0"/>
            </a:xfrm>
            <a:prstGeom prst="line">
              <a:avLst/>
            </a:prstGeom>
            <a:noFill/>
            <a:ln w="9525">
              <a:solidFill>
                <a:schemeClr val="tx1"/>
              </a:solidFill>
              <a:round/>
              <a:headEnd/>
              <a:tailEnd/>
            </a:ln>
          </p:spPr>
          <p:txBody>
            <a:bodyPr/>
            <a:lstStyle/>
            <a:p>
              <a:endParaRPr lang="en-US"/>
            </a:p>
          </p:txBody>
        </p:sp>
      </p:grpSp>
      <p:sp>
        <p:nvSpPr>
          <p:cNvPr id="13328" name="Text Box 16"/>
          <p:cNvSpPr txBox="1">
            <a:spLocks noChangeArrowheads="1"/>
          </p:cNvSpPr>
          <p:nvPr/>
        </p:nvSpPr>
        <p:spPr bwMode="auto">
          <a:xfrm>
            <a:off x="1676400" y="2286000"/>
            <a:ext cx="990600" cy="461963"/>
          </a:xfrm>
          <a:prstGeom prst="rect">
            <a:avLst/>
          </a:prstGeom>
          <a:noFill/>
          <a:ln w="9525">
            <a:noFill/>
            <a:miter lim="800000"/>
            <a:headEnd/>
            <a:tailEnd/>
          </a:ln>
        </p:spPr>
        <p:txBody>
          <a:bodyPr>
            <a:spAutoFit/>
          </a:bodyPr>
          <a:lstStyle/>
          <a:p>
            <a:pPr eaLnBrk="1" hangingPunct="1">
              <a:spcBef>
                <a:spcPct val="50000"/>
              </a:spcBef>
            </a:pPr>
            <a:r>
              <a:rPr lang="en-US" sz="2400">
                <a:latin typeface="Arial" charset="0"/>
              </a:rPr>
              <a:t>100</a:t>
            </a:r>
          </a:p>
        </p:txBody>
      </p:sp>
      <p:sp>
        <p:nvSpPr>
          <p:cNvPr id="13330" name="Text Box 18"/>
          <p:cNvSpPr txBox="1">
            <a:spLocks noChangeArrowheads="1"/>
          </p:cNvSpPr>
          <p:nvPr/>
        </p:nvSpPr>
        <p:spPr bwMode="auto">
          <a:xfrm>
            <a:off x="1447800" y="2743200"/>
            <a:ext cx="381000" cy="461963"/>
          </a:xfrm>
          <a:prstGeom prst="rect">
            <a:avLst/>
          </a:prstGeom>
          <a:noFill/>
          <a:ln w="9525">
            <a:noFill/>
            <a:miter lim="800000"/>
            <a:headEnd/>
            <a:tailEnd/>
          </a:ln>
        </p:spPr>
        <p:txBody>
          <a:bodyPr>
            <a:spAutoFit/>
          </a:bodyPr>
          <a:lstStyle/>
          <a:p>
            <a:pPr eaLnBrk="1" hangingPunct="1">
              <a:spcBef>
                <a:spcPct val="50000"/>
              </a:spcBef>
            </a:pPr>
            <a:r>
              <a:rPr lang="en-US" sz="2400">
                <a:latin typeface="Arial" charset="0"/>
              </a:rPr>
              <a:t>0</a:t>
            </a:r>
          </a:p>
        </p:txBody>
      </p:sp>
      <p:sp>
        <p:nvSpPr>
          <p:cNvPr id="13331" name="Text Box 19"/>
          <p:cNvSpPr txBox="1">
            <a:spLocks noChangeArrowheads="1"/>
          </p:cNvSpPr>
          <p:nvPr/>
        </p:nvSpPr>
        <p:spPr bwMode="auto">
          <a:xfrm>
            <a:off x="609600" y="2743200"/>
            <a:ext cx="609600" cy="461963"/>
          </a:xfrm>
          <a:prstGeom prst="rect">
            <a:avLst/>
          </a:prstGeom>
          <a:noFill/>
          <a:ln w="9525">
            <a:noFill/>
            <a:miter lim="800000"/>
            <a:headEnd/>
            <a:tailEnd/>
          </a:ln>
        </p:spPr>
        <p:txBody>
          <a:bodyPr>
            <a:spAutoFit/>
          </a:bodyPr>
          <a:lstStyle/>
          <a:p>
            <a:pPr eaLnBrk="1" hangingPunct="1">
              <a:spcBef>
                <a:spcPct val="50000"/>
              </a:spcBef>
            </a:pPr>
            <a:r>
              <a:rPr lang="en-US" sz="2400">
                <a:latin typeface="Arial" charset="0"/>
              </a:rPr>
              <a:t>91</a:t>
            </a:r>
          </a:p>
        </p:txBody>
      </p:sp>
      <p:sp>
        <p:nvSpPr>
          <p:cNvPr id="13332" name="Text Box 20"/>
          <p:cNvSpPr txBox="1">
            <a:spLocks noChangeArrowheads="1"/>
          </p:cNvSpPr>
          <p:nvPr/>
        </p:nvSpPr>
        <p:spPr bwMode="auto">
          <a:xfrm>
            <a:off x="1752600" y="2743200"/>
            <a:ext cx="457200" cy="461963"/>
          </a:xfrm>
          <a:prstGeom prst="rect">
            <a:avLst/>
          </a:prstGeom>
          <a:noFill/>
          <a:ln w="9525">
            <a:noFill/>
            <a:miter lim="800000"/>
            <a:headEnd/>
            <a:tailEnd/>
          </a:ln>
        </p:spPr>
        <p:txBody>
          <a:bodyPr>
            <a:spAutoFit/>
          </a:bodyPr>
          <a:lstStyle/>
          <a:p>
            <a:pPr eaLnBrk="1" hangingPunct="1">
              <a:spcBef>
                <a:spcPct val="50000"/>
              </a:spcBef>
            </a:pPr>
            <a:r>
              <a:rPr lang="en-US" sz="2400">
                <a:latin typeface="Arial" charset="0"/>
              </a:rPr>
              <a:t>,</a:t>
            </a:r>
          </a:p>
        </p:txBody>
      </p:sp>
      <p:sp>
        <p:nvSpPr>
          <p:cNvPr id="13334" name="Text Box 22"/>
          <p:cNvSpPr txBox="1">
            <a:spLocks noChangeArrowheads="1"/>
          </p:cNvSpPr>
          <p:nvPr/>
        </p:nvSpPr>
        <p:spPr bwMode="auto">
          <a:xfrm>
            <a:off x="1981200" y="2743200"/>
            <a:ext cx="457200" cy="461963"/>
          </a:xfrm>
          <a:prstGeom prst="rect">
            <a:avLst/>
          </a:prstGeom>
          <a:noFill/>
          <a:ln w="9525">
            <a:noFill/>
            <a:miter lim="800000"/>
            <a:headEnd/>
            <a:tailEnd/>
          </a:ln>
        </p:spPr>
        <p:txBody>
          <a:bodyPr>
            <a:spAutoFit/>
          </a:bodyPr>
          <a:lstStyle/>
          <a:p>
            <a:pPr eaLnBrk="1" hangingPunct="1">
              <a:spcBef>
                <a:spcPct val="50000"/>
              </a:spcBef>
            </a:pPr>
            <a:r>
              <a:rPr lang="en-US" sz="2400">
                <a:latin typeface="Arial" charset="0"/>
              </a:rPr>
              <a:t>8</a:t>
            </a:r>
          </a:p>
        </p:txBody>
      </p:sp>
      <p:sp>
        <p:nvSpPr>
          <p:cNvPr id="13335" name="Text Box 23"/>
          <p:cNvSpPr txBox="1">
            <a:spLocks noChangeArrowheads="1"/>
          </p:cNvSpPr>
          <p:nvPr/>
        </p:nvSpPr>
        <p:spPr bwMode="auto">
          <a:xfrm>
            <a:off x="2286000" y="2743200"/>
            <a:ext cx="762000" cy="461963"/>
          </a:xfrm>
          <a:prstGeom prst="rect">
            <a:avLst/>
          </a:prstGeom>
          <a:noFill/>
          <a:ln w="9525">
            <a:noFill/>
            <a:miter lim="800000"/>
            <a:headEnd/>
            <a:tailEnd/>
          </a:ln>
        </p:spPr>
        <p:txBody>
          <a:bodyPr>
            <a:spAutoFit/>
          </a:bodyPr>
          <a:lstStyle/>
          <a:p>
            <a:pPr eaLnBrk="1" hangingPunct="1">
              <a:spcBef>
                <a:spcPct val="50000"/>
              </a:spcBef>
            </a:pPr>
            <a:r>
              <a:rPr lang="en-US" sz="2400">
                <a:latin typeface="Arial" charset="0"/>
              </a:rPr>
              <a:t>1</a:t>
            </a:r>
          </a:p>
        </p:txBody>
      </p:sp>
      <p:sp>
        <p:nvSpPr>
          <p:cNvPr id="7185" name="Text Box 25"/>
          <p:cNvSpPr txBox="1">
            <a:spLocks noChangeArrowheads="1"/>
          </p:cNvSpPr>
          <p:nvPr/>
        </p:nvSpPr>
        <p:spPr bwMode="auto">
          <a:xfrm>
            <a:off x="3810000" y="1897063"/>
            <a:ext cx="304800" cy="461962"/>
          </a:xfrm>
          <a:prstGeom prst="rect">
            <a:avLst/>
          </a:prstGeom>
          <a:noFill/>
          <a:ln w="9525">
            <a:noFill/>
            <a:miter lim="800000"/>
            <a:headEnd/>
            <a:tailEnd/>
          </a:ln>
        </p:spPr>
        <p:txBody>
          <a:bodyPr>
            <a:spAutoFit/>
          </a:bodyPr>
          <a:lstStyle/>
          <a:p>
            <a:pPr eaLnBrk="1" hangingPunct="1">
              <a:spcBef>
                <a:spcPct val="50000"/>
              </a:spcBef>
            </a:pPr>
            <a:endParaRPr lang="en-US" sz="2400">
              <a:latin typeface="Arial" charset="0"/>
            </a:endParaRPr>
          </a:p>
        </p:txBody>
      </p:sp>
      <p:sp>
        <p:nvSpPr>
          <p:cNvPr id="13338" name="Text Box 26"/>
          <p:cNvSpPr txBox="1">
            <a:spLocks noChangeArrowheads="1"/>
          </p:cNvSpPr>
          <p:nvPr/>
        </p:nvSpPr>
        <p:spPr bwMode="auto">
          <a:xfrm>
            <a:off x="2514600" y="2743200"/>
            <a:ext cx="381000" cy="461963"/>
          </a:xfrm>
          <a:prstGeom prst="rect">
            <a:avLst/>
          </a:prstGeom>
          <a:noFill/>
          <a:ln w="9525">
            <a:noFill/>
            <a:miter lim="800000"/>
            <a:headEnd/>
            <a:tailEnd/>
          </a:ln>
        </p:spPr>
        <p:txBody>
          <a:bodyPr>
            <a:spAutoFit/>
          </a:bodyPr>
          <a:lstStyle/>
          <a:p>
            <a:pPr eaLnBrk="1" hangingPunct="1">
              <a:spcBef>
                <a:spcPct val="50000"/>
              </a:spcBef>
            </a:pPr>
            <a:r>
              <a:rPr lang="en-US" sz="2400">
                <a:latin typeface="Arial" charset="0"/>
              </a:rPr>
              <a:t>3</a:t>
            </a:r>
          </a:p>
        </p:txBody>
      </p:sp>
      <p:sp>
        <p:nvSpPr>
          <p:cNvPr id="13339" name="Text Box 27"/>
          <p:cNvSpPr txBox="1">
            <a:spLocks noChangeArrowheads="1"/>
          </p:cNvSpPr>
          <p:nvPr/>
        </p:nvSpPr>
        <p:spPr bwMode="auto">
          <a:xfrm>
            <a:off x="762000" y="3276600"/>
            <a:ext cx="838200" cy="461963"/>
          </a:xfrm>
          <a:prstGeom prst="rect">
            <a:avLst/>
          </a:prstGeom>
          <a:noFill/>
          <a:ln w="9525">
            <a:noFill/>
            <a:miter lim="800000"/>
            <a:headEnd/>
            <a:tailEnd/>
          </a:ln>
        </p:spPr>
        <p:txBody>
          <a:bodyPr>
            <a:spAutoFit/>
          </a:bodyPr>
          <a:lstStyle/>
          <a:p>
            <a:pPr eaLnBrk="1" hangingPunct="1">
              <a:spcBef>
                <a:spcPct val="50000"/>
              </a:spcBef>
            </a:pPr>
            <a:r>
              <a:rPr lang="en-US" sz="2400">
                <a:latin typeface="Arial" charset="0"/>
              </a:rPr>
              <a:t>13</a:t>
            </a:r>
          </a:p>
        </p:txBody>
      </p:sp>
      <p:sp>
        <p:nvSpPr>
          <p:cNvPr id="13340" name="Text Box 28"/>
          <p:cNvSpPr txBox="1">
            <a:spLocks noChangeArrowheads="1"/>
          </p:cNvSpPr>
          <p:nvPr/>
        </p:nvSpPr>
        <p:spPr bwMode="auto">
          <a:xfrm>
            <a:off x="4800600" y="2057400"/>
            <a:ext cx="4343400" cy="830263"/>
          </a:xfrm>
          <a:prstGeom prst="rect">
            <a:avLst/>
          </a:prstGeom>
          <a:noFill/>
          <a:ln w="9525">
            <a:noFill/>
            <a:miter lim="800000"/>
            <a:headEnd/>
            <a:tailEnd/>
          </a:ln>
        </p:spPr>
        <p:txBody>
          <a:bodyPr>
            <a:spAutoFit/>
          </a:bodyPr>
          <a:lstStyle/>
          <a:p>
            <a:pPr eaLnBrk="1" hangingPunct="1">
              <a:spcBef>
                <a:spcPct val="50000"/>
              </a:spcBef>
            </a:pPr>
            <a:r>
              <a:rPr lang="en-US" sz="2400">
                <a:solidFill>
                  <a:srgbClr val="0000FF"/>
                </a:solidFill>
                <a:latin typeface="Arial" charset="0"/>
              </a:rPr>
              <a:t>Nhận xét về số bị chia và thương tìm được </a:t>
            </a:r>
          </a:p>
        </p:txBody>
      </p:sp>
      <p:sp>
        <p:nvSpPr>
          <p:cNvPr id="7189" name="Text Box 29"/>
          <p:cNvSpPr txBox="1">
            <a:spLocks noChangeArrowheads="1"/>
          </p:cNvSpPr>
          <p:nvPr/>
        </p:nvSpPr>
        <p:spPr bwMode="auto">
          <a:xfrm>
            <a:off x="974725" y="3962400"/>
            <a:ext cx="625475" cy="461963"/>
          </a:xfrm>
          <a:prstGeom prst="rect">
            <a:avLst/>
          </a:prstGeom>
          <a:noFill/>
          <a:ln w="9525">
            <a:noFill/>
            <a:miter lim="800000"/>
            <a:headEnd/>
            <a:tailEnd/>
          </a:ln>
        </p:spPr>
        <p:txBody>
          <a:bodyPr>
            <a:spAutoFit/>
          </a:bodyPr>
          <a:lstStyle/>
          <a:p>
            <a:pPr eaLnBrk="1" hangingPunct="1"/>
            <a:endParaRPr lang="en-US" sz="2400">
              <a:latin typeface="Arial" charset="0"/>
            </a:endParaRPr>
          </a:p>
        </p:txBody>
      </p:sp>
      <p:sp>
        <p:nvSpPr>
          <p:cNvPr id="13342" name="Text Box 30"/>
          <p:cNvSpPr txBox="1">
            <a:spLocks noChangeArrowheads="1"/>
          </p:cNvSpPr>
          <p:nvPr/>
        </p:nvSpPr>
        <p:spPr bwMode="auto">
          <a:xfrm>
            <a:off x="914400" y="3733800"/>
            <a:ext cx="1082675" cy="461963"/>
          </a:xfrm>
          <a:prstGeom prst="rect">
            <a:avLst/>
          </a:prstGeom>
          <a:noFill/>
          <a:ln w="9525">
            <a:noFill/>
            <a:miter lim="800000"/>
            <a:headEnd/>
            <a:tailEnd/>
          </a:ln>
        </p:spPr>
        <p:txBody>
          <a:bodyPr>
            <a:spAutoFit/>
          </a:bodyPr>
          <a:lstStyle/>
          <a:p>
            <a:pPr eaLnBrk="1" hangingPunct="1"/>
            <a:r>
              <a:rPr lang="en-US" sz="2400">
                <a:latin typeface="Arial" charset="0"/>
              </a:rPr>
              <a:t>300</a:t>
            </a:r>
          </a:p>
        </p:txBody>
      </p:sp>
      <p:sp>
        <p:nvSpPr>
          <p:cNvPr id="13343" name="Text Box 31"/>
          <p:cNvSpPr txBox="1">
            <a:spLocks noChangeArrowheads="1"/>
          </p:cNvSpPr>
          <p:nvPr/>
        </p:nvSpPr>
        <p:spPr bwMode="auto">
          <a:xfrm>
            <a:off x="1371600" y="4114800"/>
            <a:ext cx="304800" cy="461963"/>
          </a:xfrm>
          <a:prstGeom prst="rect">
            <a:avLst/>
          </a:prstGeom>
          <a:noFill/>
          <a:ln w="9525">
            <a:noFill/>
            <a:miter lim="800000"/>
            <a:headEnd/>
            <a:tailEnd/>
          </a:ln>
        </p:spPr>
        <p:txBody>
          <a:bodyPr>
            <a:spAutoFit/>
          </a:bodyPr>
          <a:lstStyle/>
          <a:p>
            <a:pPr eaLnBrk="1" hangingPunct="1">
              <a:spcBef>
                <a:spcPct val="50000"/>
              </a:spcBef>
            </a:pPr>
            <a:r>
              <a:rPr lang="en-US" sz="2400">
                <a:latin typeface="Arial" charset="0"/>
              </a:rPr>
              <a:t>0</a:t>
            </a:r>
          </a:p>
        </p:txBody>
      </p:sp>
      <p:sp>
        <p:nvSpPr>
          <p:cNvPr id="13344" name="Text Box 32"/>
          <p:cNvSpPr txBox="1">
            <a:spLocks noChangeArrowheads="1"/>
          </p:cNvSpPr>
          <p:nvPr/>
        </p:nvSpPr>
        <p:spPr bwMode="auto">
          <a:xfrm>
            <a:off x="2133600" y="2743200"/>
            <a:ext cx="304800" cy="461963"/>
          </a:xfrm>
          <a:prstGeom prst="rect">
            <a:avLst/>
          </a:prstGeom>
          <a:noFill/>
          <a:ln w="9525">
            <a:noFill/>
            <a:miter lim="800000"/>
            <a:headEnd/>
            <a:tailEnd/>
          </a:ln>
        </p:spPr>
        <p:txBody>
          <a:bodyPr>
            <a:spAutoFit/>
          </a:bodyPr>
          <a:lstStyle/>
          <a:p>
            <a:pPr eaLnBrk="1" hangingPunct="1">
              <a:spcBef>
                <a:spcPct val="50000"/>
              </a:spcBef>
            </a:pPr>
            <a:r>
              <a:rPr lang="en-US" sz="2400">
                <a:latin typeface="Arial" charset="0"/>
              </a:rPr>
              <a:t>9</a:t>
            </a:r>
          </a:p>
        </p:txBody>
      </p:sp>
      <p:sp>
        <p:nvSpPr>
          <p:cNvPr id="13345" name="Text Box 33"/>
          <p:cNvSpPr txBox="1">
            <a:spLocks noChangeArrowheads="1"/>
          </p:cNvSpPr>
          <p:nvPr/>
        </p:nvSpPr>
        <p:spPr bwMode="auto">
          <a:xfrm>
            <a:off x="990600" y="2743200"/>
            <a:ext cx="457200" cy="461963"/>
          </a:xfrm>
          <a:prstGeom prst="rect">
            <a:avLst/>
          </a:prstGeom>
          <a:noFill/>
          <a:ln w="9525">
            <a:noFill/>
            <a:miter lim="800000"/>
            <a:headEnd/>
            <a:tailEnd/>
          </a:ln>
        </p:spPr>
        <p:txBody>
          <a:bodyPr>
            <a:spAutoFit/>
          </a:bodyPr>
          <a:lstStyle/>
          <a:p>
            <a:pPr eaLnBrk="1" hangingPunct="1">
              <a:spcBef>
                <a:spcPct val="50000"/>
              </a:spcBef>
            </a:pPr>
            <a:r>
              <a:rPr lang="en-US" sz="2400">
                <a:latin typeface="Arial" charset="0"/>
              </a:rPr>
              <a:t>3</a:t>
            </a:r>
          </a:p>
        </p:txBody>
      </p:sp>
      <p:sp>
        <p:nvSpPr>
          <p:cNvPr id="13346" name="Text Box 34"/>
          <p:cNvSpPr txBox="1">
            <a:spLocks noChangeArrowheads="1"/>
          </p:cNvSpPr>
          <p:nvPr/>
        </p:nvSpPr>
        <p:spPr bwMode="auto">
          <a:xfrm>
            <a:off x="1143000" y="3276600"/>
            <a:ext cx="304800" cy="461963"/>
          </a:xfrm>
          <a:prstGeom prst="rect">
            <a:avLst/>
          </a:prstGeom>
          <a:noFill/>
          <a:ln w="9525">
            <a:noFill/>
            <a:miter lim="800000"/>
            <a:headEnd/>
            <a:tailEnd/>
          </a:ln>
        </p:spPr>
        <p:txBody>
          <a:bodyPr>
            <a:spAutoFit/>
          </a:bodyPr>
          <a:lstStyle/>
          <a:p>
            <a:pPr eaLnBrk="1" hangingPunct="1">
              <a:spcBef>
                <a:spcPct val="50000"/>
              </a:spcBef>
            </a:pPr>
            <a:r>
              <a:rPr lang="en-US" sz="2400">
                <a:latin typeface="Arial" charset="0"/>
              </a:rPr>
              <a:t>0</a:t>
            </a:r>
          </a:p>
        </p:txBody>
      </p:sp>
      <p:sp>
        <p:nvSpPr>
          <p:cNvPr id="7195" name="Text Box 36"/>
          <p:cNvSpPr txBox="1">
            <a:spLocks noChangeArrowheads="1"/>
          </p:cNvSpPr>
          <p:nvPr/>
        </p:nvSpPr>
        <p:spPr bwMode="auto">
          <a:xfrm>
            <a:off x="381000" y="990600"/>
            <a:ext cx="938213" cy="461963"/>
          </a:xfrm>
          <a:prstGeom prst="rect">
            <a:avLst/>
          </a:prstGeom>
          <a:noFill/>
          <a:ln w="9525">
            <a:noFill/>
            <a:miter lim="800000"/>
            <a:headEnd/>
            <a:tailEnd/>
          </a:ln>
        </p:spPr>
        <p:txBody>
          <a:bodyPr wrap="none">
            <a:spAutoFit/>
          </a:bodyPr>
          <a:lstStyle/>
          <a:p>
            <a:pPr eaLnBrk="1" hangingPunct="1"/>
            <a:r>
              <a:rPr lang="en-US" sz="2400" u="sng">
                <a:latin typeface="Arial" charset="0"/>
              </a:rPr>
              <a:t>Toán:</a:t>
            </a:r>
          </a:p>
        </p:txBody>
      </p:sp>
      <p:sp>
        <p:nvSpPr>
          <p:cNvPr id="7196" name="Text Box 37"/>
          <p:cNvSpPr txBox="1">
            <a:spLocks noChangeArrowheads="1"/>
          </p:cNvSpPr>
          <p:nvPr/>
        </p:nvSpPr>
        <p:spPr bwMode="auto">
          <a:xfrm>
            <a:off x="1295400" y="990600"/>
            <a:ext cx="7848600" cy="523875"/>
          </a:xfrm>
          <a:prstGeom prst="rect">
            <a:avLst/>
          </a:prstGeom>
          <a:noFill/>
          <a:ln w="9525">
            <a:noFill/>
            <a:miter lim="800000"/>
            <a:headEnd/>
            <a:tailEnd/>
          </a:ln>
        </p:spPr>
        <p:txBody>
          <a:bodyPr>
            <a:spAutoFit/>
          </a:bodyPr>
          <a:lstStyle/>
          <a:p>
            <a:pPr eaLnBrk="1" hangingPunct="1">
              <a:spcBef>
                <a:spcPct val="50000"/>
              </a:spcBef>
            </a:pPr>
            <a:r>
              <a:rPr lang="en-US" b="1">
                <a:solidFill>
                  <a:srgbClr val="FF0000"/>
                </a:solidFill>
                <a:latin typeface="Arial" charset="0"/>
              </a:rPr>
              <a:t>Chia một số thập phân cho 10,100,1000…</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13324"/>
                                        </p:tgtEl>
                                        <p:attrNameLst>
                                          <p:attrName>style.visibility</p:attrName>
                                        </p:attrNameLst>
                                      </p:cBhvr>
                                      <p:to>
                                        <p:strVal val="visible"/>
                                      </p:to>
                                    </p:set>
                                    <p:animEffect transition="in" filter="diamond(in)">
                                      <p:cBhvr>
                                        <p:cTn id="7" dur="2000"/>
                                        <p:tgtEl>
                                          <p:spTgt spid="1332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box(in)">
                                      <p:cBhvr>
                                        <p:cTn id="12" dur="500"/>
                                        <p:tgtEl>
                                          <p:spTgt spid="2"/>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13328"/>
                                        </p:tgtEl>
                                        <p:attrNameLst>
                                          <p:attrName>style.visibility</p:attrName>
                                        </p:attrNameLst>
                                      </p:cBhvr>
                                      <p:to>
                                        <p:strVal val="visible"/>
                                      </p:to>
                                    </p:set>
                                    <p:animEffect transition="in" filter="checkerboard(across)">
                                      <p:cBhvr>
                                        <p:cTn id="17" dur="500"/>
                                        <p:tgtEl>
                                          <p:spTgt spid="13328"/>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13330"/>
                                        </p:tgtEl>
                                        <p:attrNameLst>
                                          <p:attrName>style.visibility</p:attrName>
                                        </p:attrNameLst>
                                      </p:cBhvr>
                                      <p:to>
                                        <p:strVal val="visible"/>
                                      </p:to>
                                    </p:set>
                                    <p:animEffect transition="in" filter="box(in)">
                                      <p:cBhvr>
                                        <p:cTn id="22" dur="500"/>
                                        <p:tgtEl>
                                          <p:spTgt spid="13330"/>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5" presetClass="entr" presetSubtype="10" fill="hold" grpId="0" nodeType="clickEffect">
                                  <p:stCondLst>
                                    <p:cond delay="0"/>
                                  </p:stCondLst>
                                  <p:childTnLst>
                                    <p:set>
                                      <p:cBhvr>
                                        <p:cTn id="26" dur="1" fill="hold">
                                          <p:stCondLst>
                                            <p:cond delay="0"/>
                                          </p:stCondLst>
                                        </p:cTn>
                                        <p:tgtEl>
                                          <p:spTgt spid="13332"/>
                                        </p:tgtEl>
                                        <p:attrNameLst>
                                          <p:attrName>style.visibility</p:attrName>
                                        </p:attrNameLst>
                                      </p:cBhvr>
                                      <p:to>
                                        <p:strVal val="visible"/>
                                      </p:to>
                                    </p:set>
                                    <p:animEffect transition="in" filter="checkerboard(across)">
                                      <p:cBhvr>
                                        <p:cTn id="27" dur="500"/>
                                        <p:tgtEl>
                                          <p:spTgt spid="13332"/>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5" presetClass="entr" presetSubtype="10" fill="hold" grpId="0" nodeType="clickEffect">
                                  <p:stCondLst>
                                    <p:cond delay="0"/>
                                  </p:stCondLst>
                                  <p:childTnLst>
                                    <p:set>
                                      <p:cBhvr>
                                        <p:cTn id="31" dur="1" fill="hold">
                                          <p:stCondLst>
                                            <p:cond delay="0"/>
                                          </p:stCondLst>
                                        </p:cTn>
                                        <p:tgtEl>
                                          <p:spTgt spid="13334"/>
                                        </p:tgtEl>
                                        <p:attrNameLst>
                                          <p:attrName>style.visibility</p:attrName>
                                        </p:attrNameLst>
                                      </p:cBhvr>
                                      <p:to>
                                        <p:strVal val="visible"/>
                                      </p:to>
                                    </p:set>
                                    <p:animEffect transition="in" filter="checkerboard(across)">
                                      <p:cBhvr>
                                        <p:cTn id="32" dur="500"/>
                                        <p:tgtEl>
                                          <p:spTgt spid="13334"/>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8" presetClass="entr" presetSubtype="16" fill="hold" grpId="0" nodeType="clickEffect">
                                  <p:stCondLst>
                                    <p:cond delay="0"/>
                                  </p:stCondLst>
                                  <p:childTnLst>
                                    <p:set>
                                      <p:cBhvr>
                                        <p:cTn id="36" dur="1" fill="hold">
                                          <p:stCondLst>
                                            <p:cond delay="0"/>
                                          </p:stCondLst>
                                        </p:cTn>
                                        <p:tgtEl>
                                          <p:spTgt spid="13331"/>
                                        </p:tgtEl>
                                        <p:attrNameLst>
                                          <p:attrName>style.visibility</p:attrName>
                                        </p:attrNameLst>
                                      </p:cBhvr>
                                      <p:to>
                                        <p:strVal val="visible"/>
                                      </p:to>
                                    </p:set>
                                    <p:animEffect transition="in" filter="diamond(in)">
                                      <p:cBhvr>
                                        <p:cTn id="37" dur="2000"/>
                                        <p:tgtEl>
                                          <p:spTgt spid="13331"/>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4" presetClass="entr" presetSubtype="16" fill="hold" grpId="0" nodeType="clickEffect">
                                  <p:stCondLst>
                                    <p:cond delay="0"/>
                                  </p:stCondLst>
                                  <p:childTnLst>
                                    <p:set>
                                      <p:cBhvr>
                                        <p:cTn id="41" dur="1" fill="hold">
                                          <p:stCondLst>
                                            <p:cond delay="0"/>
                                          </p:stCondLst>
                                        </p:cTn>
                                        <p:tgtEl>
                                          <p:spTgt spid="13345"/>
                                        </p:tgtEl>
                                        <p:attrNameLst>
                                          <p:attrName>style.visibility</p:attrName>
                                        </p:attrNameLst>
                                      </p:cBhvr>
                                      <p:to>
                                        <p:strVal val="visible"/>
                                      </p:to>
                                    </p:set>
                                    <p:animEffect transition="in" filter="box(in)">
                                      <p:cBhvr>
                                        <p:cTn id="42" dur="500"/>
                                        <p:tgtEl>
                                          <p:spTgt spid="13345"/>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4" presetClass="entr" presetSubtype="16" fill="hold" grpId="0" nodeType="clickEffect">
                                  <p:stCondLst>
                                    <p:cond delay="0"/>
                                  </p:stCondLst>
                                  <p:childTnLst>
                                    <p:set>
                                      <p:cBhvr>
                                        <p:cTn id="46" dur="1" fill="hold">
                                          <p:stCondLst>
                                            <p:cond delay="0"/>
                                          </p:stCondLst>
                                        </p:cTn>
                                        <p:tgtEl>
                                          <p:spTgt spid="13344"/>
                                        </p:tgtEl>
                                        <p:attrNameLst>
                                          <p:attrName>style.visibility</p:attrName>
                                        </p:attrNameLst>
                                      </p:cBhvr>
                                      <p:to>
                                        <p:strVal val="visible"/>
                                      </p:to>
                                    </p:set>
                                    <p:animEffect transition="in" filter="box(in)">
                                      <p:cBhvr>
                                        <p:cTn id="47" dur="500"/>
                                        <p:tgtEl>
                                          <p:spTgt spid="13344"/>
                                        </p:tgtEl>
                                      </p:cBhvr>
                                    </p:animEffect>
                                  </p:childTnLst>
                                </p:cTn>
                              </p:par>
                            </p:childTnLst>
                          </p:cTn>
                        </p:par>
                      </p:childTnLst>
                    </p:cTn>
                  </p:par>
                  <p:par>
                    <p:cTn id="48" fill="hold" nodeType="clickPar">
                      <p:stCondLst>
                        <p:cond delay="indefinite"/>
                      </p:stCondLst>
                      <p:childTnLst>
                        <p:par>
                          <p:cTn id="49" fill="hold" nodeType="withGroup">
                            <p:stCondLst>
                              <p:cond delay="0"/>
                            </p:stCondLst>
                            <p:childTnLst>
                              <p:par>
                                <p:cTn id="50" presetID="5" presetClass="entr" presetSubtype="10" fill="hold" grpId="0" nodeType="clickEffect">
                                  <p:stCondLst>
                                    <p:cond delay="0"/>
                                  </p:stCondLst>
                                  <p:childTnLst>
                                    <p:set>
                                      <p:cBhvr>
                                        <p:cTn id="51" dur="1" fill="hold">
                                          <p:stCondLst>
                                            <p:cond delay="0"/>
                                          </p:stCondLst>
                                        </p:cTn>
                                        <p:tgtEl>
                                          <p:spTgt spid="13339"/>
                                        </p:tgtEl>
                                        <p:attrNameLst>
                                          <p:attrName>style.visibility</p:attrName>
                                        </p:attrNameLst>
                                      </p:cBhvr>
                                      <p:to>
                                        <p:strVal val="visible"/>
                                      </p:to>
                                    </p:set>
                                    <p:animEffect transition="in" filter="checkerboard(across)">
                                      <p:cBhvr>
                                        <p:cTn id="52" dur="500"/>
                                        <p:tgtEl>
                                          <p:spTgt spid="13339"/>
                                        </p:tgtEl>
                                      </p:cBhvr>
                                    </p:animEffect>
                                  </p:childTnLst>
                                </p:cTn>
                              </p:par>
                            </p:childTnLst>
                          </p:cTn>
                        </p:par>
                      </p:childTnLst>
                    </p:cTn>
                  </p:par>
                  <p:par>
                    <p:cTn id="53" fill="hold" nodeType="clickPar">
                      <p:stCondLst>
                        <p:cond delay="indefinite"/>
                      </p:stCondLst>
                      <p:childTnLst>
                        <p:par>
                          <p:cTn id="54" fill="hold" nodeType="withGroup">
                            <p:stCondLst>
                              <p:cond delay="0"/>
                            </p:stCondLst>
                            <p:childTnLst>
                              <p:par>
                                <p:cTn id="55" presetID="4" presetClass="entr" presetSubtype="16" fill="hold" grpId="0" nodeType="clickEffect">
                                  <p:stCondLst>
                                    <p:cond delay="0"/>
                                  </p:stCondLst>
                                  <p:childTnLst>
                                    <p:set>
                                      <p:cBhvr>
                                        <p:cTn id="56" dur="1" fill="hold">
                                          <p:stCondLst>
                                            <p:cond delay="0"/>
                                          </p:stCondLst>
                                        </p:cTn>
                                        <p:tgtEl>
                                          <p:spTgt spid="13346"/>
                                        </p:tgtEl>
                                        <p:attrNameLst>
                                          <p:attrName>style.visibility</p:attrName>
                                        </p:attrNameLst>
                                      </p:cBhvr>
                                      <p:to>
                                        <p:strVal val="visible"/>
                                      </p:to>
                                    </p:set>
                                    <p:animEffect transition="in" filter="box(in)">
                                      <p:cBhvr>
                                        <p:cTn id="57" dur="500"/>
                                        <p:tgtEl>
                                          <p:spTgt spid="13346"/>
                                        </p:tgtEl>
                                      </p:cBhvr>
                                    </p:animEffect>
                                  </p:childTnLst>
                                </p:cTn>
                              </p:par>
                            </p:childTnLst>
                          </p:cTn>
                        </p:par>
                      </p:childTnLst>
                    </p:cTn>
                  </p:par>
                  <p:par>
                    <p:cTn id="58" fill="hold" nodeType="clickPar">
                      <p:stCondLst>
                        <p:cond delay="indefinite"/>
                      </p:stCondLst>
                      <p:childTnLst>
                        <p:par>
                          <p:cTn id="59" fill="hold" nodeType="withGroup">
                            <p:stCondLst>
                              <p:cond delay="0"/>
                            </p:stCondLst>
                            <p:childTnLst>
                              <p:par>
                                <p:cTn id="60" presetID="5" presetClass="entr" presetSubtype="10" fill="hold" grpId="0" nodeType="clickEffect">
                                  <p:stCondLst>
                                    <p:cond delay="0"/>
                                  </p:stCondLst>
                                  <p:childTnLst>
                                    <p:set>
                                      <p:cBhvr>
                                        <p:cTn id="61" dur="1" fill="hold">
                                          <p:stCondLst>
                                            <p:cond delay="0"/>
                                          </p:stCondLst>
                                        </p:cTn>
                                        <p:tgtEl>
                                          <p:spTgt spid="13335"/>
                                        </p:tgtEl>
                                        <p:attrNameLst>
                                          <p:attrName>style.visibility</p:attrName>
                                        </p:attrNameLst>
                                      </p:cBhvr>
                                      <p:to>
                                        <p:strVal val="visible"/>
                                      </p:to>
                                    </p:set>
                                    <p:animEffect transition="in" filter="checkerboard(across)">
                                      <p:cBhvr>
                                        <p:cTn id="62" dur="500"/>
                                        <p:tgtEl>
                                          <p:spTgt spid="13335"/>
                                        </p:tgtEl>
                                      </p:cBhvr>
                                    </p:animEffect>
                                  </p:childTnLst>
                                </p:cTn>
                              </p:par>
                            </p:childTnLst>
                          </p:cTn>
                        </p:par>
                      </p:childTnLst>
                    </p:cTn>
                  </p:par>
                  <p:par>
                    <p:cTn id="63" fill="hold" nodeType="clickPar">
                      <p:stCondLst>
                        <p:cond delay="indefinite"/>
                      </p:stCondLst>
                      <p:childTnLst>
                        <p:par>
                          <p:cTn id="64" fill="hold" nodeType="withGroup">
                            <p:stCondLst>
                              <p:cond delay="0"/>
                            </p:stCondLst>
                            <p:childTnLst>
                              <p:par>
                                <p:cTn id="65" presetID="5" presetClass="entr" presetSubtype="10" fill="hold" grpId="0" nodeType="clickEffect">
                                  <p:stCondLst>
                                    <p:cond delay="0"/>
                                  </p:stCondLst>
                                  <p:childTnLst>
                                    <p:set>
                                      <p:cBhvr>
                                        <p:cTn id="66" dur="1" fill="hold">
                                          <p:stCondLst>
                                            <p:cond delay="0"/>
                                          </p:stCondLst>
                                        </p:cTn>
                                        <p:tgtEl>
                                          <p:spTgt spid="13342"/>
                                        </p:tgtEl>
                                        <p:attrNameLst>
                                          <p:attrName>style.visibility</p:attrName>
                                        </p:attrNameLst>
                                      </p:cBhvr>
                                      <p:to>
                                        <p:strVal val="visible"/>
                                      </p:to>
                                    </p:set>
                                    <p:animEffect transition="in" filter="checkerboard(across)">
                                      <p:cBhvr>
                                        <p:cTn id="67" dur="500"/>
                                        <p:tgtEl>
                                          <p:spTgt spid="13342"/>
                                        </p:tgtEl>
                                      </p:cBhvr>
                                    </p:animEffect>
                                  </p:childTnLst>
                                </p:cTn>
                              </p:par>
                            </p:childTnLst>
                          </p:cTn>
                        </p:par>
                      </p:childTnLst>
                    </p:cTn>
                  </p:par>
                  <p:par>
                    <p:cTn id="68" fill="hold" nodeType="clickPar">
                      <p:stCondLst>
                        <p:cond delay="indefinite"/>
                      </p:stCondLst>
                      <p:childTnLst>
                        <p:par>
                          <p:cTn id="69" fill="hold" nodeType="withGroup">
                            <p:stCondLst>
                              <p:cond delay="0"/>
                            </p:stCondLst>
                            <p:childTnLst>
                              <p:par>
                                <p:cTn id="70" presetID="4" presetClass="entr" presetSubtype="16" fill="hold" grpId="0" nodeType="clickEffect">
                                  <p:stCondLst>
                                    <p:cond delay="0"/>
                                  </p:stCondLst>
                                  <p:childTnLst>
                                    <p:set>
                                      <p:cBhvr>
                                        <p:cTn id="71" dur="1" fill="hold">
                                          <p:stCondLst>
                                            <p:cond delay="0"/>
                                          </p:stCondLst>
                                        </p:cTn>
                                        <p:tgtEl>
                                          <p:spTgt spid="13338"/>
                                        </p:tgtEl>
                                        <p:attrNameLst>
                                          <p:attrName>style.visibility</p:attrName>
                                        </p:attrNameLst>
                                      </p:cBhvr>
                                      <p:to>
                                        <p:strVal val="visible"/>
                                      </p:to>
                                    </p:set>
                                    <p:animEffect transition="in" filter="box(in)">
                                      <p:cBhvr>
                                        <p:cTn id="72" dur="500"/>
                                        <p:tgtEl>
                                          <p:spTgt spid="13338"/>
                                        </p:tgtEl>
                                      </p:cBhvr>
                                    </p:animEffect>
                                  </p:childTnLst>
                                </p:cTn>
                              </p:par>
                            </p:childTnLst>
                          </p:cTn>
                        </p:par>
                      </p:childTnLst>
                    </p:cTn>
                  </p:par>
                  <p:par>
                    <p:cTn id="73" fill="hold" nodeType="clickPar">
                      <p:stCondLst>
                        <p:cond delay="indefinite"/>
                      </p:stCondLst>
                      <p:childTnLst>
                        <p:par>
                          <p:cTn id="74" fill="hold" nodeType="withGroup">
                            <p:stCondLst>
                              <p:cond delay="0"/>
                            </p:stCondLst>
                            <p:childTnLst>
                              <p:par>
                                <p:cTn id="75" presetID="4" presetClass="entr" presetSubtype="16" fill="hold" grpId="0" nodeType="clickEffect">
                                  <p:stCondLst>
                                    <p:cond delay="0"/>
                                  </p:stCondLst>
                                  <p:childTnLst>
                                    <p:set>
                                      <p:cBhvr>
                                        <p:cTn id="76" dur="1" fill="hold">
                                          <p:stCondLst>
                                            <p:cond delay="0"/>
                                          </p:stCondLst>
                                        </p:cTn>
                                        <p:tgtEl>
                                          <p:spTgt spid="13343"/>
                                        </p:tgtEl>
                                        <p:attrNameLst>
                                          <p:attrName>style.visibility</p:attrName>
                                        </p:attrNameLst>
                                      </p:cBhvr>
                                      <p:to>
                                        <p:strVal val="visible"/>
                                      </p:to>
                                    </p:set>
                                    <p:animEffect transition="in" filter="box(in)">
                                      <p:cBhvr>
                                        <p:cTn id="77" dur="500"/>
                                        <p:tgtEl>
                                          <p:spTgt spid="13343"/>
                                        </p:tgtEl>
                                      </p:cBhvr>
                                    </p:animEffect>
                                  </p:childTnLst>
                                </p:cTn>
                              </p:par>
                            </p:childTnLst>
                          </p:cTn>
                        </p:par>
                      </p:childTnLst>
                    </p:cTn>
                  </p:par>
                  <p:par>
                    <p:cTn id="78" fill="hold" nodeType="clickPar">
                      <p:stCondLst>
                        <p:cond delay="indefinite"/>
                      </p:stCondLst>
                      <p:childTnLst>
                        <p:par>
                          <p:cTn id="79" fill="hold" nodeType="withGroup">
                            <p:stCondLst>
                              <p:cond delay="0"/>
                            </p:stCondLst>
                            <p:childTnLst>
                              <p:par>
                                <p:cTn id="80" presetID="4" presetClass="entr" presetSubtype="16" fill="hold" grpId="0" nodeType="clickEffect">
                                  <p:stCondLst>
                                    <p:cond delay="0"/>
                                  </p:stCondLst>
                                  <p:childTnLst>
                                    <p:set>
                                      <p:cBhvr>
                                        <p:cTn id="81" dur="1" fill="hold">
                                          <p:stCondLst>
                                            <p:cond delay="0"/>
                                          </p:stCondLst>
                                        </p:cTn>
                                        <p:tgtEl>
                                          <p:spTgt spid="13318"/>
                                        </p:tgtEl>
                                        <p:attrNameLst>
                                          <p:attrName>style.visibility</p:attrName>
                                        </p:attrNameLst>
                                      </p:cBhvr>
                                      <p:to>
                                        <p:strVal val="visible"/>
                                      </p:to>
                                    </p:set>
                                    <p:animEffect transition="in" filter="box(in)">
                                      <p:cBhvr>
                                        <p:cTn id="82" dur="500"/>
                                        <p:tgtEl>
                                          <p:spTgt spid="13318"/>
                                        </p:tgtEl>
                                      </p:cBhvr>
                                    </p:animEffect>
                                  </p:childTnLst>
                                </p:cTn>
                              </p:par>
                            </p:childTnLst>
                          </p:cTn>
                        </p:par>
                      </p:childTnLst>
                    </p:cTn>
                  </p:par>
                  <p:par>
                    <p:cTn id="83" fill="hold" nodeType="clickPar">
                      <p:stCondLst>
                        <p:cond delay="indefinite"/>
                      </p:stCondLst>
                      <p:childTnLst>
                        <p:par>
                          <p:cTn id="84" fill="hold" nodeType="withGroup">
                            <p:stCondLst>
                              <p:cond delay="0"/>
                            </p:stCondLst>
                            <p:childTnLst>
                              <p:par>
                                <p:cTn id="85" presetID="8" presetClass="entr" presetSubtype="16" fill="hold" grpId="0" nodeType="clickEffect">
                                  <p:stCondLst>
                                    <p:cond delay="0"/>
                                  </p:stCondLst>
                                  <p:childTnLst>
                                    <p:set>
                                      <p:cBhvr>
                                        <p:cTn id="86" dur="1" fill="hold">
                                          <p:stCondLst>
                                            <p:cond delay="0"/>
                                          </p:stCondLst>
                                        </p:cTn>
                                        <p:tgtEl>
                                          <p:spTgt spid="13340"/>
                                        </p:tgtEl>
                                        <p:attrNameLst>
                                          <p:attrName>style.visibility</p:attrName>
                                        </p:attrNameLst>
                                      </p:cBhvr>
                                      <p:to>
                                        <p:strVal val="visible"/>
                                      </p:to>
                                    </p:set>
                                    <p:animEffect transition="in" filter="diamond(in)">
                                      <p:cBhvr>
                                        <p:cTn id="87" dur="2000"/>
                                        <p:tgtEl>
                                          <p:spTgt spid="13340"/>
                                        </p:tgtEl>
                                      </p:cBhvr>
                                    </p:animEffect>
                                  </p:childTnLst>
                                </p:cTn>
                              </p:par>
                            </p:childTnLst>
                          </p:cTn>
                        </p:par>
                      </p:childTnLst>
                    </p:cTn>
                  </p:par>
                  <p:par>
                    <p:cTn id="88" fill="hold" nodeType="clickPar">
                      <p:stCondLst>
                        <p:cond delay="indefinite"/>
                      </p:stCondLst>
                      <p:childTnLst>
                        <p:par>
                          <p:cTn id="89" fill="hold" nodeType="withGroup">
                            <p:stCondLst>
                              <p:cond delay="0"/>
                            </p:stCondLst>
                            <p:childTnLst>
                              <p:par>
                                <p:cTn id="90" presetID="5" presetClass="entr" presetSubtype="10" fill="hold" grpId="0" nodeType="clickEffect">
                                  <p:stCondLst>
                                    <p:cond delay="0"/>
                                  </p:stCondLst>
                                  <p:childTnLst>
                                    <p:set>
                                      <p:cBhvr>
                                        <p:cTn id="91" dur="1" fill="hold">
                                          <p:stCondLst>
                                            <p:cond delay="0"/>
                                          </p:stCondLst>
                                        </p:cTn>
                                        <p:tgtEl>
                                          <p:spTgt spid="13320"/>
                                        </p:tgtEl>
                                        <p:attrNameLst>
                                          <p:attrName>style.visibility</p:attrName>
                                        </p:attrNameLst>
                                      </p:cBhvr>
                                      <p:to>
                                        <p:strVal val="visible"/>
                                      </p:to>
                                    </p:set>
                                    <p:animEffect transition="in" filter="checkerboard(across)">
                                      <p:cBhvr>
                                        <p:cTn id="92" dur="500"/>
                                        <p:tgtEl>
                                          <p:spTgt spid="13320"/>
                                        </p:tgtEl>
                                      </p:cBhvr>
                                    </p:animEffect>
                                  </p:childTnLst>
                                </p:cTn>
                              </p:par>
                            </p:childTnLst>
                          </p:cTn>
                        </p:par>
                      </p:childTnLst>
                    </p:cTn>
                  </p:par>
                  <p:par>
                    <p:cTn id="93" fill="hold" nodeType="clickPar">
                      <p:stCondLst>
                        <p:cond delay="indefinite"/>
                      </p:stCondLst>
                      <p:childTnLst>
                        <p:par>
                          <p:cTn id="94" fill="hold" nodeType="withGroup">
                            <p:stCondLst>
                              <p:cond delay="0"/>
                            </p:stCondLst>
                            <p:childTnLst>
                              <p:par>
                                <p:cTn id="95" presetID="8" presetClass="entr" presetSubtype="16" fill="hold" grpId="0" nodeType="clickEffect">
                                  <p:stCondLst>
                                    <p:cond delay="0"/>
                                  </p:stCondLst>
                                  <p:childTnLst>
                                    <p:set>
                                      <p:cBhvr>
                                        <p:cTn id="96" dur="1" fill="hold">
                                          <p:stCondLst>
                                            <p:cond delay="0"/>
                                          </p:stCondLst>
                                        </p:cTn>
                                        <p:tgtEl>
                                          <p:spTgt spid="13321"/>
                                        </p:tgtEl>
                                        <p:attrNameLst>
                                          <p:attrName>style.visibility</p:attrName>
                                        </p:attrNameLst>
                                      </p:cBhvr>
                                      <p:to>
                                        <p:strVal val="visible"/>
                                      </p:to>
                                    </p:set>
                                    <p:animEffect transition="in" filter="diamond(in)">
                                      <p:cBhvr>
                                        <p:cTn id="97" dur="2000"/>
                                        <p:tgtEl>
                                          <p:spTgt spid="13321"/>
                                        </p:tgtEl>
                                      </p:cBhvr>
                                    </p:animEffect>
                                  </p:childTnLst>
                                </p:cTn>
                              </p:par>
                            </p:childTnLst>
                          </p:cTn>
                        </p:par>
                      </p:childTnLst>
                    </p:cTn>
                  </p:par>
                  <p:par>
                    <p:cTn id="98" fill="hold" nodeType="clickPar">
                      <p:stCondLst>
                        <p:cond delay="indefinite"/>
                      </p:stCondLst>
                      <p:childTnLst>
                        <p:par>
                          <p:cTn id="99" fill="hold" nodeType="withGroup">
                            <p:stCondLst>
                              <p:cond delay="0"/>
                            </p:stCondLst>
                            <p:childTnLst>
                              <p:par>
                                <p:cTn id="100" presetID="8" presetClass="entr" presetSubtype="16" fill="hold" grpId="0" nodeType="clickEffect">
                                  <p:stCondLst>
                                    <p:cond delay="0"/>
                                  </p:stCondLst>
                                  <p:childTnLst>
                                    <p:set>
                                      <p:cBhvr>
                                        <p:cTn id="101" dur="1" fill="hold">
                                          <p:stCondLst>
                                            <p:cond delay="0"/>
                                          </p:stCondLst>
                                        </p:cTn>
                                        <p:tgtEl>
                                          <p:spTgt spid="13323"/>
                                        </p:tgtEl>
                                        <p:attrNameLst>
                                          <p:attrName>style.visibility</p:attrName>
                                        </p:attrNameLst>
                                      </p:cBhvr>
                                      <p:to>
                                        <p:strVal val="visible"/>
                                      </p:to>
                                    </p:set>
                                    <p:animEffect transition="in" filter="diamond(in)">
                                      <p:cBhvr>
                                        <p:cTn id="102" dur="2000"/>
                                        <p:tgtEl>
                                          <p:spTgt spid="133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8" grpId="0"/>
      <p:bldP spid="13320" grpId="0"/>
      <p:bldP spid="13321" grpId="0"/>
      <p:bldP spid="13323" grpId="0"/>
      <p:bldP spid="13324" grpId="0"/>
      <p:bldP spid="13328" grpId="0"/>
      <p:bldP spid="13330" grpId="0"/>
      <p:bldP spid="13331" grpId="0"/>
      <p:bldP spid="13332" grpId="0"/>
      <p:bldP spid="13334" grpId="0"/>
      <p:bldP spid="13335" grpId="0"/>
      <p:bldP spid="13338" grpId="0"/>
      <p:bldP spid="13339" grpId="0"/>
      <p:bldP spid="13340" grpId="0"/>
      <p:bldP spid="13342" grpId="0"/>
      <p:bldP spid="13343" grpId="0"/>
      <p:bldP spid="13344" grpId="0"/>
      <p:bldP spid="13345" grpId="0"/>
      <p:bldP spid="13346"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6"/>
          <p:cNvSpPr>
            <a:spLocks noChangeArrowheads="1"/>
          </p:cNvSpPr>
          <p:nvPr/>
        </p:nvSpPr>
        <p:spPr bwMode="auto">
          <a:xfrm>
            <a:off x="1143000" y="1524000"/>
            <a:ext cx="2667000" cy="461963"/>
          </a:xfrm>
          <a:prstGeom prst="rect">
            <a:avLst/>
          </a:prstGeom>
          <a:noFill/>
          <a:ln w="9525">
            <a:noFill/>
            <a:miter lim="800000"/>
            <a:headEnd/>
            <a:tailEnd/>
          </a:ln>
        </p:spPr>
        <p:txBody>
          <a:bodyPr>
            <a:spAutoFit/>
          </a:bodyPr>
          <a:lstStyle/>
          <a:p>
            <a:pPr>
              <a:spcBef>
                <a:spcPct val="50000"/>
              </a:spcBef>
            </a:pPr>
            <a:r>
              <a:rPr lang="en-US" sz="2400" b="1" u="sng">
                <a:solidFill>
                  <a:srgbClr val="0000FF"/>
                </a:solidFill>
                <a:latin typeface="Arial" charset="0"/>
              </a:rPr>
              <a:t>Tính nhẩm</a:t>
            </a:r>
            <a:r>
              <a:rPr lang="en-US" sz="2400" b="1">
                <a:solidFill>
                  <a:schemeClr val="hlink"/>
                </a:solidFill>
                <a:latin typeface="Arial" charset="0"/>
              </a:rPr>
              <a:t>:</a:t>
            </a:r>
            <a:r>
              <a:rPr lang="en-US" sz="2400">
                <a:solidFill>
                  <a:schemeClr val="hlink"/>
                </a:solidFill>
                <a:latin typeface="Arial" charset="0"/>
              </a:rPr>
              <a:t> </a:t>
            </a:r>
          </a:p>
        </p:txBody>
      </p:sp>
      <p:pic>
        <p:nvPicPr>
          <p:cNvPr id="14343" name="Picture 7" descr="Entertainment-02-june"/>
          <p:cNvPicPr>
            <a:picLocks noChangeAspect="1" noChangeArrowheads="1" noCrop="1"/>
          </p:cNvPicPr>
          <p:nvPr/>
        </p:nvPicPr>
        <p:blipFill>
          <a:blip r:embed="rId3"/>
          <a:srcRect/>
          <a:stretch>
            <a:fillRect/>
          </a:stretch>
        </p:blipFill>
        <p:spPr bwMode="auto">
          <a:xfrm>
            <a:off x="6629400" y="2057400"/>
            <a:ext cx="1000125" cy="962025"/>
          </a:xfrm>
          <a:prstGeom prst="rect">
            <a:avLst/>
          </a:prstGeom>
          <a:noFill/>
          <a:ln w="9525">
            <a:noFill/>
            <a:miter lim="800000"/>
            <a:headEnd/>
            <a:tailEnd/>
          </a:ln>
        </p:spPr>
      </p:pic>
      <p:pic>
        <p:nvPicPr>
          <p:cNvPr id="14344" name="Picture 8" descr="Entertainment-02-june"/>
          <p:cNvPicPr>
            <a:picLocks noChangeAspect="1" noChangeArrowheads="1" noCrop="1"/>
          </p:cNvPicPr>
          <p:nvPr/>
        </p:nvPicPr>
        <p:blipFill>
          <a:blip r:embed="rId3"/>
          <a:srcRect/>
          <a:stretch>
            <a:fillRect/>
          </a:stretch>
        </p:blipFill>
        <p:spPr bwMode="auto">
          <a:xfrm>
            <a:off x="6553200" y="3276600"/>
            <a:ext cx="1000125" cy="962025"/>
          </a:xfrm>
          <a:prstGeom prst="rect">
            <a:avLst/>
          </a:prstGeom>
          <a:noFill/>
          <a:ln w="9525">
            <a:noFill/>
            <a:miter lim="800000"/>
            <a:headEnd/>
            <a:tailEnd/>
          </a:ln>
        </p:spPr>
      </p:pic>
      <p:sp>
        <p:nvSpPr>
          <p:cNvPr id="14345" name="Text Box 9"/>
          <p:cNvSpPr txBox="1">
            <a:spLocks noChangeArrowheads="1"/>
          </p:cNvSpPr>
          <p:nvPr/>
        </p:nvSpPr>
        <p:spPr bwMode="auto">
          <a:xfrm>
            <a:off x="3886200" y="2209800"/>
            <a:ext cx="1371600" cy="461963"/>
          </a:xfrm>
          <a:prstGeom prst="rect">
            <a:avLst/>
          </a:prstGeom>
          <a:noFill/>
          <a:ln w="9525">
            <a:noFill/>
            <a:miter lim="800000"/>
            <a:headEnd/>
            <a:tailEnd/>
          </a:ln>
        </p:spPr>
        <p:txBody>
          <a:bodyPr>
            <a:spAutoFit/>
          </a:bodyPr>
          <a:lstStyle/>
          <a:p>
            <a:pPr eaLnBrk="1" hangingPunct="1">
              <a:spcBef>
                <a:spcPct val="50000"/>
              </a:spcBef>
            </a:pPr>
            <a:r>
              <a:rPr lang="en-US" sz="2400">
                <a:latin typeface="Arial" charset="0"/>
              </a:rPr>
              <a:t>3,5678</a:t>
            </a:r>
          </a:p>
        </p:txBody>
      </p:sp>
      <p:sp>
        <p:nvSpPr>
          <p:cNvPr id="8198" name="Text Box 10"/>
          <p:cNvSpPr txBox="1">
            <a:spLocks noChangeArrowheads="1"/>
          </p:cNvSpPr>
          <p:nvPr/>
        </p:nvSpPr>
        <p:spPr bwMode="auto">
          <a:xfrm>
            <a:off x="4800600" y="2895600"/>
            <a:ext cx="990600" cy="461963"/>
          </a:xfrm>
          <a:prstGeom prst="rect">
            <a:avLst/>
          </a:prstGeom>
          <a:noFill/>
          <a:ln w="9525">
            <a:noFill/>
            <a:miter lim="800000"/>
            <a:headEnd/>
            <a:tailEnd/>
          </a:ln>
        </p:spPr>
        <p:txBody>
          <a:bodyPr>
            <a:spAutoFit/>
          </a:bodyPr>
          <a:lstStyle/>
          <a:p>
            <a:pPr eaLnBrk="1" hangingPunct="1"/>
            <a:endParaRPr lang="en-US" sz="2400">
              <a:latin typeface="Arial" charset="0"/>
            </a:endParaRPr>
          </a:p>
        </p:txBody>
      </p:sp>
      <p:sp>
        <p:nvSpPr>
          <p:cNvPr id="14349" name="Text Box 13"/>
          <p:cNvSpPr txBox="1">
            <a:spLocks noChangeArrowheads="1"/>
          </p:cNvSpPr>
          <p:nvPr/>
        </p:nvSpPr>
        <p:spPr bwMode="auto">
          <a:xfrm>
            <a:off x="4114800" y="2971800"/>
            <a:ext cx="1524000" cy="461963"/>
          </a:xfrm>
          <a:prstGeom prst="rect">
            <a:avLst/>
          </a:prstGeom>
          <a:noFill/>
          <a:ln w="9525">
            <a:noFill/>
            <a:miter lim="800000"/>
            <a:headEnd/>
            <a:tailEnd/>
          </a:ln>
        </p:spPr>
        <p:txBody>
          <a:bodyPr>
            <a:spAutoFit/>
          </a:bodyPr>
          <a:lstStyle/>
          <a:p>
            <a:pPr eaLnBrk="1" hangingPunct="1">
              <a:spcBef>
                <a:spcPct val="50000"/>
              </a:spcBef>
            </a:pPr>
            <a:r>
              <a:rPr lang="en-US" sz="2400">
                <a:latin typeface="Arial" charset="0"/>
              </a:rPr>
              <a:t>57,4834</a:t>
            </a:r>
          </a:p>
        </p:txBody>
      </p:sp>
      <p:sp>
        <p:nvSpPr>
          <p:cNvPr id="8200" name="Text Box 14"/>
          <p:cNvSpPr txBox="1">
            <a:spLocks noChangeArrowheads="1"/>
          </p:cNvSpPr>
          <p:nvPr/>
        </p:nvSpPr>
        <p:spPr bwMode="auto">
          <a:xfrm>
            <a:off x="1066800" y="3962400"/>
            <a:ext cx="3810000" cy="461963"/>
          </a:xfrm>
          <a:prstGeom prst="rect">
            <a:avLst/>
          </a:prstGeom>
          <a:noFill/>
          <a:ln w="9525">
            <a:noFill/>
            <a:miter lim="800000"/>
            <a:headEnd/>
            <a:tailEnd/>
          </a:ln>
        </p:spPr>
        <p:txBody>
          <a:bodyPr>
            <a:spAutoFit/>
          </a:bodyPr>
          <a:lstStyle/>
          <a:p>
            <a:pPr eaLnBrk="1" hangingPunct="1"/>
            <a:endParaRPr lang="en-US" sz="2400">
              <a:latin typeface="Arial" charset="0"/>
            </a:endParaRPr>
          </a:p>
        </p:txBody>
      </p:sp>
      <p:sp>
        <p:nvSpPr>
          <p:cNvPr id="8201" name="Text Box 15"/>
          <p:cNvSpPr txBox="1">
            <a:spLocks noChangeArrowheads="1"/>
          </p:cNvSpPr>
          <p:nvPr/>
        </p:nvSpPr>
        <p:spPr bwMode="auto">
          <a:xfrm>
            <a:off x="990600" y="4343400"/>
            <a:ext cx="2819400" cy="461963"/>
          </a:xfrm>
          <a:prstGeom prst="rect">
            <a:avLst/>
          </a:prstGeom>
          <a:noFill/>
          <a:ln w="9525">
            <a:noFill/>
            <a:miter lim="800000"/>
            <a:headEnd/>
            <a:tailEnd/>
          </a:ln>
        </p:spPr>
        <p:txBody>
          <a:bodyPr>
            <a:spAutoFit/>
          </a:bodyPr>
          <a:lstStyle/>
          <a:p>
            <a:pPr eaLnBrk="1" hangingPunct="1">
              <a:spcBef>
                <a:spcPct val="50000"/>
              </a:spcBef>
            </a:pPr>
            <a:endParaRPr lang="en-US" sz="2400">
              <a:latin typeface="Arial" charset="0"/>
            </a:endParaRPr>
          </a:p>
        </p:txBody>
      </p:sp>
      <p:sp>
        <p:nvSpPr>
          <p:cNvPr id="14353" name="Text Box 17"/>
          <p:cNvSpPr txBox="1">
            <a:spLocks noChangeArrowheads="1"/>
          </p:cNvSpPr>
          <p:nvPr/>
        </p:nvSpPr>
        <p:spPr bwMode="auto">
          <a:xfrm>
            <a:off x="685800" y="2209800"/>
            <a:ext cx="3505200" cy="461963"/>
          </a:xfrm>
          <a:prstGeom prst="rect">
            <a:avLst/>
          </a:prstGeom>
          <a:noFill/>
          <a:ln w="9525">
            <a:noFill/>
            <a:miter lim="800000"/>
            <a:headEnd/>
            <a:tailEnd/>
          </a:ln>
        </p:spPr>
        <p:txBody>
          <a:bodyPr>
            <a:spAutoFit/>
          </a:bodyPr>
          <a:lstStyle/>
          <a:p>
            <a:pPr eaLnBrk="1" hangingPunct="1">
              <a:spcBef>
                <a:spcPct val="50000"/>
              </a:spcBef>
            </a:pPr>
            <a:r>
              <a:rPr lang="en-US" sz="2400">
                <a:latin typeface="Arial" charset="0"/>
              </a:rPr>
              <a:t>356,78  :   100      =</a:t>
            </a:r>
          </a:p>
        </p:txBody>
      </p:sp>
      <p:sp>
        <p:nvSpPr>
          <p:cNvPr id="14354" name="Text Box 18"/>
          <p:cNvSpPr txBox="1">
            <a:spLocks noChangeArrowheads="1"/>
          </p:cNvSpPr>
          <p:nvPr/>
        </p:nvSpPr>
        <p:spPr bwMode="auto">
          <a:xfrm>
            <a:off x="685800" y="2971800"/>
            <a:ext cx="3200400" cy="461963"/>
          </a:xfrm>
          <a:prstGeom prst="rect">
            <a:avLst/>
          </a:prstGeom>
          <a:noFill/>
          <a:ln w="9525">
            <a:noFill/>
            <a:miter lim="800000"/>
            <a:headEnd/>
            <a:tailEnd/>
          </a:ln>
        </p:spPr>
        <p:txBody>
          <a:bodyPr>
            <a:spAutoFit/>
          </a:bodyPr>
          <a:lstStyle/>
          <a:p>
            <a:pPr eaLnBrk="1" hangingPunct="1">
              <a:spcBef>
                <a:spcPct val="50000"/>
              </a:spcBef>
            </a:pPr>
            <a:r>
              <a:rPr lang="en-US" sz="2400">
                <a:latin typeface="Arial" charset="0"/>
              </a:rPr>
              <a:t>5748,34 : 100        =</a:t>
            </a:r>
          </a:p>
        </p:txBody>
      </p:sp>
      <p:sp>
        <p:nvSpPr>
          <p:cNvPr id="8204" name="Text Box 20"/>
          <p:cNvSpPr txBox="1">
            <a:spLocks noChangeArrowheads="1"/>
          </p:cNvSpPr>
          <p:nvPr/>
        </p:nvSpPr>
        <p:spPr bwMode="auto">
          <a:xfrm>
            <a:off x="381000" y="990600"/>
            <a:ext cx="938213" cy="461963"/>
          </a:xfrm>
          <a:prstGeom prst="rect">
            <a:avLst/>
          </a:prstGeom>
          <a:noFill/>
          <a:ln w="9525">
            <a:noFill/>
            <a:miter lim="800000"/>
            <a:headEnd/>
            <a:tailEnd/>
          </a:ln>
        </p:spPr>
        <p:txBody>
          <a:bodyPr wrap="none">
            <a:spAutoFit/>
          </a:bodyPr>
          <a:lstStyle/>
          <a:p>
            <a:pPr eaLnBrk="1" hangingPunct="1"/>
            <a:r>
              <a:rPr lang="en-US" sz="2400" u="sng">
                <a:latin typeface="Arial" charset="0"/>
              </a:rPr>
              <a:t>Toán:</a:t>
            </a:r>
          </a:p>
        </p:txBody>
      </p:sp>
      <p:sp>
        <p:nvSpPr>
          <p:cNvPr id="8205" name="Text Box 21"/>
          <p:cNvSpPr txBox="1">
            <a:spLocks noChangeArrowheads="1"/>
          </p:cNvSpPr>
          <p:nvPr/>
        </p:nvSpPr>
        <p:spPr bwMode="auto">
          <a:xfrm>
            <a:off x="1371600" y="990600"/>
            <a:ext cx="7772400" cy="523875"/>
          </a:xfrm>
          <a:prstGeom prst="rect">
            <a:avLst/>
          </a:prstGeom>
          <a:noFill/>
          <a:ln w="9525">
            <a:noFill/>
            <a:miter lim="800000"/>
            <a:headEnd/>
            <a:tailEnd/>
          </a:ln>
        </p:spPr>
        <p:txBody>
          <a:bodyPr>
            <a:spAutoFit/>
          </a:bodyPr>
          <a:lstStyle/>
          <a:p>
            <a:pPr eaLnBrk="1" hangingPunct="1">
              <a:spcBef>
                <a:spcPct val="50000"/>
              </a:spcBef>
            </a:pPr>
            <a:r>
              <a:rPr lang="en-US" b="1">
                <a:solidFill>
                  <a:srgbClr val="FF0000"/>
                </a:solidFill>
                <a:latin typeface="Arial" charset="0"/>
              </a:rPr>
              <a:t>Chia một số thập phân cho 10,100,1000…</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14353"/>
                                        </p:tgtEl>
                                        <p:attrNameLst>
                                          <p:attrName>style.visibility</p:attrName>
                                        </p:attrNameLst>
                                      </p:cBhvr>
                                      <p:to>
                                        <p:strVal val="visible"/>
                                      </p:to>
                                    </p:set>
                                    <p:anim calcmode="lin" valueType="num">
                                      <p:cBhvr>
                                        <p:cTn id="7" dur="1000" fill="hold"/>
                                        <p:tgtEl>
                                          <p:spTgt spid="14353"/>
                                        </p:tgtEl>
                                        <p:attrNameLst>
                                          <p:attrName>ppt_w</p:attrName>
                                        </p:attrNameLst>
                                      </p:cBhvr>
                                      <p:tavLst>
                                        <p:tav tm="0">
                                          <p:val>
                                            <p:strVal val="#ppt_w*0.70"/>
                                          </p:val>
                                        </p:tav>
                                        <p:tav tm="100000">
                                          <p:val>
                                            <p:strVal val="#ppt_w"/>
                                          </p:val>
                                        </p:tav>
                                      </p:tavLst>
                                    </p:anim>
                                    <p:anim calcmode="lin" valueType="num">
                                      <p:cBhvr>
                                        <p:cTn id="8" dur="1000" fill="hold"/>
                                        <p:tgtEl>
                                          <p:spTgt spid="14353"/>
                                        </p:tgtEl>
                                        <p:attrNameLst>
                                          <p:attrName>ppt_h</p:attrName>
                                        </p:attrNameLst>
                                      </p:cBhvr>
                                      <p:tavLst>
                                        <p:tav tm="0">
                                          <p:val>
                                            <p:strVal val="#ppt_h"/>
                                          </p:val>
                                        </p:tav>
                                        <p:tav tm="100000">
                                          <p:val>
                                            <p:strVal val="#ppt_h"/>
                                          </p:val>
                                        </p:tav>
                                      </p:tavLst>
                                    </p:anim>
                                    <p:animEffect transition="in" filter="fade">
                                      <p:cBhvr>
                                        <p:cTn id="9" dur="1000"/>
                                        <p:tgtEl>
                                          <p:spTgt spid="14353"/>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8" presetClass="entr" presetSubtype="16" fill="hold" grpId="0" nodeType="clickEffect">
                                  <p:stCondLst>
                                    <p:cond delay="0"/>
                                  </p:stCondLst>
                                  <p:childTnLst>
                                    <p:set>
                                      <p:cBhvr>
                                        <p:cTn id="13" dur="1" fill="hold">
                                          <p:stCondLst>
                                            <p:cond delay="0"/>
                                          </p:stCondLst>
                                        </p:cTn>
                                        <p:tgtEl>
                                          <p:spTgt spid="14345"/>
                                        </p:tgtEl>
                                        <p:attrNameLst>
                                          <p:attrName>style.visibility</p:attrName>
                                        </p:attrNameLst>
                                      </p:cBhvr>
                                      <p:to>
                                        <p:strVal val="visible"/>
                                      </p:to>
                                    </p:set>
                                    <p:animEffect transition="in" filter="diamond(in)">
                                      <p:cBhvr>
                                        <p:cTn id="14" dur="2000"/>
                                        <p:tgtEl>
                                          <p:spTgt spid="14345"/>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4" presetClass="entr" presetSubtype="16" fill="hold" nodeType="clickEffect">
                                  <p:stCondLst>
                                    <p:cond delay="0"/>
                                  </p:stCondLst>
                                  <p:childTnLst>
                                    <p:set>
                                      <p:cBhvr>
                                        <p:cTn id="18" dur="1" fill="hold">
                                          <p:stCondLst>
                                            <p:cond delay="0"/>
                                          </p:stCondLst>
                                        </p:cTn>
                                        <p:tgtEl>
                                          <p:spTgt spid="14343"/>
                                        </p:tgtEl>
                                        <p:attrNameLst>
                                          <p:attrName>style.visibility</p:attrName>
                                        </p:attrNameLst>
                                      </p:cBhvr>
                                      <p:to>
                                        <p:strVal val="visible"/>
                                      </p:to>
                                    </p:set>
                                    <p:animEffect transition="in" filter="box(in)">
                                      <p:cBhvr>
                                        <p:cTn id="19" dur="500"/>
                                        <p:tgtEl>
                                          <p:spTgt spid="14343"/>
                                        </p:tgtEl>
                                      </p:cBhvr>
                                    </p:animEffect>
                                  </p:childTnLst>
                                  <p:subTnLst>
                                    <p:audio>
                                      <p:cMediaNode>
                                        <p:cTn display="0" masterRel="sameClick">
                                          <p:stCondLst>
                                            <p:cond evt="begin" delay="0">
                                              <p:tn val="17"/>
                                            </p:cond>
                                          </p:stCondLst>
                                          <p:endCondLst>
                                            <p:cond evt="onStopAudio" delay="0">
                                              <p:tgtEl>
                                                <p:sldTgt/>
                                              </p:tgtEl>
                                            </p:cond>
                                          </p:endCondLst>
                                        </p:cTn>
                                        <p:tgtEl>
                                          <p:sndTgt r:embed="rId2" name="applause.wav" builtIn="1"/>
                                        </p:tgtEl>
                                      </p:cMediaNode>
                                    </p:audio>
                                  </p:subTnLst>
                                </p:cTn>
                              </p:par>
                            </p:childTnLst>
                          </p:cTn>
                        </p:par>
                      </p:childTnLst>
                    </p:cTn>
                  </p:par>
                  <p:par>
                    <p:cTn id="20" fill="hold" nodeType="clickPar">
                      <p:stCondLst>
                        <p:cond delay="indefinite"/>
                      </p:stCondLst>
                      <p:childTnLst>
                        <p:par>
                          <p:cTn id="21" fill="hold" nodeType="withGroup">
                            <p:stCondLst>
                              <p:cond delay="0"/>
                            </p:stCondLst>
                            <p:childTnLst>
                              <p:par>
                                <p:cTn id="22" presetID="4" presetClass="exit" presetSubtype="16" fill="hold" nodeType="clickEffect">
                                  <p:stCondLst>
                                    <p:cond delay="0"/>
                                  </p:stCondLst>
                                  <p:childTnLst>
                                    <p:animEffect transition="out" filter="box(in)">
                                      <p:cBhvr>
                                        <p:cTn id="23" dur="500"/>
                                        <p:tgtEl>
                                          <p:spTgt spid="14343"/>
                                        </p:tgtEl>
                                      </p:cBhvr>
                                    </p:animEffect>
                                    <p:set>
                                      <p:cBhvr>
                                        <p:cTn id="24" dur="1" fill="hold">
                                          <p:stCondLst>
                                            <p:cond delay="499"/>
                                          </p:stCondLst>
                                        </p:cTn>
                                        <p:tgtEl>
                                          <p:spTgt spid="14343"/>
                                        </p:tgtEl>
                                        <p:attrNameLst>
                                          <p:attrName>style.visibility</p:attrName>
                                        </p:attrNameLst>
                                      </p:cBhvr>
                                      <p:to>
                                        <p:strVal val="hidden"/>
                                      </p:to>
                                    </p:set>
                                  </p:childTnLst>
                                </p:cTn>
                              </p:par>
                            </p:childTnLst>
                          </p:cTn>
                        </p:par>
                      </p:childTnLst>
                    </p:cTn>
                  </p:par>
                  <p:par>
                    <p:cTn id="25" fill="hold" nodeType="clickPar">
                      <p:stCondLst>
                        <p:cond delay="indefinite"/>
                      </p:stCondLst>
                      <p:childTnLst>
                        <p:par>
                          <p:cTn id="26" fill="hold" nodeType="withGroup">
                            <p:stCondLst>
                              <p:cond delay="0"/>
                            </p:stCondLst>
                            <p:childTnLst>
                              <p:par>
                                <p:cTn id="27" presetID="55" presetClass="entr" presetSubtype="0" fill="hold" grpId="0" nodeType="clickEffect">
                                  <p:stCondLst>
                                    <p:cond delay="0"/>
                                  </p:stCondLst>
                                  <p:childTnLst>
                                    <p:set>
                                      <p:cBhvr>
                                        <p:cTn id="28" dur="1" fill="hold">
                                          <p:stCondLst>
                                            <p:cond delay="0"/>
                                          </p:stCondLst>
                                        </p:cTn>
                                        <p:tgtEl>
                                          <p:spTgt spid="14354"/>
                                        </p:tgtEl>
                                        <p:attrNameLst>
                                          <p:attrName>style.visibility</p:attrName>
                                        </p:attrNameLst>
                                      </p:cBhvr>
                                      <p:to>
                                        <p:strVal val="visible"/>
                                      </p:to>
                                    </p:set>
                                    <p:anim calcmode="lin" valueType="num">
                                      <p:cBhvr>
                                        <p:cTn id="29" dur="1000" fill="hold"/>
                                        <p:tgtEl>
                                          <p:spTgt spid="14354"/>
                                        </p:tgtEl>
                                        <p:attrNameLst>
                                          <p:attrName>ppt_w</p:attrName>
                                        </p:attrNameLst>
                                      </p:cBhvr>
                                      <p:tavLst>
                                        <p:tav tm="0">
                                          <p:val>
                                            <p:strVal val="#ppt_w*0.70"/>
                                          </p:val>
                                        </p:tav>
                                        <p:tav tm="100000">
                                          <p:val>
                                            <p:strVal val="#ppt_w"/>
                                          </p:val>
                                        </p:tav>
                                      </p:tavLst>
                                    </p:anim>
                                    <p:anim calcmode="lin" valueType="num">
                                      <p:cBhvr>
                                        <p:cTn id="30" dur="1000" fill="hold"/>
                                        <p:tgtEl>
                                          <p:spTgt spid="14354"/>
                                        </p:tgtEl>
                                        <p:attrNameLst>
                                          <p:attrName>ppt_h</p:attrName>
                                        </p:attrNameLst>
                                      </p:cBhvr>
                                      <p:tavLst>
                                        <p:tav tm="0">
                                          <p:val>
                                            <p:strVal val="#ppt_h"/>
                                          </p:val>
                                        </p:tav>
                                        <p:tav tm="100000">
                                          <p:val>
                                            <p:strVal val="#ppt_h"/>
                                          </p:val>
                                        </p:tav>
                                      </p:tavLst>
                                    </p:anim>
                                    <p:animEffect transition="in" filter="fade">
                                      <p:cBhvr>
                                        <p:cTn id="31" dur="1000"/>
                                        <p:tgtEl>
                                          <p:spTgt spid="14354"/>
                                        </p:tgtEl>
                                      </p:cBhvr>
                                    </p:animEffect>
                                  </p:childTnLst>
                                </p:cTn>
                              </p:par>
                            </p:childTnLst>
                          </p:cTn>
                        </p:par>
                      </p:childTnLst>
                    </p:cTn>
                  </p:par>
                  <p:par>
                    <p:cTn id="32" fill="hold" nodeType="clickPar">
                      <p:stCondLst>
                        <p:cond delay="indefinite"/>
                      </p:stCondLst>
                      <p:childTnLst>
                        <p:par>
                          <p:cTn id="33" fill="hold" nodeType="withGroup">
                            <p:stCondLst>
                              <p:cond delay="0"/>
                            </p:stCondLst>
                            <p:childTnLst>
                              <p:par>
                                <p:cTn id="34" presetID="53" presetClass="entr" presetSubtype="0" fill="hold" grpId="0" nodeType="clickEffect">
                                  <p:stCondLst>
                                    <p:cond delay="0"/>
                                  </p:stCondLst>
                                  <p:childTnLst>
                                    <p:set>
                                      <p:cBhvr>
                                        <p:cTn id="35" dur="1" fill="hold">
                                          <p:stCondLst>
                                            <p:cond delay="0"/>
                                          </p:stCondLst>
                                        </p:cTn>
                                        <p:tgtEl>
                                          <p:spTgt spid="14349"/>
                                        </p:tgtEl>
                                        <p:attrNameLst>
                                          <p:attrName>style.visibility</p:attrName>
                                        </p:attrNameLst>
                                      </p:cBhvr>
                                      <p:to>
                                        <p:strVal val="visible"/>
                                      </p:to>
                                    </p:set>
                                    <p:anim calcmode="lin" valueType="num">
                                      <p:cBhvr>
                                        <p:cTn id="36" dur="500" fill="hold"/>
                                        <p:tgtEl>
                                          <p:spTgt spid="14349"/>
                                        </p:tgtEl>
                                        <p:attrNameLst>
                                          <p:attrName>ppt_w</p:attrName>
                                        </p:attrNameLst>
                                      </p:cBhvr>
                                      <p:tavLst>
                                        <p:tav tm="0">
                                          <p:val>
                                            <p:fltVal val="0"/>
                                          </p:val>
                                        </p:tav>
                                        <p:tav tm="100000">
                                          <p:val>
                                            <p:strVal val="#ppt_w"/>
                                          </p:val>
                                        </p:tav>
                                      </p:tavLst>
                                    </p:anim>
                                    <p:anim calcmode="lin" valueType="num">
                                      <p:cBhvr>
                                        <p:cTn id="37" dur="500" fill="hold"/>
                                        <p:tgtEl>
                                          <p:spTgt spid="14349"/>
                                        </p:tgtEl>
                                        <p:attrNameLst>
                                          <p:attrName>ppt_h</p:attrName>
                                        </p:attrNameLst>
                                      </p:cBhvr>
                                      <p:tavLst>
                                        <p:tav tm="0">
                                          <p:val>
                                            <p:fltVal val="0"/>
                                          </p:val>
                                        </p:tav>
                                        <p:tav tm="100000">
                                          <p:val>
                                            <p:strVal val="#ppt_h"/>
                                          </p:val>
                                        </p:tav>
                                      </p:tavLst>
                                    </p:anim>
                                    <p:animEffect transition="in" filter="fade">
                                      <p:cBhvr>
                                        <p:cTn id="38" dur="500"/>
                                        <p:tgtEl>
                                          <p:spTgt spid="14349"/>
                                        </p:tgtEl>
                                      </p:cBhvr>
                                    </p:animEffect>
                                  </p:childTnLst>
                                </p:cTn>
                              </p:par>
                            </p:childTnLst>
                          </p:cTn>
                        </p:par>
                      </p:childTnLst>
                    </p:cTn>
                  </p:par>
                  <p:par>
                    <p:cTn id="39" fill="hold" nodeType="clickPar">
                      <p:stCondLst>
                        <p:cond delay="indefinite"/>
                      </p:stCondLst>
                      <p:childTnLst>
                        <p:par>
                          <p:cTn id="40" fill="hold" nodeType="withGroup">
                            <p:stCondLst>
                              <p:cond delay="0"/>
                            </p:stCondLst>
                            <p:childTnLst>
                              <p:par>
                                <p:cTn id="41" presetID="4" presetClass="entr" presetSubtype="16" fill="hold" nodeType="clickEffect">
                                  <p:stCondLst>
                                    <p:cond delay="0"/>
                                  </p:stCondLst>
                                  <p:childTnLst>
                                    <p:set>
                                      <p:cBhvr>
                                        <p:cTn id="42" dur="1" fill="hold">
                                          <p:stCondLst>
                                            <p:cond delay="0"/>
                                          </p:stCondLst>
                                        </p:cTn>
                                        <p:tgtEl>
                                          <p:spTgt spid="14344"/>
                                        </p:tgtEl>
                                        <p:attrNameLst>
                                          <p:attrName>style.visibility</p:attrName>
                                        </p:attrNameLst>
                                      </p:cBhvr>
                                      <p:to>
                                        <p:strVal val="visible"/>
                                      </p:to>
                                    </p:set>
                                    <p:animEffect transition="in" filter="box(in)">
                                      <p:cBhvr>
                                        <p:cTn id="43" dur="500"/>
                                        <p:tgtEl>
                                          <p:spTgt spid="14344"/>
                                        </p:tgtEl>
                                      </p:cBhvr>
                                    </p:animEffect>
                                  </p:childTnLst>
                                  <p:subTnLst>
                                    <p:audio>
                                      <p:cMediaNode>
                                        <p:cTn display="0" masterRel="sameClick">
                                          <p:stCondLst>
                                            <p:cond evt="begin" delay="0">
                                              <p:tn val="41"/>
                                            </p:cond>
                                          </p:stCondLst>
                                          <p:endCondLst>
                                            <p:cond evt="onStopAudio" delay="0">
                                              <p:tgtEl>
                                                <p:sldTgt/>
                                              </p:tgtEl>
                                            </p:cond>
                                          </p:endCondLst>
                                        </p:cTn>
                                        <p:tgtEl>
                                          <p:sndTgt r:embed="rId2" name="applause.wav" builtIn="1"/>
                                        </p:tgtEl>
                                      </p:cMediaNode>
                                    </p:audio>
                                  </p:subTnLst>
                                </p:cTn>
                              </p:par>
                            </p:childTnLst>
                          </p:cTn>
                        </p:par>
                      </p:childTnLst>
                    </p:cTn>
                  </p:par>
                  <p:par>
                    <p:cTn id="44" fill="hold" nodeType="clickPar">
                      <p:stCondLst>
                        <p:cond delay="indefinite"/>
                      </p:stCondLst>
                      <p:childTnLst>
                        <p:par>
                          <p:cTn id="45" fill="hold" nodeType="withGroup">
                            <p:stCondLst>
                              <p:cond delay="0"/>
                            </p:stCondLst>
                            <p:childTnLst>
                              <p:par>
                                <p:cTn id="46" presetID="4" presetClass="exit" presetSubtype="16" fill="hold" nodeType="clickEffect">
                                  <p:stCondLst>
                                    <p:cond delay="0"/>
                                  </p:stCondLst>
                                  <p:childTnLst>
                                    <p:animEffect transition="out" filter="box(in)">
                                      <p:cBhvr>
                                        <p:cTn id="47" dur="500"/>
                                        <p:tgtEl>
                                          <p:spTgt spid="14344"/>
                                        </p:tgtEl>
                                      </p:cBhvr>
                                    </p:animEffect>
                                    <p:set>
                                      <p:cBhvr>
                                        <p:cTn id="48" dur="1" fill="hold">
                                          <p:stCondLst>
                                            <p:cond delay="499"/>
                                          </p:stCondLst>
                                        </p:cTn>
                                        <p:tgtEl>
                                          <p:spTgt spid="1434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45" grpId="0"/>
      <p:bldP spid="14349" grpId="0"/>
      <p:bldP spid="14353" grpId="0"/>
      <p:bldP spid="14354"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Rectangle 3"/>
          <p:cNvSpPr>
            <a:spLocks noGrp="1" noChangeArrowheads="1"/>
          </p:cNvSpPr>
          <p:nvPr>
            <p:ph type="subTitle" idx="1"/>
          </p:nvPr>
        </p:nvSpPr>
        <p:spPr>
          <a:xfrm>
            <a:off x="685800" y="1981200"/>
            <a:ext cx="6400800" cy="1219200"/>
          </a:xfrm>
        </p:spPr>
        <p:txBody>
          <a:bodyPr/>
          <a:lstStyle/>
          <a:p>
            <a:pPr algn="l" eaLnBrk="1" hangingPunct="1"/>
            <a:r>
              <a:rPr lang="en-US" sz="2400" smtClean="0">
                <a:solidFill>
                  <a:srgbClr val="0000FF"/>
                </a:solidFill>
              </a:rPr>
              <a:t>Muốn chia một số thập phân cho 10, 100 1000,…ta làm thế nào?</a:t>
            </a:r>
          </a:p>
          <a:p>
            <a:pPr eaLnBrk="1" hangingPunct="1"/>
            <a:endParaRPr lang="en-US" sz="2400" smtClean="0">
              <a:solidFill>
                <a:srgbClr val="0000FF"/>
              </a:solidFill>
            </a:endParaRPr>
          </a:p>
          <a:p>
            <a:pPr eaLnBrk="1" hangingPunct="1"/>
            <a:endParaRPr lang="en-US" sz="2400" smtClean="0">
              <a:solidFill>
                <a:srgbClr val="0000FF"/>
              </a:solidFill>
            </a:endParaRPr>
          </a:p>
        </p:txBody>
      </p:sp>
      <p:sp>
        <p:nvSpPr>
          <p:cNvPr id="16389" name="Rectangle 5"/>
          <p:cNvSpPr>
            <a:spLocks noChangeArrowheads="1"/>
          </p:cNvSpPr>
          <p:nvPr/>
        </p:nvSpPr>
        <p:spPr bwMode="auto">
          <a:xfrm>
            <a:off x="228600" y="3276600"/>
            <a:ext cx="8686800" cy="1371600"/>
          </a:xfrm>
          <a:prstGeom prst="rect">
            <a:avLst/>
          </a:prstGeom>
          <a:noFill/>
          <a:ln w="9525">
            <a:solidFill>
              <a:srgbClr val="0000FF"/>
            </a:solidFill>
            <a:miter lim="800000"/>
            <a:headEnd/>
            <a:tailEnd/>
          </a:ln>
        </p:spPr>
        <p:txBody>
          <a:bodyPr/>
          <a:lstStyle/>
          <a:p>
            <a:pPr eaLnBrk="1" hangingPunct="1">
              <a:spcBef>
                <a:spcPct val="20000"/>
              </a:spcBef>
              <a:buClr>
                <a:schemeClr val="accent1"/>
              </a:buClr>
              <a:buFont typeface="Wingdings" pitchFamily="2" charset="2"/>
              <a:buNone/>
            </a:pPr>
            <a:r>
              <a:rPr lang="en-US" sz="2400">
                <a:solidFill>
                  <a:srgbClr val="0000FF"/>
                </a:solidFill>
                <a:latin typeface="Arial" charset="0"/>
              </a:rPr>
              <a:t>  </a:t>
            </a:r>
            <a:r>
              <a:rPr lang="en-US" sz="2400">
                <a:solidFill>
                  <a:srgbClr val="FF0000"/>
                </a:solidFill>
                <a:latin typeface="Arial" charset="0"/>
              </a:rPr>
              <a:t>Muốn chia một số thập phân cho10,100,1000,…ta chỉ việc chuyển dấu phẩy của số đó lần lượt sang bên trái một, hai, ba,…chữ số .</a:t>
            </a:r>
          </a:p>
        </p:txBody>
      </p:sp>
      <p:sp>
        <p:nvSpPr>
          <p:cNvPr id="9220" name="Text Box 7"/>
          <p:cNvSpPr txBox="1">
            <a:spLocks noChangeArrowheads="1"/>
          </p:cNvSpPr>
          <p:nvPr/>
        </p:nvSpPr>
        <p:spPr bwMode="auto">
          <a:xfrm>
            <a:off x="457200" y="990600"/>
            <a:ext cx="938213" cy="461963"/>
          </a:xfrm>
          <a:prstGeom prst="rect">
            <a:avLst/>
          </a:prstGeom>
          <a:noFill/>
          <a:ln w="9525">
            <a:noFill/>
            <a:miter lim="800000"/>
            <a:headEnd/>
            <a:tailEnd/>
          </a:ln>
        </p:spPr>
        <p:txBody>
          <a:bodyPr wrap="none">
            <a:spAutoFit/>
          </a:bodyPr>
          <a:lstStyle/>
          <a:p>
            <a:pPr eaLnBrk="1" hangingPunct="1"/>
            <a:r>
              <a:rPr lang="en-US" sz="2400" u="sng">
                <a:latin typeface="Arial" charset="0"/>
              </a:rPr>
              <a:t>Toán:</a:t>
            </a:r>
          </a:p>
        </p:txBody>
      </p:sp>
      <p:sp>
        <p:nvSpPr>
          <p:cNvPr id="9221" name="Text Box 8"/>
          <p:cNvSpPr txBox="1">
            <a:spLocks noChangeArrowheads="1"/>
          </p:cNvSpPr>
          <p:nvPr/>
        </p:nvSpPr>
        <p:spPr bwMode="auto">
          <a:xfrm>
            <a:off x="1447800" y="990600"/>
            <a:ext cx="7696200" cy="523875"/>
          </a:xfrm>
          <a:prstGeom prst="rect">
            <a:avLst/>
          </a:prstGeom>
          <a:noFill/>
          <a:ln w="9525">
            <a:noFill/>
            <a:miter lim="800000"/>
            <a:headEnd/>
            <a:tailEnd/>
          </a:ln>
        </p:spPr>
        <p:txBody>
          <a:bodyPr>
            <a:spAutoFit/>
          </a:bodyPr>
          <a:lstStyle/>
          <a:p>
            <a:pPr eaLnBrk="1" hangingPunct="1">
              <a:spcBef>
                <a:spcPct val="50000"/>
              </a:spcBef>
            </a:pPr>
            <a:r>
              <a:rPr lang="en-US" b="1">
                <a:solidFill>
                  <a:srgbClr val="FF0000"/>
                </a:solidFill>
                <a:latin typeface="Arial" charset="0"/>
              </a:rPr>
              <a:t>Chia một số thập phân cho 10,100,1000…</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16387">
                                            <p:txEl>
                                              <p:pRg st="0" end="0"/>
                                            </p:txEl>
                                          </p:spTgt>
                                        </p:tgtEl>
                                        <p:attrNameLst>
                                          <p:attrName>style.visibility</p:attrName>
                                        </p:attrNameLst>
                                      </p:cBhvr>
                                      <p:to>
                                        <p:strVal val="visible"/>
                                      </p:to>
                                    </p:set>
                                    <p:animEffect transition="in" filter="diamond(in)">
                                      <p:cBhvr>
                                        <p:cTn id="7" dur="2000"/>
                                        <p:tgtEl>
                                          <p:spTgt spid="16387">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8" presetClass="entr" presetSubtype="16" fill="hold" grpId="0" nodeType="clickEffect">
                                  <p:stCondLst>
                                    <p:cond delay="0"/>
                                  </p:stCondLst>
                                  <p:childTnLst>
                                    <p:set>
                                      <p:cBhvr>
                                        <p:cTn id="11" dur="1" fill="hold">
                                          <p:stCondLst>
                                            <p:cond delay="0"/>
                                          </p:stCondLst>
                                        </p:cTn>
                                        <p:tgtEl>
                                          <p:spTgt spid="16389">
                                            <p:bg/>
                                          </p:spTgt>
                                        </p:tgtEl>
                                        <p:attrNameLst>
                                          <p:attrName>style.visibility</p:attrName>
                                        </p:attrNameLst>
                                      </p:cBhvr>
                                      <p:to>
                                        <p:strVal val="visible"/>
                                      </p:to>
                                    </p:set>
                                    <p:animEffect transition="in" filter="diamond(in)">
                                      <p:cBhvr>
                                        <p:cTn id="12" dur="2000"/>
                                        <p:tgtEl>
                                          <p:spTgt spid="16389">
                                            <p:bg/>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8" presetClass="entr" presetSubtype="16" fill="hold" grpId="0" nodeType="clickEffect">
                                  <p:stCondLst>
                                    <p:cond delay="0"/>
                                  </p:stCondLst>
                                  <p:childTnLst>
                                    <p:set>
                                      <p:cBhvr>
                                        <p:cTn id="16" dur="1" fill="hold">
                                          <p:stCondLst>
                                            <p:cond delay="0"/>
                                          </p:stCondLst>
                                        </p:cTn>
                                        <p:tgtEl>
                                          <p:spTgt spid="16389">
                                            <p:txEl>
                                              <p:pRg st="0" end="0"/>
                                            </p:txEl>
                                          </p:spTgt>
                                        </p:tgtEl>
                                        <p:attrNameLst>
                                          <p:attrName>style.visibility</p:attrName>
                                        </p:attrNameLst>
                                      </p:cBhvr>
                                      <p:to>
                                        <p:strVal val="visible"/>
                                      </p:to>
                                    </p:set>
                                    <p:animEffect transition="in" filter="diamond(in)">
                                      <p:cBhvr>
                                        <p:cTn id="17" dur="2000"/>
                                        <p:tgtEl>
                                          <p:spTgt spid="16389">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87" grpId="0" build="p"/>
      <p:bldP spid="16389" grpId="0" build="p"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ext Box 4"/>
          <p:cNvSpPr txBox="1">
            <a:spLocks noChangeArrowheads="1"/>
          </p:cNvSpPr>
          <p:nvPr/>
        </p:nvSpPr>
        <p:spPr bwMode="auto">
          <a:xfrm>
            <a:off x="685800" y="2286000"/>
            <a:ext cx="2895600" cy="461963"/>
          </a:xfrm>
          <a:prstGeom prst="rect">
            <a:avLst/>
          </a:prstGeom>
          <a:noFill/>
          <a:ln w="9525">
            <a:noFill/>
            <a:miter lim="800000"/>
            <a:headEnd/>
            <a:tailEnd/>
          </a:ln>
        </p:spPr>
        <p:txBody>
          <a:bodyPr>
            <a:spAutoFit/>
          </a:bodyPr>
          <a:lstStyle/>
          <a:p>
            <a:pPr>
              <a:spcBef>
                <a:spcPct val="50000"/>
              </a:spcBef>
            </a:pPr>
            <a:endParaRPr lang="en-US" sz="2400">
              <a:latin typeface="Arial" charset="0"/>
            </a:endParaRPr>
          </a:p>
        </p:txBody>
      </p:sp>
      <p:sp>
        <p:nvSpPr>
          <p:cNvPr id="10243" name="Text Box 5"/>
          <p:cNvSpPr txBox="1">
            <a:spLocks noChangeArrowheads="1"/>
          </p:cNvSpPr>
          <p:nvPr/>
        </p:nvSpPr>
        <p:spPr bwMode="auto">
          <a:xfrm>
            <a:off x="838200" y="1676400"/>
            <a:ext cx="2743200" cy="461963"/>
          </a:xfrm>
          <a:prstGeom prst="rect">
            <a:avLst/>
          </a:prstGeom>
          <a:noFill/>
          <a:ln w="9525">
            <a:noFill/>
            <a:miter lim="800000"/>
            <a:headEnd/>
            <a:tailEnd/>
          </a:ln>
        </p:spPr>
        <p:txBody>
          <a:bodyPr>
            <a:spAutoFit/>
          </a:bodyPr>
          <a:lstStyle/>
          <a:p>
            <a:pPr>
              <a:spcBef>
                <a:spcPct val="50000"/>
              </a:spcBef>
            </a:pPr>
            <a:endParaRPr lang="en-US" sz="2400">
              <a:latin typeface="Arial" charset="0"/>
            </a:endParaRPr>
          </a:p>
        </p:txBody>
      </p:sp>
      <p:sp>
        <p:nvSpPr>
          <p:cNvPr id="39948" name="Text Box 12"/>
          <p:cNvSpPr txBox="1">
            <a:spLocks noChangeArrowheads="1"/>
          </p:cNvSpPr>
          <p:nvPr/>
        </p:nvSpPr>
        <p:spPr bwMode="auto">
          <a:xfrm>
            <a:off x="1295400" y="2286000"/>
            <a:ext cx="2362200" cy="461963"/>
          </a:xfrm>
          <a:prstGeom prst="rect">
            <a:avLst/>
          </a:prstGeom>
          <a:noFill/>
          <a:ln w="9525">
            <a:noFill/>
            <a:miter lim="800000"/>
            <a:headEnd/>
            <a:tailEnd/>
          </a:ln>
        </p:spPr>
        <p:txBody>
          <a:bodyPr>
            <a:spAutoFit/>
          </a:bodyPr>
          <a:lstStyle/>
          <a:p>
            <a:pPr>
              <a:spcBef>
                <a:spcPct val="50000"/>
              </a:spcBef>
            </a:pPr>
            <a:r>
              <a:rPr lang="en-US" sz="2400" u="sng">
                <a:latin typeface="Arial" charset="0"/>
              </a:rPr>
              <a:t>1/Tính nhẩm</a:t>
            </a:r>
            <a:r>
              <a:rPr lang="en-US" sz="2400">
                <a:latin typeface="Arial" charset="0"/>
              </a:rPr>
              <a:t> :</a:t>
            </a:r>
          </a:p>
        </p:txBody>
      </p:sp>
      <p:sp>
        <p:nvSpPr>
          <p:cNvPr id="39949" name="Text Box 13"/>
          <p:cNvSpPr txBox="1">
            <a:spLocks noChangeArrowheads="1"/>
          </p:cNvSpPr>
          <p:nvPr/>
        </p:nvSpPr>
        <p:spPr bwMode="auto">
          <a:xfrm>
            <a:off x="3352800" y="2286000"/>
            <a:ext cx="3352800" cy="461963"/>
          </a:xfrm>
          <a:prstGeom prst="rect">
            <a:avLst/>
          </a:prstGeom>
          <a:noFill/>
          <a:ln w="9525">
            <a:noFill/>
            <a:miter lim="800000"/>
            <a:headEnd/>
            <a:tailEnd/>
          </a:ln>
        </p:spPr>
        <p:txBody>
          <a:bodyPr>
            <a:spAutoFit/>
          </a:bodyPr>
          <a:lstStyle/>
          <a:p>
            <a:pPr>
              <a:spcBef>
                <a:spcPct val="50000"/>
              </a:spcBef>
            </a:pPr>
            <a:r>
              <a:rPr lang="en-US" sz="2400">
                <a:solidFill>
                  <a:srgbClr val="FF0000"/>
                </a:solidFill>
                <a:latin typeface="Arial" charset="0"/>
              </a:rPr>
              <a:t>Trò chơi đố bạn </a:t>
            </a:r>
          </a:p>
        </p:txBody>
      </p:sp>
      <p:sp>
        <p:nvSpPr>
          <p:cNvPr id="39950" name="Text Box 14"/>
          <p:cNvSpPr txBox="1">
            <a:spLocks noChangeArrowheads="1"/>
          </p:cNvSpPr>
          <p:nvPr/>
        </p:nvSpPr>
        <p:spPr bwMode="auto">
          <a:xfrm>
            <a:off x="457200" y="3124200"/>
            <a:ext cx="1371600" cy="461963"/>
          </a:xfrm>
          <a:prstGeom prst="rect">
            <a:avLst/>
          </a:prstGeom>
          <a:noFill/>
          <a:ln w="9525">
            <a:noFill/>
            <a:miter lim="800000"/>
            <a:headEnd/>
            <a:tailEnd/>
          </a:ln>
        </p:spPr>
        <p:txBody>
          <a:bodyPr>
            <a:spAutoFit/>
          </a:bodyPr>
          <a:lstStyle/>
          <a:p>
            <a:pPr>
              <a:spcBef>
                <a:spcPct val="50000"/>
              </a:spcBef>
            </a:pPr>
            <a:r>
              <a:rPr lang="en-US" sz="2400">
                <a:latin typeface="Arial" charset="0"/>
              </a:rPr>
              <a:t>a/43,2  :</a:t>
            </a:r>
          </a:p>
        </p:txBody>
      </p:sp>
      <p:sp>
        <p:nvSpPr>
          <p:cNvPr id="39956" name="Rectangle 20"/>
          <p:cNvSpPr>
            <a:spLocks noChangeArrowheads="1"/>
          </p:cNvSpPr>
          <p:nvPr/>
        </p:nvSpPr>
        <p:spPr bwMode="auto">
          <a:xfrm>
            <a:off x="5562600" y="4876800"/>
            <a:ext cx="304800" cy="461963"/>
          </a:xfrm>
          <a:prstGeom prst="rect">
            <a:avLst/>
          </a:prstGeom>
          <a:noFill/>
          <a:ln w="9525">
            <a:noFill/>
            <a:miter lim="800000"/>
            <a:headEnd/>
            <a:tailEnd/>
          </a:ln>
        </p:spPr>
        <p:txBody>
          <a:bodyPr>
            <a:spAutoFit/>
          </a:bodyPr>
          <a:lstStyle/>
          <a:p>
            <a:r>
              <a:rPr lang="en-US" sz="2400">
                <a:latin typeface="Arial" charset="0"/>
              </a:rPr>
              <a:t>:</a:t>
            </a:r>
          </a:p>
        </p:txBody>
      </p:sp>
      <p:sp>
        <p:nvSpPr>
          <p:cNvPr id="39957" name="Text Box 21"/>
          <p:cNvSpPr txBox="1">
            <a:spLocks noChangeArrowheads="1"/>
          </p:cNvSpPr>
          <p:nvPr/>
        </p:nvSpPr>
        <p:spPr bwMode="auto">
          <a:xfrm>
            <a:off x="762000" y="4038600"/>
            <a:ext cx="1828800" cy="461963"/>
          </a:xfrm>
          <a:prstGeom prst="rect">
            <a:avLst/>
          </a:prstGeom>
          <a:noFill/>
          <a:ln w="9525">
            <a:noFill/>
            <a:miter lim="800000"/>
            <a:headEnd/>
            <a:tailEnd/>
          </a:ln>
        </p:spPr>
        <p:txBody>
          <a:bodyPr>
            <a:spAutoFit/>
          </a:bodyPr>
          <a:lstStyle/>
          <a:p>
            <a:pPr>
              <a:spcBef>
                <a:spcPct val="50000"/>
              </a:spcBef>
            </a:pPr>
            <a:r>
              <a:rPr lang="en-US" sz="2400">
                <a:latin typeface="Arial" charset="0"/>
              </a:rPr>
              <a:t>0,65  :  10</a:t>
            </a:r>
          </a:p>
        </p:txBody>
      </p:sp>
      <p:sp>
        <p:nvSpPr>
          <p:cNvPr id="39958" name="Text Box 22"/>
          <p:cNvSpPr txBox="1">
            <a:spLocks noChangeArrowheads="1"/>
          </p:cNvSpPr>
          <p:nvPr/>
        </p:nvSpPr>
        <p:spPr bwMode="auto">
          <a:xfrm>
            <a:off x="609600" y="5029200"/>
            <a:ext cx="1981200" cy="461963"/>
          </a:xfrm>
          <a:prstGeom prst="rect">
            <a:avLst/>
          </a:prstGeom>
          <a:noFill/>
          <a:ln w="9525">
            <a:noFill/>
            <a:miter lim="800000"/>
            <a:headEnd/>
            <a:tailEnd/>
          </a:ln>
        </p:spPr>
        <p:txBody>
          <a:bodyPr>
            <a:spAutoFit/>
          </a:bodyPr>
          <a:lstStyle/>
          <a:p>
            <a:pPr>
              <a:spcBef>
                <a:spcPct val="50000"/>
              </a:spcBef>
            </a:pPr>
            <a:r>
              <a:rPr lang="en-US" sz="2400">
                <a:latin typeface="Arial" charset="0"/>
              </a:rPr>
              <a:t>432,9 : 100</a:t>
            </a:r>
          </a:p>
        </p:txBody>
      </p:sp>
      <p:sp>
        <p:nvSpPr>
          <p:cNvPr id="39959" name="Text Box 23"/>
          <p:cNvSpPr txBox="1">
            <a:spLocks noChangeArrowheads="1"/>
          </p:cNvSpPr>
          <p:nvPr/>
        </p:nvSpPr>
        <p:spPr bwMode="auto">
          <a:xfrm>
            <a:off x="1828800" y="3124200"/>
            <a:ext cx="1066800" cy="461963"/>
          </a:xfrm>
          <a:prstGeom prst="rect">
            <a:avLst/>
          </a:prstGeom>
          <a:noFill/>
          <a:ln w="9525">
            <a:noFill/>
            <a:miter lim="800000"/>
            <a:headEnd/>
            <a:tailEnd/>
          </a:ln>
        </p:spPr>
        <p:txBody>
          <a:bodyPr>
            <a:spAutoFit/>
          </a:bodyPr>
          <a:lstStyle/>
          <a:p>
            <a:pPr>
              <a:spcBef>
                <a:spcPct val="50000"/>
              </a:spcBef>
            </a:pPr>
            <a:r>
              <a:rPr lang="en-US" sz="2400">
                <a:latin typeface="Arial" charset="0"/>
              </a:rPr>
              <a:t>10</a:t>
            </a:r>
          </a:p>
        </p:txBody>
      </p:sp>
      <p:sp>
        <p:nvSpPr>
          <p:cNvPr id="10251" name="Text Box 26"/>
          <p:cNvSpPr txBox="1">
            <a:spLocks noChangeArrowheads="1"/>
          </p:cNvSpPr>
          <p:nvPr/>
        </p:nvSpPr>
        <p:spPr bwMode="auto">
          <a:xfrm>
            <a:off x="4419600" y="3352800"/>
            <a:ext cx="1371600" cy="461963"/>
          </a:xfrm>
          <a:prstGeom prst="rect">
            <a:avLst/>
          </a:prstGeom>
          <a:noFill/>
          <a:ln w="9525">
            <a:noFill/>
            <a:miter lim="800000"/>
            <a:headEnd/>
            <a:tailEnd/>
          </a:ln>
        </p:spPr>
        <p:txBody>
          <a:bodyPr>
            <a:spAutoFit/>
          </a:bodyPr>
          <a:lstStyle/>
          <a:p>
            <a:pPr>
              <a:spcBef>
                <a:spcPct val="50000"/>
              </a:spcBef>
            </a:pPr>
            <a:endParaRPr lang="en-US" sz="2400">
              <a:latin typeface="Arial" charset="0"/>
            </a:endParaRPr>
          </a:p>
        </p:txBody>
      </p:sp>
      <p:sp>
        <p:nvSpPr>
          <p:cNvPr id="39963" name="Text Box 27"/>
          <p:cNvSpPr txBox="1">
            <a:spLocks noChangeArrowheads="1"/>
          </p:cNvSpPr>
          <p:nvPr/>
        </p:nvSpPr>
        <p:spPr bwMode="auto">
          <a:xfrm>
            <a:off x="1905000" y="3124200"/>
            <a:ext cx="2286000" cy="461963"/>
          </a:xfrm>
          <a:prstGeom prst="rect">
            <a:avLst/>
          </a:prstGeom>
          <a:noFill/>
          <a:ln w="9525">
            <a:noFill/>
            <a:miter lim="800000"/>
            <a:headEnd/>
            <a:tailEnd/>
          </a:ln>
        </p:spPr>
        <p:txBody>
          <a:bodyPr>
            <a:spAutoFit/>
          </a:bodyPr>
          <a:lstStyle/>
          <a:p>
            <a:r>
              <a:rPr lang="en-US" sz="2400">
                <a:latin typeface="Arial" charset="0"/>
              </a:rPr>
              <a:t>     =  </a:t>
            </a:r>
            <a:r>
              <a:rPr lang="en-US" sz="2400">
                <a:solidFill>
                  <a:srgbClr val="FF0000"/>
                </a:solidFill>
                <a:latin typeface="Arial" charset="0"/>
              </a:rPr>
              <a:t>4,32</a:t>
            </a:r>
          </a:p>
        </p:txBody>
      </p:sp>
      <p:sp>
        <p:nvSpPr>
          <p:cNvPr id="39964" name="Text Box 28"/>
          <p:cNvSpPr txBox="1">
            <a:spLocks noChangeArrowheads="1"/>
          </p:cNvSpPr>
          <p:nvPr/>
        </p:nvSpPr>
        <p:spPr bwMode="auto">
          <a:xfrm>
            <a:off x="1981200" y="4114800"/>
            <a:ext cx="1981200" cy="461963"/>
          </a:xfrm>
          <a:prstGeom prst="rect">
            <a:avLst/>
          </a:prstGeom>
          <a:noFill/>
          <a:ln w="9525">
            <a:noFill/>
            <a:miter lim="800000"/>
            <a:headEnd/>
            <a:tailEnd/>
          </a:ln>
        </p:spPr>
        <p:txBody>
          <a:bodyPr>
            <a:spAutoFit/>
          </a:bodyPr>
          <a:lstStyle/>
          <a:p>
            <a:pPr>
              <a:spcBef>
                <a:spcPct val="50000"/>
              </a:spcBef>
            </a:pPr>
            <a:r>
              <a:rPr lang="en-US" sz="2400">
                <a:latin typeface="Arial" charset="0"/>
              </a:rPr>
              <a:t>    =</a:t>
            </a:r>
            <a:r>
              <a:rPr lang="en-US" sz="2400">
                <a:solidFill>
                  <a:srgbClr val="FFFF99"/>
                </a:solidFill>
                <a:latin typeface="Arial" charset="0"/>
              </a:rPr>
              <a:t>  </a:t>
            </a:r>
            <a:r>
              <a:rPr lang="en-US" sz="2400">
                <a:solidFill>
                  <a:srgbClr val="FF0000"/>
                </a:solidFill>
                <a:latin typeface="Arial" charset="0"/>
              </a:rPr>
              <a:t>0,065</a:t>
            </a:r>
          </a:p>
        </p:txBody>
      </p:sp>
      <p:sp>
        <p:nvSpPr>
          <p:cNvPr id="39965" name="Text Box 29"/>
          <p:cNvSpPr txBox="1">
            <a:spLocks noChangeArrowheads="1"/>
          </p:cNvSpPr>
          <p:nvPr/>
        </p:nvSpPr>
        <p:spPr bwMode="auto">
          <a:xfrm>
            <a:off x="2362200" y="5029200"/>
            <a:ext cx="1600200" cy="461963"/>
          </a:xfrm>
          <a:prstGeom prst="rect">
            <a:avLst/>
          </a:prstGeom>
          <a:noFill/>
          <a:ln w="9525">
            <a:noFill/>
            <a:miter lim="800000"/>
            <a:headEnd/>
            <a:tailEnd/>
          </a:ln>
        </p:spPr>
        <p:txBody>
          <a:bodyPr>
            <a:spAutoFit/>
          </a:bodyPr>
          <a:lstStyle/>
          <a:p>
            <a:pPr>
              <a:spcBef>
                <a:spcPct val="50000"/>
              </a:spcBef>
            </a:pPr>
            <a:r>
              <a:rPr lang="en-US" sz="2400">
                <a:latin typeface="Arial" charset="0"/>
              </a:rPr>
              <a:t>=  </a:t>
            </a:r>
            <a:r>
              <a:rPr lang="en-US" sz="2400">
                <a:solidFill>
                  <a:srgbClr val="FF0000"/>
                </a:solidFill>
                <a:latin typeface="Arial" charset="0"/>
              </a:rPr>
              <a:t>4,329</a:t>
            </a:r>
          </a:p>
        </p:txBody>
      </p:sp>
      <p:sp>
        <p:nvSpPr>
          <p:cNvPr id="39969" name="Text Box 33"/>
          <p:cNvSpPr txBox="1">
            <a:spLocks noChangeArrowheads="1"/>
          </p:cNvSpPr>
          <p:nvPr/>
        </p:nvSpPr>
        <p:spPr bwMode="auto">
          <a:xfrm>
            <a:off x="4114800" y="3124200"/>
            <a:ext cx="2514600" cy="461963"/>
          </a:xfrm>
          <a:prstGeom prst="rect">
            <a:avLst/>
          </a:prstGeom>
          <a:noFill/>
          <a:ln w="9525">
            <a:noFill/>
            <a:miter lim="800000"/>
            <a:headEnd/>
            <a:tailEnd/>
          </a:ln>
        </p:spPr>
        <p:txBody>
          <a:bodyPr>
            <a:spAutoFit/>
          </a:bodyPr>
          <a:lstStyle/>
          <a:p>
            <a:pPr>
              <a:spcBef>
                <a:spcPct val="50000"/>
              </a:spcBef>
            </a:pPr>
            <a:r>
              <a:rPr lang="en-US" sz="2400">
                <a:latin typeface="Arial" charset="0"/>
              </a:rPr>
              <a:t>b / 23,7  : 10 </a:t>
            </a:r>
          </a:p>
        </p:txBody>
      </p:sp>
      <p:sp>
        <p:nvSpPr>
          <p:cNvPr id="39970" name="Text Box 34"/>
          <p:cNvSpPr txBox="1">
            <a:spLocks noChangeArrowheads="1"/>
          </p:cNvSpPr>
          <p:nvPr/>
        </p:nvSpPr>
        <p:spPr bwMode="auto">
          <a:xfrm>
            <a:off x="4495800" y="3962400"/>
            <a:ext cx="1828800" cy="461963"/>
          </a:xfrm>
          <a:prstGeom prst="rect">
            <a:avLst/>
          </a:prstGeom>
          <a:noFill/>
          <a:ln w="9525">
            <a:noFill/>
            <a:miter lim="800000"/>
            <a:headEnd/>
            <a:tailEnd/>
          </a:ln>
        </p:spPr>
        <p:txBody>
          <a:bodyPr>
            <a:spAutoFit/>
          </a:bodyPr>
          <a:lstStyle/>
          <a:p>
            <a:pPr>
              <a:spcBef>
                <a:spcPct val="50000"/>
              </a:spcBef>
            </a:pPr>
            <a:r>
              <a:rPr lang="en-US" sz="2400">
                <a:latin typeface="Arial" charset="0"/>
              </a:rPr>
              <a:t>2,07  : 10</a:t>
            </a:r>
          </a:p>
        </p:txBody>
      </p:sp>
      <p:sp>
        <p:nvSpPr>
          <p:cNvPr id="39971" name="Text Box 35"/>
          <p:cNvSpPr txBox="1">
            <a:spLocks noChangeArrowheads="1"/>
          </p:cNvSpPr>
          <p:nvPr/>
        </p:nvSpPr>
        <p:spPr bwMode="auto">
          <a:xfrm>
            <a:off x="4495800" y="4876800"/>
            <a:ext cx="914400" cy="461963"/>
          </a:xfrm>
          <a:prstGeom prst="rect">
            <a:avLst/>
          </a:prstGeom>
          <a:noFill/>
          <a:ln w="9525">
            <a:noFill/>
            <a:miter lim="800000"/>
            <a:headEnd/>
            <a:tailEnd/>
          </a:ln>
        </p:spPr>
        <p:txBody>
          <a:bodyPr>
            <a:spAutoFit/>
          </a:bodyPr>
          <a:lstStyle/>
          <a:p>
            <a:pPr>
              <a:spcBef>
                <a:spcPct val="50000"/>
              </a:spcBef>
            </a:pPr>
            <a:r>
              <a:rPr lang="en-US" sz="2400">
                <a:latin typeface="Arial" charset="0"/>
              </a:rPr>
              <a:t>2,23</a:t>
            </a:r>
          </a:p>
        </p:txBody>
      </p:sp>
      <p:sp>
        <p:nvSpPr>
          <p:cNvPr id="39974" name="Text Box 38"/>
          <p:cNvSpPr txBox="1">
            <a:spLocks noChangeArrowheads="1"/>
          </p:cNvSpPr>
          <p:nvPr/>
        </p:nvSpPr>
        <p:spPr bwMode="auto">
          <a:xfrm>
            <a:off x="5715000" y="4876800"/>
            <a:ext cx="990600" cy="461963"/>
          </a:xfrm>
          <a:prstGeom prst="rect">
            <a:avLst/>
          </a:prstGeom>
          <a:noFill/>
          <a:ln w="9525">
            <a:noFill/>
            <a:miter lim="800000"/>
            <a:headEnd/>
            <a:tailEnd/>
          </a:ln>
        </p:spPr>
        <p:txBody>
          <a:bodyPr>
            <a:spAutoFit/>
          </a:bodyPr>
          <a:lstStyle/>
          <a:p>
            <a:pPr>
              <a:spcBef>
                <a:spcPct val="50000"/>
              </a:spcBef>
            </a:pPr>
            <a:r>
              <a:rPr lang="en-US" sz="2400">
                <a:latin typeface="Arial" charset="0"/>
              </a:rPr>
              <a:t>100</a:t>
            </a:r>
          </a:p>
        </p:txBody>
      </p:sp>
      <p:sp>
        <p:nvSpPr>
          <p:cNvPr id="39975" name="Text Box 39"/>
          <p:cNvSpPr txBox="1">
            <a:spLocks noChangeArrowheads="1"/>
          </p:cNvSpPr>
          <p:nvPr/>
        </p:nvSpPr>
        <p:spPr bwMode="auto">
          <a:xfrm>
            <a:off x="6629400" y="3124200"/>
            <a:ext cx="1600200" cy="461963"/>
          </a:xfrm>
          <a:prstGeom prst="rect">
            <a:avLst/>
          </a:prstGeom>
          <a:noFill/>
          <a:ln w="9525">
            <a:noFill/>
            <a:miter lim="800000"/>
            <a:headEnd/>
            <a:tailEnd/>
          </a:ln>
        </p:spPr>
        <p:txBody>
          <a:bodyPr>
            <a:spAutoFit/>
          </a:bodyPr>
          <a:lstStyle/>
          <a:p>
            <a:pPr>
              <a:spcBef>
                <a:spcPct val="50000"/>
              </a:spcBef>
            </a:pPr>
            <a:r>
              <a:rPr lang="en-US" sz="2400">
                <a:latin typeface="Arial" charset="0"/>
              </a:rPr>
              <a:t>=   </a:t>
            </a:r>
            <a:r>
              <a:rPr lang="en-US" sz="2400">
                <a:solidFill>
                  <a:srgbClr val="FF0000"/>
                </a:solidFill>
                <a:latin typeface="Arial" charset="0"/>
              </a:rPr>
              <a:t>2,37</a:t>
            </a:r>
          </a:p>
        </p:txBody>
      </p:sp>
      <p:sp>
        <p:nvSpPr>
          <p:cNvPr id="10260" name="Text Box 41"/>
          <p:cNvSpPr txBox="1">
            <a:spLocks noChangeArrowheads="1"/>
          </p:cNvSpPr>
          <p:nvPr/>
        </p:nvSpPr>
        <p:spPr bwMode="auto">
          <a:xfrm>
            <a:off x="6858000" y="4191000"/>
            <a:ext cx="1981200" cy="461963"/>
          </a:xfrm>
          <a:prstGeom prst="rect">
            <a:avLst/>
          </a:prstGeom>
          <a:noFill/>
          <a:ln w="9525">
            <a:noFill/>
            <a:miter lim="800000"/>
            <a:headEnd/>
            <a:tailEnd/>
          </a:ln>
        </p:spPr>
        <p:txBody>
          <a:bodyPr>
            <a:spAutoFit/>
          </a:bodyPr>
          <a:lstStyle/>
          <a:p>
            <a:pPr>
              <a:spcBef>
                <a:spcPct val="50000"/>
              </a:spcBef>
            </a:pPr>
            <a:endParaRPr lang="en-US" sz="2400">
              <a:latin typeface="Arial" charset="0"/>
            </a:endParaRPr>
          </a:p>
        </p:txBody>
      </p:sp>
      <p:sp>
        <p:nvSpPr>
          <p:cNvPr id="39978" name="Text Box 42"/>
          <p:cNvSpPr txBox="1">
            <a:spLocks noChangeArrowheads="1"/>
          </p:cNvSpPr>
          <p:nvPr/>
        </p:nvSpPr>
        <p:spPr bwMode="auto">
          <a:xfrm>
            <a:off x="6629400" y="3962400"/>
            <a:ext cx="2057400" cy="461963"/>
          </a:xfrm>
          <a:prstGeom prst="rect">
            <a:avLst/>
          </a:prstGeom>
          <a:noFill/>
          <a:ln w="9525">
            <a:noFill/>
            <a:miter lim="800000"/>
            <a:headEnd/>
            <a:tailEnd/>
          </a:ln>
        </p:spPr>
        <p:txBody>
          <a:bodyPr>
            <a:spAutoFit/>
          </a:bodyPr>
          <a:lstStyle/>
          <a:p>
            <a:pPr>
              <a:spcBef>
                <a:spcPct val="50000"/>
              </a:spcBef>
            </a:pPr>
            <a:r>
              <a:rPr lang="en-US" sz="2400">
                <a:latin typeface="Arial" charset="0"/>
              </a:rPr>
              <a:t>= </a:t>
            </a:r>
            <a:r>
              <a:rPr lang="en-US" sz="2400">
                <a:solidFill>
                  <a:srgbClr val="FF0000"/>
                </a:solidFill>
                <a:latin typeface="Arial" charset="0"/>
              </a:rPr>
              <a:t>0,207</a:t>
            </a:r>
          </a:p>
        </p:txBody>
      </p:sp>
      <p:sp>
        <p:nvSpPr>
          <p:cNvPr id="39982" name="Text Box 46"/>
          <p:cNvSpPr txBox="1">
            <a:spLocks noChangeArrowheads="1"/>
          </p:cNvSpPr>
          <p:nvPr/>
        </p:nvSpPr>
        <p:spPr bwMode="auto">
          <a:xfrm>
            <a:off x="6629400" y="4876800"/>
            <a:ext cx="2057400" cy="461963"/>
          </a:xfrm>
          <a:prstGeom prst="rect">
            <a:avLst/>
          </a:prstGeom>
          <a:noFill/>
          <a:ln w="9525">
            <a:noFill/>
            <a:miter lim="800000"/>
            <a:headEnd/>
            <a:tailEnd/>
          </a:ln>
        </p:spPr>
        <p:txBody>
          <a:bodyPr>
            <a:spAutoFit/>
          </a:bodyPr>
          <a:lstStyle/>
          <a:p>
            <a:pPr>
              <a:spcBef>
                <a:spcPct val="50000"/>
              </a:spcBef>
            </a:pPr>
            <a:r>
              <a:rPr lang="en-US" sz="2400">
                <a:latin typeface="Arial" charset="0"/>
              </a:rPr>
              <a:t>= </a:t>
            </a:r>
            <a:r>
              <a:rPr lang="en-US" sz="2400">
                <a:solidFill>
                  <a:srgbClr val="FF0000"/>
                </a:solidFill>
                <a:latin typeface="Arial" charset="0"/>
              </a:rPr>
              <a:t>0,0223</a:t>
            </a:r>
          </a:p>
        </p:txBody>
      </p:sp>
      <p:sp>
        <p:nvSpPr>
          <p:cNvPr id="10263" name="Rectangle 53"/>
          <p:cNvSpPr>
            <a:spLocks noChangeArrowheads="1"/>
          </p:cNvSpPr>
          <p:nvPr/>
        </p:nvSpPr>
        <p:spPr bwMode="auto">
          <a:xfrm>
            <a:off x="990600" y="1676400"/>
            <a:ext cx="1708150" cy="461963"/>
          </a:xfrm>
          <a:prstGeom prst="rect">
            <a:avLst/>
          </a:prstGeom>
          <a:noFill/>
          <a:ln w="9525">
            <a:noFill/>
            <a:miter lim="800000"/>
            <a:headEnd/>
            <a:tailEnd/>
          </a:ln>
        </p:spPr>
        <p:txBody>
          <a:bodyPr wrap="none">
            <a:spAutoFit/>
          </a:bodyPr>
          <a:lstStyle/>
          <a:p>
            <a:r>
              <a:rPr lang="en-US" sz="2400" u="sng">
                <a:solidFill>
                  <a:srgbClr val="0000FF"/>
                </a:solidFill>
                <a:latin typeface="Arial" charset="0"/>
              </a:rPr>
              <a:t>Luyện tập :</a:t>
            </a:r>
          </a:p>
        </p:txBody>
      </p:sp>
      <p:sp>
        <p:nvSpPr>
          <p:cNvPr id="10264" name="Text Box 54"/>
          <p:cNvSpPr txBox="1">
            <a:spLocks noChangeArrowheads="1"/>
          </p:cNvSpPr>
          <p:nvPr/>
        </p:nvSpPr>
        <p:spPr bwMode="auto">
          <a:xfrm>
            <a:off x="304800" y="990600"/>
            <a:ext cx="938213" cy="461963"/>
          </a:xfrm>
          <a:prstGeom prst="rect">
            <a:avLst/>
          </a:prstGeom>
          <a:noFill/>
          <a:ln w="9525">
            <a:noFill/>
            <a:miter lim="800000"/>
            <a:headEnd/>
            <a:tailEnd/>
          </a:ln>
        </p:spPr>
        <p:txBody>
          <a:bodyPr wrap="none">
            <a:spAutoFit/>
          </a:bodyPr>
          <a:lstStyle/>
          <a:p>
            <a:pPr eaLnBrk="1" hangingPunct="1"/>
            <a:r>
              <a:rPr lang="en-US" sz="2400" u="sng">
                <a:latin typeface="Arial" charset="0"/>
              </a:rPr>
              <a:t>Toán:</a:t>
            </a:r>
          </a:p>
        </p:txBody>
      </p:sp>
      <p:sp>
        <p:nvSpPr>
          <p:cNvPr id="10265" name="Text Box 55"/>
          <p:cNvSpPr txBox="1">
            <a:spLocks noChangeArrowheads="1"/>
          </p:cNvSpPr>
          <p:nvPr/>
        </p:nvSpPr>
        <p:spPr bwMode="auto">
          <a:xfrm>
            <a:off x="1295400" y="990600"/>
            <a:ext cx="7848600" cy="523875"/>
          </a:xfrm>
          <a:prstGeom prst="rect">
            <a:avLst/>
          </a:prstGeom>
          <a:noFill/>
          <a:ln w="9525">
            <a:noFill/>
            <a:miter lim="800000"/>
            <a:headEnd/>
            <a:tailEnd/>
          </a:ln>
        </p:spPr>
        <p:txBody>
          <a:bodyPr>
            <a:spAutoFit/>
          </a:bodyPr>
          <a:lstStyle/>
          <a:p>
            <a:pPr eaLnBrk="1" hangingPunct="1">
              <a:spcBef>
                <a:spcPct val="50000"/>
              </a:spcBef>
            </a:pPr>
            <a:r>
              <a:rPr lang="en-US" b="1">
                <a:solidFill>
                  <a:srgbClr val="FF0000"/>
                </a:solidFill>
                <a:latin typeface="Arial" charset="0"/>
              </a:rPr>
              <a:t>Chia một số thập phân cho 10,100,1000…</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39948"/>
                                        </p:tgtEl>
                                        <p:attrNameLst>
                                          <p:attrName>style.visibility</p:attrName>
                                        </p:attrNameLst>
                                      </p:cBhvr>
                                      <p:to>
                                        <p:strVal val="visible"/>
                                      </p:to>
                                    </p:set>
                                    <p:animEffect transition="in" filter="diamond(in)">
                                      <p:cBhvr>
                                        <p:cTn id="7" dur="500"/>
                                        <p:tgtEl>
                                          <p:spTgt spid="3994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8" presetClass="entr" presetSubtype="16" fill="hold" grpId="0" nodeType="clickEffect">
                                  <p:stCondLst>
                                    <p:cond delay="0"/>
                                  </p:stCondLst>
                                  <p:childTnLst>
                                    <p:set>
                                      <p:cBhvr>
                                        <p:cTn id="11" dur="1" fill="hold">
                                          <p:stCondLst>
                                            <p:cond delay="0"/>
                                          </p:stCondLst>
                                        </p:cTn>
                                        <p:tgtEl>
                                          <p:spTgt spid="39949"/>
                                        </p:tgtEl>
                                        <p:attrNameLst>
                                          <p:attrName>style.visibility</p:attrName>
                                        </p:attrNameLst>
                                      </p:cBhvr>
                                      <p:to>
                                        <p:strVal val="visible"/>
                                      </p:to>
                                    </p:set>
                                    <p:animEffect transition="in" filter="diamond(in)">
                                      <p:cBhvr>
                                        <p:cTn id="12" dur="2000"/>
                                        <p:tgtEl>
                                          <p:spTgt spid="39949"/>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8" presetClass="entr" presetSubtype="16" fill="hold" grpId="0" nodeType="clickEffect">
                                  <p:stCondLst>
                                    <p:cond delay="0"/>
                                  </p:stCondLst>
                                  <p:childTnLst>
                                    <p:set>
                                      <p:cBhvr>
                                        <p:cTn id="16" dur="1" fill="hold">
                                          <p:stCondLst>
                                            <p:cond delay="0"/>
                                          </p:stCondLst>
                                        </p:cTn>
                                        <p:tgtEl>
                                          <p:spTgt spid="39950"/>
                                        </p:tgtEl>
                                        <p:attrNameLst>
                                          <p:attrName>style.visibility</p:attrName>
                                        </p:attrNameLst>
                                      </p:cBhvr>
                                      <p:to>
                                        <p:strVal val="visible"/>
                                      </p:to>
                                    </p:set>
                                    <p:animEffect transition="in" filter="diamond(in)">
                                      <p:cBhvr>
                                        <p:cTn id="17" dur="500"/>
                                        <p:tgtEl>
                                          <p:spTgt spid="39950"/>
                                        </p:tgtEl>
                                      </p:cBhvr>
                                    </p:animEffect>
                                  </p:childTnLst>
                                </p:cTn>
                              </p:par>
                            </p:childTnLst>
                          </p:cTn>
                        </p:par>
                        <p:par>
                          <p:cTn id="18" fill="hold" nodeType="afterGroup">
                            <p:stCondLst>
                              <p:cond delay="500"/>
                            </p:stCondLst>
                            <p:childTnLst>
                              <p:par>
                                <p:cTn id="19" presetID="8" presetClass="entr" presetSubtype="16" fill="hold" grpId="0" nodeType="afterEffect">
                                  <p:stCondLst>
                                    <p:cond delay="0"/>
                                  </p:stCondLst>
                                  <p:childTnLst>
                                    <p:set>
                                      <p:cBhvr>
                                        <p:cTn id="20" dur="1" fill="hold">
                                          <p:stCondLst>
                                            <p:cond delay="0"/>
                                          </p:stCondLst>
                                        </p:cTn>
                                        <p:tgtEl>
                                          <p:spTgt spid="39959"/>
                                        </p:tgtEl>
                                        <p:attrNameLst>
                                          <p:attrName>style.visibility</p:attrName>
                                        </p:attrNameLst>
                                      </p:cBhvr>
                                      <p:to>
                                        <p:strVal val="visible"/>
                                      </p:to>
                                    </p:set>
                                    <p:animEffect transition="in" filter="diamond(in)">
                                      <p:cBhvr>
                                        <p:cTn id="21" dur="2000"/>
                                        <p:tgtEl>
                                          <p:spTgt spid="39959"/>
                                        </p:tgtEl>
                                      </p:cBhvr>
                                    </p:animEffect>
                                  </p:childTnLst>
                                </p:cTn>
                              </p:par>
                            </p:childTnLst>
                          </p:cTn>
                        </p:par>
                      </p:childTnLst>
                    </p:cTn>
                  </p:par>
                  <p:par>
                    <p:cTn id="22" fill="hold" nodeType="clickPar">
                      <p:stCondLst>
                        <p:cond delay="indefinite"/>
                      </p:stCondLst>
                      <p:childTnLst>
                        <p:par>
                          <p:cTn id="23" fill="hold" nodeType="withGroup">
                            <p:stCondLst>
                              <p:cond delay="0"/>
                            </p:stCondLst>
                            <p:childTnLst>
                              <p:par>
                                <p:cTn id="24" presetID="7" presetClass="entr" presetSubtype="8" fill="hold" grpId="0" nodeType="clickEffect">
                                  <p:stCondLst>
                                    <p:cond delay="0"/>
                                  </p:stCondLst>
                                  <p:childTnLst>
                                    <p:set>
                                      <p:cBhvr>
                                        <p:cTn id="25" dur="1" fill="hold">
                                          <p:stCondLst>
                                            <p:cond delay="0"/>
                                          </p:stCondLst>
                                        </p:cTn>
                                        <p:tgtEl>
                                          <p:spTgt spid="39963"/>
                                        </p:tgtEl>
                                        <p:attrNameLst>
                                          <p:attrName>style.visibility</p:attrName>
                                        </p:attrNameLst>
                                      </p:cBhvr>
                                      <p:to>
                                        <p:strVal val="visible"/>
                                      </p:to>
                                    </p:set>
                                    <p:anim calcmode="lin" valueType="num">
                                      <p:cBhvr additive="base">
                                        <p:cTn id="26" dur="5000" fill="hold"/>
                                        <p:tgtEl>
                                          <p:spTgt spid="39963"/>
                                        </p:tgtEl>
                                        <p:attrNameLst>
                                          <p:attrName>ppt_x</p:attrName>
                                        </p:attrNameLst>
                                      </p:cBhvr>
                                      <p:tavLst>
                                        <p:tav tm="0">
                                          <p:val>
                                            <p:strVal val="0-#ppt_w/2"/>
                                          </p:val>
                                        </p:tav>
                                        <p:tav tm="100000">
                                          <p:val>
                                            <p:strVal val="#ppt_x"/>
                                          </p:val>
                                        </p:tav>
                                      </p:tavLst>
                                    </p:anim>
                                    <p:anim calcmode="lin" valueType="num">
                                      <p:cBhvr additive="base">
                                        <p:cTn id="27" dur="5000" fill="hold"/>
                                        <p:tgtEl>
                                          <p:spTgt spid="39963"/>
                                        </p:tgtEl>
                                        <p:attrNameLst>
                                          <p:attrName>ppt_y</p:attrName>
                                        </p:attrNameLst>
                                      </p:cBhvr>
                                      <p:tavLst>
                                        <p:tav tm="0">
                                          <p:val>
                                            <p:strVal val="#ppt_y"/>
                                          </p:val>
                                        </p:tav>
                                        <p:tav tm="100000">
                                          <p:val>
                                            <p:strVal val="#ppt_y"/>
                                          </p:val>
                                        </p:tav>
                                      </p:tavLst>
                                    </p:anim>
                                  </p:childTnLst>
                                </p:cTn>
                              </p:par>
                            </p:childTnLst>
                          </p:cTn>
                        </p:par>
                      </p:childTnLst>
                    </p:cTn>
                  </p:par>
                  <p:par>
                    <p:cTn id="28" fill="hold" nodeType="clickPar">
                      <p:stCondLst>
                        <p:cond delay="indefinite"/>
                      </p:stCondLst>
                      <p:childTnLst>
                        <p:par>
                          <p:cTn id="29" fill="hold" nodeType="withGroup">
                            <p:stCondLst>
                              <p:cond delay="0"/>
                            </p:stCondLst>
                            <p:childTnLst>
                              <p:par>
                                <p:cTn id="30" presetID="8" presetClass="entr" presetSubtype="16" fill="hold" nodeType="clickEffect">
                                  <p:stCondLst>
                                    <p:cond delay="0"/>
                                  </p:stCondLst>
                                  <p:childTnLst>
                                    <p:set>
                                      <p:cBhvr>
                                        <p:cTn id="31" dur="1" fill="hold">
                                          <p:stCondLst>
                                            <p:cond delay="0"/>
                                          </p:stCondLst>
                                        </p:cTn>
                                        <p:tgtEl>
                                          <p:spTgt spid="39957"/>
                                        </p:tgtEl>
                                        <p:attrNameLst>
                                          <p:attrName>style.visibility</p:attrName>
                                        </p:attrNameLst>
                                      </p:cBhvr>
                                      <p:to>
                                        <p:strVal val="visible"/>
                                      </p:to>
                                    </p:set>
                                    <p:animEffect transition="in" filter="diamond(in)">
                                      <p:cBhvr>
                                        <p:cTn id="32" dur="500"/>
                                        <p:tgtEl>
                                          <p:spTgt spid="39957"/>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8" presetClass="entr" presetSubtype="16" fill="hold" grpId="0" nodeType="clickEffect">
                                  <p:stCondLst>
                                    <p:cond delay="0"/>
                                  </p:stCondLst>
                                  <p:childTnLst>
                                    <p:set>
                                      <p:cBhvr>
                                        <p:cTn id="36" dur="1" fill="hold">
                                          <p:stCondLst>
                                            <p:cond delay="0"/>
                                          </p:stCondLst>
                                        </p:cTn>
                                        <p:tgtEl>
                                          <p:spTgt spid="39964"/>
                                        </p:tgtEl>
                                        <p:attrNameLst>
                                          <p:attrName>style.visibility</p:attrName>
                                        </p:attrNameLst>
                                      </p:cBhvr>
                                      <p:to>
                                        <p:strVal val="visible"/>
                                      </p:to>
                                    </p:set>
                                    <p:animEffect transition="in" filter="diamond(in)">
                                      <p:cBhvr>
                                        <p:cTn id="37" dur="1000"/>
                                        <p:tgtEl>
                                          <p:spTgt spid="39964"/>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5" presetClass="entr" presetSubtype="10" fill="hold" grpId="0" nodeType="clickEffect">
                                  <p:stCondLst>
                                    <p:cond delay="0"/>
                                  </p:stCondLst>
                                  <p:childTnLst>
                                    <p:set>
                                      <p:cBhvr>
                                        <p:cTn id="41" dur="1" fill="hold">
                                          <p:stCondLst>
                                            <p:cond delay="0"/>
                                          </p:stCondLst>
                                        </p:cTn>
                                        <p:tgtEl>
                                          <p:spTgt spid="39958"/>
                                        </p:tgtEl>
                                        <p:attrNameLst>
                                          <p:attrName>style.visibility</p:attrName>
                                        </p:attrNameLst>
                                      </p:cBhvr>
                                      <p:to>
                                        <p:strVal val="visible"/>
                                      </p:to>
                                    </p:set>
                                    <p:animEffect transition="in" filter="checkerboard(across)">
                                      <p:cBhvr>
                                        <p:cTn id="42" dur="500"/>
                                        <p:tgtEl>
                                          <p:spTgt spid="39958"/>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8" presetClass="entr" presetSubtype="16" fill="hold" grpId="0" nodeType="clickEffect">
                                  <p:stCondLst>
                                    <p:cond delay="0"/>
                                  </p:stCondLst>
                                  <p:childTnLst>
                                    <p:set>
                                      <p:cBhvr>
                                        <p:cTn id="46" dur="1" fill="hold">
                                          <p:stCondLst>
                                            <p:cond delay="0"/>
                                          </p:stCondLst>
                                        </p:cTn>
                                        <p:tgtEl>
                                          <p:spTgt spid="39965"/>
                                        </p:tgtEl>
                                        <p:attrNameLst>
                                          <p:attrName>style.visibility</p:attrName>
                                        </p:attrNameLst>
                                      </p:cBhvr>
                                      <p:to>
                                        <p:strVal val="visible"/>
                                      </p:to>
                                    </p:set>
                                    <p:animEffect transition="in" filter="diamond(in)">
                                      <p:cBhvr>
                                        <p:cTn id="47" dur="500"/>
                                        <p:tgtEl>
                                          <p:spTgt spid="39965"/>
                                        </p:tgtEl>
                                      </p:cBhvr>
                                    </p:animEffect>
                                  </p:childTnLst>
                                </p:cTn>
                              </p:par>
                            </p:childTnLst>
                          </p:cTn>
                        </p:par>
                      </p:childTnLst>
                    </p:cTn>
                  </p:par>
                  <p:par>
                    <p:cTn id="48" fill="hold" nodeType="clickPar">
                      <p:stCondLst>
                        <p:cond delay="indefinite"/>
                      </p:stCondLst>
                      <p:childTnLst>
                        <p:par>
                          <p:cTn id="49" fill="hold" nodeType="withGroup">
                            <p:stCondLst>
                              <p:cond delay="0"/>
                            </p:stCondLst>
                            <p:childTnLst>
                              <p:par>
                                <p:cTn id="50" presetID="5" presetClass="entr" presetSubtype="10" fill="hold" grpId="0" nodeType="clickEffect">
                                  <p:stCondLst>
                                    <p:cond delay="0"/>
                                  </p:stCondLst>
                                  <p:childTnLst>
                                    <p:set>
                                      <p:cBhvr>
                                        <p:cTn id="51" dur="1" fill="hold">
                                          <p:stCondLst>
                                            <p:cond delay="0"/>
                                          </p:stCondLst>
                                        </p:cTn>
                                        <p:tgtEl>
                                          <p:spTgt spid="39969"/>
                                        </p:tgtEl>
                                        <p:attrNameLst>
                                          <p:attrName>style.visibility</p:attrName>
                                        </p:attrNameLst>
                                      </p:cBhvr>
                                      <p:to>
                                        <p:strVal val="visible"/>
                                      </p:to>
                                    </p:set>
                                    <p:animEffect transition="in" filter="checkerboard(across)">
                                      <p:cBhvr>
                                        <p:cTn id="52" dur="500"/>
                                        <p:tgtEl>
                                          <p:spTgt spid="39969"/>
                                        </p:tgtEl>
                                      </p:cBhvr>
                                    </p:animEffect>
                                  </p:childTnLst>
                                </p:cTn>
                              </p:par>
                            </p:childTnLst>
                          </p:cTn>
                        </p:par>
                      </p:childTnLst>
                    </p:cTn>
                  </p:par>
                  <p:par>
                    <p:cTn id="53" fill="hold" nodeType="clickPar">
                      <p:stCondLst>
                        <p:cond delay="indefinite"/>
                      </p:stCondLst>
                      <p:childTnLst>
                        <p:par>
                          <p:cTn id="54" fill="hold" nodeType="withGroup">
                            <p:stCondLst>
                              <p:cond delay="0"/>
                            </p:stCondLst>
                            <p:childTnLst>
                              <p:par>
                                <p:cTn id="55" presetID="8" presetClass="entr" presetSubtype="16" fill="hold" grpId="0" nodeType="clickEffect">
                                  <p:stCondLst>
                                    <p:cond delay="0"/>
                                  </p:stCondLst>
                                  <p:childTnLst>
                                    <p:set>
                                      <p:cBhvr>
                                        <p:cTn id="56" dur="1" fill="hold">
                                          <p:stCondLst>
                                            <p:cond delay="0"/>
                                          </p:stCondLst>
                                        </p:cTn>
                                        <p:tgtEl>
                                          <p:spTgt spid="39975"/>
                                        </p:tgtEl>
                                        <p:attrNameLst>
                                          <p:attrName>style.visibility</p:attrName>
                                        </p:attrNameLst>
                                      </p:cBhvr>
                                      <p:to>
                                        <p:strVal val="visible"/>
                                      </p:to>
                                    </p:set>
                                    <p:animEffect transition="in" filter="diamond(in)">
                                      <p:cBhvr>
                                        <p:cTn id="57" dur="500"/>
                                        <p:tgtEl>
                                          <p:spTgt spid="39975"/>
                                        </p:tgtEl>
                                      </p:cBhvr>
                                    </p:animEffect>
                                  </p:childTnLst>
                                </p:cTn>
                              </p:par>
                            </p:childTnLst>
                          </p:cTn>
                        </p:par>
                      </p:childTnLst>
                    </p:cTn>
                  </p:par>
                  <p:par>
                    <p:cTn id="58" fill="hold" nodeType="clickPar">
                      <p:stCondLst>
                        <p:cond delay="indefinite"/>
                      </p:stCondLst>
                      <p:childTnLst>
                        <p:par>
                          <p:cTn id="59" fill="hold" nodeType="withGroup">
                            <p:stCondLst>
                              <p:cond delay="0"/>
                            </p:stCondLst>
                            <p:childTnLst>
                              <p:par>
                                <p:cTn id="60" presetID="5" presetClass="entr" presetSubtype="10" fill="hold" grpId="0" nodeType="clickEffect">
                                  <p:stCondLst>
                                    <p:cond delay="0"/>
                                  </p:stCondLst>
                                  <p:childTnLst>
                                    <p:set>
                                      <p:cBhvr>
                                        <p:cTn id="61" dur="1" fill="hold">
                                          <p:stCondLst>
                                            <p:cond delay="0"/>
                                          </p:stCondLst>
                                        </p:cTn>
                                        <p:tgtEl>
                                          <p:spTgt spid="39970"/>
                                        </p:tgtEl>
                                        <p:attrNameLst>
                                          <p:attrName>style.visibility</p:attrName>
                                        </p:attrNameLst>
                                      </p:cBhvr>
                                      <p:to>
                                        <p:strVal val="visible"/>
                                      </p:to>
                                    </p:set>
                                    <p:animEffect transition="in" filter="checkerboard(across)">
                                      <p:cBhvr>
                                        <p:cTn id="62" dur="500"/>
                                        <p:tgtEl>
                                          <p:spTgt spid="39970"/>
                                        </p:tgtEl>
                                      </p:cBhvr>
                                    </p:animEffect>
                                  </p:childTnLst>
                                </p:cTn>
                              </p:par>
                            </p:childTnLst>
                          </p:cTn>
                        </p:par>
                      </p:childTnLst>
                    </p:cTn>
                  </p:par>
                  <p:par>
                    <p:cTn id="63" fill="hold" nodeType="clickPar">
                      <p:stCondLst>
                        <p:cond delay="indefinite"/>
                      </p:stCondLst>
                      <p:childTnLst>
                        <p:par>
                          <p:cTn id="64" fill="hold" nodeType="withGroup">
                            <p:stCondLst>
                              <p:cond delay="0"/>
                            </p:stCondLst>
                            <p:childTnLst>
                              <p:par>
                                <p:cTn id="65" presetID="8" presetClass="entr" presetSubtype="16" fill="hold" grpId="0" nodeType="clickEffect">
                                  <p:stCondLst>
                                    <p:cond delay="0"/>
                                  </p:stCondLst>
                                  <p:childTnLst>
                                    <p:set>
                                      <p:cBhvr>
                                        <p:cTn id="66" dur="1" fill="hold">
                                          <p:stCondLst>
                                            <p:cond delay="0"/>
                                          </p:stCondLst>
                                        </p:cTn>
                                        <p:tgtEl>
                                          <p:spTgt spid="39978"/>
                                        </p:tgtEl>
                                        <p:attrNameLst>
                                          <p:attrName>style.visibility</p:attrName>
                                        </p:attrNameLst>
                                      </p:cBhvr>
                                      <p:to>
                                        <p:strVal val="visible"/>
                                      </p:to>
                                    </p:set>
                                    <p:animEffect transition="in" filter="diamond(in)">
                                      <p:cBhvr>
                                        <p:cTn id="67" dur="1000"/>
                                        <p:tgtEl>
                                          <p:spTgt spid="39978"/>
                                        </p:tgtEl>
                                      </p:cBhvr>
                                    </p:animEffect>
                                  </p:childTnLst>
                                </p:cTn>
                              </p:par>
                            </p:childTnLst>
                          </p:cTn>
                        </p:par>
                      </p:childTnLst>
                    </p:cTn>
                  </p:par>
                  <p:par>
                    <p:cTn id="68" fill="hold" nodeType="clickPar">
                      <p:stCondLst>
                        <p:cond delay="indefinite"/>
                      </p:stCondLst>
                      <p:childTnLst>
                        <p:par>
                          <p:cTn id="69" fill="hold" nodeType="withGroup">
                            <p:stCondLst>
                              <p:cond delay="0"/>
                            </p:stCondLst>
                            <p:childTnLst>
                              <p:par>
                                <p:cTn id="70" presetID="5" presetClass="entr" presetSubtype="10" fill="hold" grpId="0" nodeType="clickEffect">
                                  <p:stCondLst>
                                    <p:cond delay="0"/>
                                  </p:stCondLst>
                                  <p:childTnLst>
                                    <p:set>
                                      <p:cBhvr>
                                        <p:cTn id="71" dur="1" fill="hold">
                                          <p:stCondLst>
                                            <p:cond delay="0"/>
                                          </p:stCondLst>
                                        </p:cTn>
                                        <p:tgtEl>
                                          <p:spTgt spid="39971"/>
                                        </p:tgtEl>
                                        <p:attrNameLst>
                                          <p:attrName>style.visibility</p:attrName>
                                        </p:attrNameLst>
                                      </p:cBhvr>
                                      <p:to>
                                        <p:strVal val="visible"/>
                                      </p:to>
                                    </p:set>
                                    <p:animEffect transition="in" filter="checkerboard(across)">
                                      <p:cBhvr>
                                        <p:cTn id="72" dur="500"/>
                                        <p:tgtEl>
                                          <p:spTgt spid="39971"/>
                                        </p:tgtEl>
                                      </p:cBhvr>
                                    </p:animEffect>
                                  </p:childTnLst>
                                </p:cTn>
                              </p:par>
                            </p:childTnLst>
                          </p:cTn>
                        </p:par>
                      </p:childTnLst>
                    </p:cTn>
                  </p:par>
                  <p:par>
                    <p:cTn id="73" fill="hold" nodeType="clickPar">
                      <p:stCondLst>
                        <p:cond delay="indefinite"/>
                      </p:stCondLst>
                      <p:childTnLst>
                        <p:par>
                          <p:cTn id="74" fill="hold" nodeType="withGroup">
                            <p:stCondLst>
                              <p:cond delay="0"/>
                            </p:stCondLst>
                            <p:childTnLst>
                              <p:par>
                                <p:cTn id="75" presetID="8" presetClass="entr" presetSubtype="16" fill="hold" grpId="0" nodeType="clickEffect">
                                  <p:stCondLst>
                                    <p:cond delay="0"/>
                                  </p:stCondLst>
                                  <p:childTnLst>
                                    <p:set>
                                      <p:cBhvr>
                                        <p:cTn id="76" dur="1" fill="hold">
                                          <p:stCondLst>
                                            <p:cond delay="0"/>
                                          </p:stCondLst>
                                        </p:cTn>
                                        <p:tgtEl>
                                          <p:spTgt spid="39956"/>
                                        </p:tgtEl>
                                        <p:attrNameLst>
                                          <p:attrName>style.visibility</p:attrName>
                                        </p:attrNameLst>
                                      </p:cBhvr>
                                      <p:to>
                                        <p:strVal val="visible"/>
                                      </p:to>
                                    </p:set>
                                    <p:animEffect transition="in" filter="diamond(in)">
                                      <p:cBhvr>
                                        <p:cTn id="77" dur="500"/>
                                        <p:tgtEl>
                                          <p:spTgt spid="39956"/>
                                        </p:tgtEl>
                                      </p:cBhvr>
                                    </p:animEffect>
                                  </p:childTnLst>
                                </p:cTn>
                              </p:par>
                            </p:childTnLst>
                          </p:cTn>
                        </p:par>
                      </p:childTnLst>
                    </p:cTn>
                  </p:par>
                  <p:par>
                    <p:cTn id="78" fill="hold" nodeType="clickPar">
                      <p:stCondLst>
                        <p:cond delay="indefinite"/>
                      </p:stCondLst>
                      <p:childTnLst>
                        <p:par>
                          <p:cTn id="79" fill="hold" nodeType="withGroup">
                            <p:stCondLst>
                              <p:cond delay="0"/>
                            </p:stCondLst>
                            <p:childTnLst>
                              <p:par>
                                <p:cTn id="80" presetID="8" presetClass="entr" presetSubtype="16" fill="hold" grpId="0" nodeType="clickEffect">
                                  <p:stCondLst>
                                    <p:cond delay="0"/>
                                  </p:stCondLst>
                                  <p:childTnLst>
                                    <p:set>
                                      <p:cBhvr>
                                        <p:cTn id="81" dur="1" fill="hold">
                                          <p:stCondLst>
                                            <p:cond delay="0"/>
                                          </p:stCondLst>
                                        </p:cTn>
                                        <p:tgtEl>
                                          <p:spTgt spid="39974"/>
                                        </p:tgtEl>
                                        <p:attrNameLst>
                                          <p:attrName>style.visibility</p:attrName>
                                        </p:attrNameLst>
                                      </p:cBhvr>
                                      <p:to>
                                        <p:strVal val="visible"/>
                                      </p:to>
                                    </p:set>
                                    <p:animEffect transition="in" filter="diamond(in)">
                                      <p:cBhvr>
                                        <p:cTn id="82" dur="500"/>
                                        <p:tgtEl>
                                          <p:spTgt spid="39974"/>
                                        </p:tgtEl>
                                      </p:cBhvr>
                                    </p:animEffect>
                                  </p:childTnLst>
                                </p:cTn>
                              </p:par>
                            </p:childTnLst>
                          </p:cTn>
                        </p:par>
                      </p:childTnLst>
                    </p:cTn>
                  </p:par>
                  <p:par>
                    <p:cTn id="83" fill="hold" nodeType="clickPar">
                      <p:stCondLst>
                        <p:cond delay="indefinite"/>
                      </p:stCondLst>
                      <p:childTnLst>
                        <p:par>
                          <p:cTn id="84" fill="hold" nodeType="withGroup">
                            <p:stCondLst>
                              <p:cond delay="0"/>
                            </p:stCondLst>
                            <p:childTnLst>
                              <p:par>
                                <p:cTn id="85" presetID="8" presetClass="entr" presetSubtype="16" fill="hold" grpId="0" nodeType="clickEffect">
                                  <p:stCondLst>
                                    <p:cond delay="0"/>
                                  </p:stCondLst>
                                  <p:childTnLst>
                                    <p:set>
                                      <p:cBhvr>
                                        <p:cTn id="86" dur="1" fill="hold">
                                          <p:stCondLst>
                                            <p:cond delay="0"/>
                                          </p:stCondLst>
                                        </p:cTn>
                                        <p:tgtEl>
                                          <p:spTgt spid="39982"/>
                                        </p:tgtEl>
                                        <p:attrNameLst>
                                          <p:attrName>style.visibility</p:attrName>
                                        </p:attrNameLst>
                                      </p:cBhvr>
                                      <p:to>
                                        <p:strVal val="visible"/>
                                      </p:to>
                                    </p:set>
                                    <p:animEffect transition="in" filter="diamond(in)">
                                      <p:cBhvr>
                                        <p:cTn id="87" dur="500"/>
                                        <p:tgtEl>
                                          <p:spTgt spid="3998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948" grpId="0"/>
      <p:bldP spid="39949" grpId="0"/>
      <p:bldP spid="39950" grpId="0"/>
      <p:bldP spid="39956" grpId="0"/>
      <p:bldP spid="39958" grpId="0"/>
      <p:bldP spid="39959" grpId="0"/>
      <p:bldP spid="39963" grpId="0"/>
      <p:bldP spid="39964" grpId="0"/>
      <p:bldP spid="39965" grpId="0"/>
      <p:bldP spid="39969" grpId="0"/>
      <p:bldP spid="39970" grpId="0"/>
      <p:bldP spid="39971" grpId="0"/>
      <p:bldP spid="39974" grpId="0"/>
      <p:bldP spid="39975" grpId="0"/>
      <p:bldP spid="39978" grpId="0"/>
      <p:bldP spid="3998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ext Box 9"/>
          <p:cNvSpPr txBox="1">
            <a:spLocks noChangeArrowheads="1"/>
          </p:cNvSpPr>
          <p:nvPr/>
        </p:nvSpPr>
        <p:spPr bwMode="auto">
          <a:xfrm>
            <a:off x="762000" y="1828800"/>
            <a:ext cx="5867400" cy="461963"/>
          </a:xfrm>
          <a:prstGeom prst="rect">
            <a:avLst/>
          </a:prstGeom>
          <a:noFill/>
          <a:ln w="9525">
            <a:noFill/>
            <a:miter lim="800000"/>
            <a:headEnd/>
            <a:tailEnd/>
          </a:ln>
        </p:spPr>
        <p:txBody>
          <a:bodyPr>
            <a:spAutoFit/>
          </a:bodyPr>
          <a:lstStyle/>
          <a:p>
            <a:pPr eaLnBrk="1" hangingPunct="1">
              <a:spcBef>
                <a:spcPct val="50000"/>
              </a:spcBef>
            </a:pPr>
            <a:r>
              <a:rPr lang="en-US" sz="2400" u="sng">
                <a:latin typeface="Arial" charset="0"/>
              </a:rPr>
              <a:t>Bài 2</a:t>
            </a:r>
            <a:r>
              <a:rPr lang="en-US" sz="2400">
                <a:latin typeface="Arial" charset="0"/>
              </a:rPr>
              <a:t> : Tính và so sánh hai kết quả </a:t>
            </a:r>
          </a:p>
        </p:txBody>
      </p:sp>
      <p:sp>
        <p:nvSpPr>
          <p:cNvPr id="24586" name="Text Box 10"/>
          <p:cNvSpPr txBox="1">
            <a:spLocks noChangeArrowheads="1"/>
          </p:cNvSpPr>
          <p:nvPr/>
        </p:nvSpPr>
        <p:spPr bwMode="auto">
          <a:xfrm>
            <a:off x="304800" y="2605088"/>
            <a:ext cx="4267200" cy="461962"/>
          </a:xfrm>
          <a:prstGeom prst="rect">
            <a:avLst/>
          </a:prstGeom>
          <a:noFill/>
          <a:ln w="9525">
            <a:noFill/>
            <a:miter lim="800000"/>
            <a:headEnd/>
            <a:tailEnd/>
          </a:ln>
        </p:spPr>
        <p:txBody>
          <a:bodyPr>
            <a:spAutoFit/>
          </a:bodyPr>
          <a:lstStyle/>
          <a:p>
            <a:pPr eaLnBrk="1" hangingPunct="1">
              <a:spcBef>
                <a:spcPct val="50000"/>
              </a:spcBef>
            </a:pPr>
            <a:r>
              <a:rPr lang="en-US" sz="2400">
                <a:latin typeface="Arial" charset="0"/>
              </a:rPr>
              <a:t>a/     12,9  :  10</a:t>
            </a:r>
          </a:p>
        </p:txBody>
      </p:sp>
      <p:sp>
        <p:nvSpPr>
          <p:cNvPr id="24587" name="Text Box 11"/>
          <p:cNvSpPr txBox="1">
            <a:spLocks noChangeArrowheads="1"/>
          </p:cNvSpPr>
          <p:nvPr/>
        </p:nvSpPr>
        <p:spPr bwMode="auto">
          <a:xfrm>
            <a:off x="1295400" y="3138488"/>
            <a:ext cx="1219200" cy="461962"/>
          </a:xfrm>
          <a:prstGeom prst="rect">
            <a:avLst/>
          </a:prstGeom>
          <a:noFill/>
          <a:ln w="9525">
            <a:noFill/>
            <a:miter lim="800000"/>
            <a:headEnd/>
            <a:tailEnd/>
          </a:ln>
        </p:spPr>
        <p:txBody>
          <a:bodyPr>
            <a:spAutoFit/>
          </a:bodyPr>
          <a:lstStyle/>
          <a:p>
            <a:pPr eaLnBrk="1" hangingPunct="1">
              <a:spcBef>
                <a:spcPct val="50000"/>
              </a:spcBef>
            </a:pPr>
            <a:r>
              <a:rPr lang="en-US" sz="2400">
                <a:solidFill>
                  <a:srgbClr val="0000FF"/>
                </a:solidFill>
                <a:latin typeface="Arial" charset="0"/>
              </a:rPr>
              <a:t>1,29 </a:t>
            </a:r>
            <a:r>
              <a:rPr lang="en-US" sz="2400">
                <a:latin typeface="Arial" charset="0"/>
              </a:rPr>
              <a:t>         </a:t>
            </a:r>
          </a:p>
        </p:txBody>
      </p:sp>
      <p:sp>
        <p:nvSpPr>
          <p:cNvPr id="24588" name="Text Box 12"/>
          <p:cNvSpPr txBox="1">
            <a:spLocks noChangeArrowheads="1"/>
          </p:cNvSpPr>
          <p:nvPr/>
        </p:nvSpPr>
        <p:spPr bwMode="auto">
          <a:xfrm>
            <a:off x="3429000" y="2605088"/>
            <a:ext cx="2286000" cy="461962"/>
          </a:xfrm>
          <a:prstGeom prst="rect">
            <a:avLst/>
          </a:prstGeom>
          <a:noFill/>
          <a:ln w="9525">
            <a:noFill/>
            <a:miter lim="800000"/>
            <a:headEnd/>
            <a:tailEnd/>
          </a:ln>
        </p:spPr>
        <p:txBody>
          <a:bodyPr>
            <a:spAutoFit/>
          </a:bodyPr>
          <a:lstStyle/>
          <a:p>
            <a:pPr eaLnBrk="1" hangingPunct="1">
              <a:spcBef>
                <a:spcPct val="50000"/>
              </a:spcBef>
            </a:pPr>
            <a:r>
              <a:rPr lang="en-US" sz="2400">
                <a:latin typeface="Arial" charset="0"/>
              </a:rPr>
              <a:t>12,9  x   0,1</a:t>
            </a:r>
          </a:p>
        </p:txBody>
      </p:sp>
      <p:sp>
        <p:nvSpPr>
          <p:cNvPr id="24589" name="Text Box 13"/>
          <p:cNvSpPr txBox="1">
            <a:spLocks noChangeArrowheads="1"/>
          </p:cNvSpPr>
          <p:nvPr/>
        </p:nvSpPr>
        <p:spPr bwMode="auto">
          <a:xfrm>
            <a:off x="3733800" y="3138488"/>
            <a:ext cx="1371600" cy="461962"/>
          </a:xfrm>
          <a:prstGeom prst="rect">
            <a:avLst/>
          </a:prstGeom>
          <a:noFill/>
          <a:ln w="9525">
            <a:noFill/>
            <a:miter lim="800000"/>
            <a:headEnd/>
            <a:tailEnd/>
          </a:ln>
        </p:spPr>
        <p:txBody>
          <a:bodyPr>
            <a:spAutoFit/>
          </a:bodyPr>
          <a:lstStyle/>
          <a:p>
            <a:pPr eaLnBrk="1" hangingPunct="1">
              <a:spcBef>
                <a:spcPct val="50000"/>
              </a:spcBef>
            </a:pPr>
            <a:r>
              <a:rPr lang="en-US" sz="2400">
                <a:solidFill>
                  <a:srgbClr val="0000FF"/>
                </a:solidFill>
                <a:latin typeface="Arial" charset="0"/>
              </a:rPr>
              <a:t>1,29</a:t>
            </a:r>
          </a:p>
        </p:txBody>
      </p:sp>
      <p:sp>
        <p:nvSpPr>
          <p:cNvPr id="24590" name="Text Box 14"/>
          <p:cNvSpPr txBox="1">
            <a:spLocks noChangeArrowheads="1"/>
          </p:cNvSpPr>
          <p:nvPr/>
        </p:nvSpPr>
        <p:spPr bwMode="auto">
          <a:xfrm>
            <a:off x="2743200" y="3214688"/>
            <a:ext cx="762000" cy="461962"/>
          </a:xfrm>
          <a:prstGeom prst="rect">
            <a:avLst/>
          </a:prstGeom>
          <a:noFill/>
          <a:ln w="9525">
            <a:noFill/>
            <a:miter lim="800000"/>
            <a:headEnd/>
            <a:tailEnd/>
          </a:ln>
        </p:spPr>
        <p:txBody>
          <a:bodyPr>
            <a:spAutoFit/>
          </a:bodyPr>
          <a:lstStyle/>
          <a:p>
            <a:pPr eaLnBrk="1" hangingPunct="1">
              <a:spcBef>
                <a:spcPct val="50000"/>
              </a:spcBef>
            </a:pPr>
            <a:r>
              <a:rPr lang="en-US" sz="2400">
                <a:latin typeface="Arial" charset="0"/>
              </a:rPr>
              <a:t>=</a:t>
            </a:r>
          </a:p>
        </p:txBody>
      </p:sp>
      <p:sp>
        <p:nvSpPr>
          <p:cNvPr id="24591" name="Text Box 15"/>
          <p:cNvSpPr txBox="1">
            <a:spLocks noChangeArrowheads="1"/>
          </p:cNvSpPr>
          <p:nvPr/>
        </p:nvSpPr>
        <p:spPr bwMode="auto">
          <a:xfrm>
            <a:off x="304800" y="3748088"/>
            <a:ext cx="2971800" cy="461962"/>
          </a:xfrm>
          <a:prstGeom prst="rect">
            <a:avLst/>
          </a:prstGeom>
          <a:noFill/>
          <a:ln w="9525">
            <a:noFill/>
            <a:miter lim="800000"/>
            <a:headEnd/>
            <a:tailEnd/>
          </a:ln>
        </p:spPr>
        <p:txBody>
          <a:bodyPr>
            <a:spAutoFit/>
          </a:bodyPr>
          <a:lstStyle/>
          <a:p>
            <a:pPr eaLnBrk="1" hangingPunct="1">
              <a:spcBef>
                <a:spcPct val="50000"/>
              </a:spcBef>
            </a:pPr>
            <a:r>
              <a:rPr lang="en-US" sz="2400">
                <a:latin typeface="Arial" charset="0"/>
              </a:rPr>
              <a:t>b/123,4  : 100</a:t>
            </a:r>
          </a:p>
        </p:txBody>
      </p:sp>
      <p:sp>
        <p:nvSpPr>
          <p:cNvPr id="24592" name="Text Box 16"/>
          <p:cNvSpPr txBox="1">
            <a:spLocks noChangeArrowheads="1"/>
          </p:cNvSpPr>
          <p:nvPr/>
        </p:nvSpPr>
        <p:spPr bwMode="auto">
          <a:xfrm>
            <a:off x="3505200" y="3748088"/>
            <a:ext cx="2667000" cy="461962"/>
          </a:xfrm>
          <a:prstGeom prst="rect">
            <a:avLst/>
          </a:prstGeom>
          <a:noFill/>
          <a:ln w="9525">
            <a:noFill/>
            <a:miter lim="800000"/>
            <a:headEnd/>
            <a:tailEnd/>
          </a:ln>
        </p:spPr>
        <p:txBody>
          <a:bodyPr>
            <a:spAutoFit/>
          </a:bodyPr>
          <a:lstStyle/>
          <a:p>
            <a:pPr eaLnBrk="1" hangingPunct="1">
              <a:spcBef>
                <a:spcPct val="50000"/>
              </a:spcBef>
            </a:pPr>
            <a:r>
              <a:rPr lang="en-US" sz="2400">
                <a:latin typeface="Arial" charset="0"/>
              </a:rPr>
              <a:t>123,4  x 0,01</a:t>
            </a:r>
          </a:p>
        </p:txBody>
      </p:sp>
      <p:sp>
        <p:nvSpPr>
          <p:cNvPr id="24593" name="Text Box 17"/>
          <p:cNvSpPr txBox="1">
            <a:spLocks noChangeArrowheads="1"/>
          </p:cNvSpPr>
          <p:nvPr/>
        </p:nvSpPr>
        <p:spPr bwMode="auto">
          <a:xfrm>
            <a:off x="1295400" y="4205288"/>
            <a:ext cx="1600200" cy="461962"/>
          </a:xfrm>
          <a:prstGeom prst="rect">
            <a:avLst/>
          </a:prstGeom>
          <a:noFill/>
          <a:ln w="9525">
            <a:noFill/>
            <a:miter lim="800000"/>
            <a:headEnd/>
            <a:tailEnd/>
          </a:ln>
        </p:spPr>
        <p:txBody>
          <a:bodyPr>
            <a:spAutoFit/>
          </a:bodyPr>
          <a:lstStyle/>
          <a:p>
            <a:pPr eaLnBrk="1" hangingPunct="1">
              <a:spcBef>
                <a:spcPct val="50000"/>
              </a:spcBef>
            </a:pPr>
            <a:r>
              <a:rPr lang="en-US" sz="2400">
                <a:solidFill>
                  <a:srgbClr val="0000FF"/>
                </a:solidFill>
                <a:latin typeface="Arial" charset="0"/>
              </a:rPr>
              <a:t>1,234</a:t>
            </a:r>
          </a:p>
        </p:txBody>
      </p:sp>
      <p:sp>
        <p:nvSpPr>
          <p:cNvPr id="24594" name="Text Box 18"/>
          <p:cNvSpPr txBox="1">
            <a:spLocks noChangeArrowheads="1"/>
          </p:cNvSpPr>
          <p:nvPr/>
        </p:nvSpPr>
        <p:spPr bwMode="auto">
          <a:xfrm>
            <a:off x="3810000" y="4281488"/>
            <a:ext cx="2209800" cy="461962"/>
          </a:xfrm>
          <a:prstGeom prst="rect">
            <a:avLst/>
          </a:prstGeom>
          <a:noFill/>
          <a:ln w="9525">
            <a:noFill/>
            <a:miter lim="800000"/>
            <a:headEnd/>
            <a:tailEnd/>
          </a:ln>
        </p:spPr>
        <p:txBody>
          <a:bodyPr>
            <a:spAutoFit/>
          </a:bodyPr>
          <a:lstStyle/>
          <a:p>
            <a:pPr eaLnBrk="1" hangingPunct="1">
              <a:spcBef>
                <a:spcPct val="50000"/>
              </a:spcBef>
            </a:pPr>
            <a:r>
              <a:rPr lang="en-US" sz="2400">
                <a:solidFill>
                  <a:srgbClr val="0000FF"/>
                </a:solidFill>
                <a:latin typeface="Arial" charset="0"/>
              </a:rPr>
              <a:t>1,234</a:t>
            </a:r>
          </a:p>
        </p:txBody>
      </p:sp>
      <p:sp>
        <p:nvSpPr>
          <p:cNvPr id="24595" name="Text Box 19"/>
          <p:cNvSpPr txBox="1">
            <a:spLocks noChangeArrowheads="1"/>
          </p:cNvSpPr>
          <p:nvPr/>
        </p:nvSpPr>
        <p:spPr bwMode="auto">
          <a:xfrm>
            <a:off x="2743200" y="4281488"/>
            <a:ext cx="457200" cy="461962"/>
          </a:xfrm>
          <a:prstGeom prst="rect">
            <a:avLst/>
          </a:prstGeom>
          <a:noFill/>
          <a:ln w="9525">
            <a:noFill/>
            <a:miter lim="800000"/>
            <a:headEnd/>
            <a:tailEnd/>
          </a:ln>
        </p:spPr>
        <p:txBody>
          <a:bodyPr>
            <a:spAutoFit/>
          </a:bodyPr>
          <a:lstStyle/>
          <a:p>
            <a:pPr eaLnBrk="1" hangingPunct="1">
              <a:spcBef>
                <a:spcPct val="50000"/>
              </a:spcBef>
            </a:pPr>
            <a:r>
              <a:rPr lang="en-US" sz="2400">
                <a:latin typeface="Arial" charset="0"/>
              </a:rPr>
              <a:t>=</a:t>
            </a:r>
          </a:p>
        </p:txBody>
      </p:sp>
      <p:sp>
        <p:nvSpPr>
          <p:cNvPr id="11277" name="Text Box 31"/>
          <p:cNvSpPr txBox="1">
            <a:spLocks noChangeArrowheads="1"/>
          </p:cNvSpPr>
          <p:nvPr/>
        </p:nvSpPr>
        <p:spPr bwMode="auto">
          <a:xfrm>
            <a:off x="381000" y="990600"/>
            <a:ext cx="938213" cy="461963"/>
          </a:xfrm>
          <a:prstGeom prst="rect">
            <a:avLst/>
          </a:prstGeom>
          <a:noFill/>
          <a:ln w="9525">
            <a:noFill/>
            <a:miter lim="800000"/>
            <a:headEnd/>
            <a:tailEnd/>
          </a:ln>
        </p:spPr>
        <p:txBody>
          <a:bodyPr wrap="none">
            <a:spAutoFit/>
          </a:bodyPr>
          <a:lstStyle/>
          <a:p>
            <a:pPr eaLnBrk="1" hangingPunct="1"/>
            <a:r>
              <a:rPr lang="en-US" sz="2400" u="sng">
                <a:latin typeface="Arial" charset="0"/>
              </a:rPr>
              <a:t>Toán:</a:t>
            </a:r>
          </a:p>
        </p:txBody>
      </p:sp>
      <p:sp>
        <p:nvSpPr>
          <p:cNvPr id="11278" name="Text Box 32"/>
          <p:cNvSpPr txBox="1">
            <a:spLocks noChangeArrowheads="1"/>
          </p:cNvSpPr>
          <p:nvPr/>
        </p:nvSpPr>
        <p:spPr bwMode="auto">
          <a:xfrm>
            <a:off x="1371600" y="990600"/>
            <a:ext cx="7772400" cy="523875"/>
          </a:xfrm>
          <a:prstGeom prst="rect">
            <a:avLst/>
          </a:prstGeom>
          <a:noFill/>
          <a:ln w="9525">
            <a:noFill/>
            <a:miter lim="800000"/>
            <a:headEnd/>
            <a:tailEnd/>
          </a:ln>
        </p:spPr>
        <p:txBody>
          <a:bodyPr>
            <a:spAutoFit/>
          </a:bodyPr>
          <a:lstStyle/>
          <a:p>
            <a:pPr eaLnBrk="1" hangingPunct="1">
              <a:spcBef>
                <a:spcPct val="50000"/>
              </a:spcBef>
            </a:pPr>
            <a:r>
              <a:rPr lang="en-US" b="1">
                <a:solidFill>
                  <a:srgbClr val="FF0000"/>
                </a:solidFill>
                <a:latin typeface="Arial" charset="0"/>
              </a:rPr>
              <a:t>Chia một số thập phân cho 10,100,1000…</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24586"/>
                                        </p:tgtEl>
                                        <p:attrNameLst>
                                          <p:attrName>style.visibility</p:attrName>
                                        </p:attrNameLst>
                                      </p:cBhvr>
                                      <p:to>
                                        <p:strVal val="visible"/>
                                      </p:to>
                                    </p:set>
                                    <p:animEffect transition="in" filter="checkerboard(across)">
                                      <p:cBhvr>
                                        <p:cTn id="7" dur="500"/>
                                        <p:tgtEl>
                                          <p:spTgt spid="2458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8" presetClass="entr" presetSubtype="16" fill="hold" grpId="0" nodeType="clickEffect">
                                  <p:stCondLst>
                                    <p:cond delay="0"/>
                                  </p:stCondLst>
                                  <p:childTnLst>
                                    <p:set>
                                      <p:cBhvr>
                                        <p:cTn id="11" dur="1" fill="hold">
                                          <p:stCondLst>
                                            <p:cond delay="0"/>
                                          </p:stCondLst>
                                        </p:cTn>
                                        <p:tgtEl>
                                          <p:spTgt spid="24588"/>
                                        </p:tgtEl>
                                        <p:attrNameLst>
                                          <p:attrName>style.visibility</p:attrName>
                                        </p:attrNameLst>
                                      </p:cBhvr>
                                      <p:to>
                                        <p:strVal val="visible"/>
                                      </p:to>
                                    </p:set>
                                    <p:animEffect transition="in" filter="diamond(in)">
                                      <p:cBhvr>
                                        <p:cTn id="12" dur="2000"/>
                                        <p:tgtEl>
                                          <p:spTgt spid="24588"/>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8" presetClass="entr" presetSubtype="16" fill="hold" grpId="0" nodeType="clickEffect">
                                  <p:stCondLst>
                                    <p:cond delay="0"/>
                                  </p:stCondLst>
                                  <p:childTnLst>
                                    <p:set>
                                      <p:cBhvr>
                                        <p:cTn id="16" dur="1" fill="hold">
                                          <p:stCondLst>
                                            <p:cond delay="0"/>
                                          </p:stCondLst>
                                        </p:cTn>
                                        <p:tgtEl>
                                          <p:spTgt spid="24587"/>
                                        </p:tgtEl>
                                        <p:attrNameLst>
                                          <p:attrName>style.visibility</p:attrName>
                                        </p:attrNameLst>
                                      </p:cBhvr>
                                      <p:to>
                                        <p:strVal val="visible"/>
                                      </p:to>
                                    </p:set>
                                    <p:animEffect transition="in" filter="diamond(in)">
                                      <p:cBhvr>
                                        <p:cTn id="17" dur="2000"/>
                                        <p:tgtEl>
                                          <p:spTgt spid="24587"/>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8" presetClass="entr" presetSubtype="16" fill="hold" grpId="0" nodeType="clickEffect">
                                  <p:stCondLst>
                                    <p:cond delay="0"/>
                                  </p:stCondLst>
                                  <p:childTnLst>
                                    <p:set>
                                      <p:cBhvr>
                                        <p:cTn id="21" dur="1" fill="hold">
                                          <p:stCondLst>
                                            <p:cond delay="0"/>
                                          </p:stCondLst>
                                        </p:cTn>
                                        <p:tgtEl>
                                          <p:spTgt spid="24589"/>
                                        </p:tgtEl>
                                        <p:attrNameLst>
                                          <p:attrName>style.visibility</p:attrName>
                                        </p:attrNameLst>
                                      </p:cBhvr>
                                      <p:to>
                                        <p:strVal val="visible"/>
                                      </p:to>
                                    </p:set>
                                    <p:animEffect transition="in" filter="diamond(in)">
                                      <p:cBhvr>
                                        <p:cTn id="22" dur="2000"/>
                                        <p:tgtEl>
                                          <p:spTgt spid="24589"/>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4" presetClass="entr" presetSubtype="16" fill="hold" grpId="0" nodeType="clickEffect">
                                  <p:stCondLst>
                                    <p:cond delay="0"/>
                                  </p:stCondLst>
                                  <p:childTnLst>
                                    <p:set>
                                      <p:cBhvr>
                                        <p:cTn id="26" dur="1" fill="hold">
                                          <p:stCondLst>
                                            <p:cond delay="0"/>
                                          </p:stCondLst>
                                        </p:cTn>
                                        <p:tgtEl>
                                          <p:spTgt spid="24590"/>
                                        </p:tgtEl>
                                        <p:attrNameLst>
                                          <p:attrName>style.visibility</p:attrName>
                                        </p:attrNameLst>
                                      </p:cBhvr>
                                      <p:to>
                                        <p:strVal val="visible"/>
                                      </p:to>
                                    </p:set>
                                    <p:animEffect transition="in" filter="box(in)">
                                      <p:cBhvr>
                                        <p:cTn id="27" dur="500"/>
                                        <p:tgtEl>
                                          <p:spTgt spid="24590"/>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5" presetClass="entr" presetSubtype="10" fill="hold" grpId="0" nodeType="clickEffect">
                                  <p:stCondLst>
                                    <p:cond delay="0"/>
                                  </p:stCondLst>
                                  <p:childTnLst>
                                    <p:set>
                                      <p:cBhvr>
                                        <p:cTn id="31" dur="1" fill="hold">
                                          <p:stCondLst>
                                            <p:cond delay="0"/>
                                          </p:stCondLst>
                                        </p:cTn>
                                        <p:tgtEl>
                                          <p:spTgt spid="24591"/>
                                        </p:tgtEl>
                                        <p:attrNameLst>
                                          <p:attrName>style.visibility</p:attrName>
                                        </p:attrNameLst>
                                      </p:cBhvr>
                                      <p:to>
                                        <p:strVal val="visible"/>
                                      </p:to>
                                    </p:set>
                                    <p:animEffect transition="in" filter="checkerboard(across)">
                                      <p:cBhvr>
                                        <p:cTn id="32" dur="500"/>
                                        <p:tgtEl>
                                          <p:spTgt spid="24591"/>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8" presetClass="entr" presetSubtype="16" fill="hold" grpId="0" nodeType="clickEffect">
                                  <p:stCondLst>
                                    <p:cond delay="0"/>
                                  </p:stCondLst>
                                  <p:childTnLst>
                                    <p:set>
                                      <p:cBhvr>
                                        <p:cTn id="36" dur="1" fill="hold">
                                          <p:stCondLst>
                                            <p:cond delay="0"/>
                                          </p:stCondLst>
                                        </p:cTn>
                                        <p:tgtEl>
                                          <p:spTgt spid="24592"/>
                                        </p:tgtEl>
                                        <p:attrNameLst>
                                          <p:attrName>style.visibility</p:attrName>
                                        </p:attrNameLst>
                                      </p:cBhvr>
                                      <p:to>
                                        <p:strVal val="visible"/>
                                      </p:to>
                                    </p:set>
                                    <p:animEffect transition="in" filter="diamond(in)">
                                      <p:cBhvr>
                                        <p:cTn id="37" dur="2000"/>
                                        <p:tgtEl>
                                          <p:spTgt spid="24592"/>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4" presetClass="entr" presetSubtype="16" fill="hold" grpId="0" nodeType="clickEffect">
                                  <p:stCondLst>
                                    <p:cond delay="0"/>
                                  </p:stCondLst>
                                  <p:childTnLst>
                                    <p:set>
                                      <p:cBhvr>
                                        <p:cTn id="41" dur="1" fill="hold">
                                          <p:stCondLst>
                                            <p:cond delay="0"/>
                                          </p:stCondLst>
                                        </p:cTn>
                                        <p:tgtEl>
                                          <p:spTgt spid="24593"/>
                                        </p:tgtEl>
                                        <p:attrNameLst>
                                          <p:attrName>style.visibility</p:attrName>
                                        </p:attrNameLst>
                                      </p:cBhvr>
                                      <p:to>
                                        <p:strVal val="visible"/>
                                      </p:to>
                                    </p:set>
                                    <p:animEffect transition="in" filter="box(in)">
                                      <p:cBhvr>
                                        <p:cTn id="42" dur="500"/>
                                        <p:tgtEl>
                                          <p:spTgt spid="24593"/>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5" presetClass="entr" presetSubtype="10" fill="hold" grpId="0" nodeType="clickEffect">
                                  <p:stCondLst>
                                    <p:cond delay="0"/>
                                  </p:stCondLst>
                                  <p:childTnLst>
                                    <p:set>
                                      <p:cBhvr>
                                        <p:cTn id="46" dur="1" fill="hold">
                                          <p:stCondLst>
                                            <p:cond delay="0"/>
                                          </p:stCondLst>
                                        </p:cTn>
                                        <p:tgtEl>
                                          <p:spTgt spid="24594"/>
                                        </p:tgtEl>
                                        <p:attrNameLst>
                                          <p:attrName>style.visibility</p:attrName>
                                        </p:attrNameLst>
                                      </p:cBhvr>
                                      <p:to>
                                        <p:strVal val="visible"/>
                                      </p:to>
                                    </p:set>
                                    <p:animEffect transition="in" filter="checkerboard(across)">
                                      <p:cBhvr>
                                        <p:cTn id="47" dur="500"/>
                                        <p:tgtEl>
                                          <p:spTgt spid="24594"/>
                                        </p:tgtEl>
                                      </p:cBhvr>
                                    </p:animEffect>
                                  </p:childTnLst>
                                </p:cTn>
                              </p:par>
                            </p:childTnLst>
                          </p:cTn>
                        </p:par>
                      </p:childTnLst>
                    </p:cTn>
                  </p:par>
                  <p:par>
                    <p:cTn id="48" fill="hold" nodeType="clickPar">
                      <p:stCondLst>
                        <p:cond delay="indefinite"/>
                      </p:stCondLst>
                      <p:childTnLst>
                        <p:par>
                          <p:cTn id="49" fill="hold" nodeType="withGroup">
                            <p:stCondLst>
                              <p:cond delay="0"/>
                            </p:stCondLst>
                            <p:childTnLst>
                              <p:par>
                                <p:cTn id="50" presetID="8" presetClass="entr" presetSubtype="16" fill="hold" grpId="0" nodeType="clickEffect">
                                  <p:stCondLst>
                                    <p:cond delay="0"/>
                                  </p:stCondLst>
                                  <p:childTnLst>
                                    <p:set>
                                      <p:cBhvr>
                                        <p:cTn id="51" dur="1" fill="hold">
                                          <p:stCondLst>
                                            <p:cond delay="0"/>
                                          </p:stCondLst>
                                        </p:cTn>
                                        <p:tgtEl>
                                          <p:spTgt spid="24595"/>
                                        </p:tgtEl>
                                        <p:attrNameLst>
                                          <p:attrName>style.visibility</p:attrName>
                                        </p:attrNameLst>
                                      </p:cBhvr>
                                      <p:to>
                                        <p:strVal val="visible"/>
                                      </p:to>
                                    </p:set>
                                    <p:animEffect transition="in" filter="diamond(in)">
                                      <p:cBhvr>
                                        <p:cTn id="52" dur="2000"/>
                                        <p:tgtEl>
                                          <p:spTgt spid="2459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586" grpId="0"/>
      <p:bldP spid="24587" grpId="0"/>
      <p:bldP spid="24588" grpId="0"/>
      <p:bldP spid="24589" grpId="0"/>
      <p:bldP spid="24590" grpId="0"/>
      <p:bldP spid="24591" grpId="0"/>
      <p:bldP spid="24592" grpId="0"/>
      <p:bldP spid="24593" grpId="0"/>
      <p:bldP spid="24594" grpId="0"/>
      <p:bldP spid="24595"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26" name="Object 10"/>
          <p:cNvGraphicFramePr>
            <a:graphicFrameLocks noChangeAspect="1"/>
          </p:cNvGraphicFramePr>
          <p:nvPr>
            <p:ph sz="quarter" idx="2"/>
          </p:nvPr>
        </p:nvGraphicFramePr>
        <p:xfrm>
          <a:off x="8153400" y="1752600"/>
          <a:ext cx="393700" cy="763588"/>
        </p:xfrm>
        <a:graphic>
          <a:graphicData uri="http://schemas.openxmlformats.org/presentationml/2006/ole">
            <p:oleObj spid="_x0000_s1026" name="Equation" r:id="rId3" imgW="203112" imgH="393529" progId="Equation.3">
              <p:embed/>
            </p:oleObj>
          </a:graphicData>
        </a:graphic>
      </p:graphicFrame>
      <p:sp>
        <p:nvSpPr>
          <p:cNvPr id="1027" name="Text Box 6"/>
          <p:cNvSpPr txBox="1">
            <a:spLocks noChangeArrowheads="1"/>
          </p:cNvSpPr>
          <p:nvPr/>
        </p:nvSpPr>
        <p:spPr bwMode="auto">
          <a:xfrm>
            <a:off x="0" y="1752600"/>
            <a:ext cx="8915400" cy="1570038"/>
          </a:xfrm>
          <a:prstGeom prst="rect">
            <a:avLst/>
          </a:prstGeom>
          <a:noFill/>
          <a:ln w="9525">
            <a:noFill/>
            <a:miter lim="800000"/>
            <a:headEnd/>
            <a:tailEnd/>
          </a:ln>
        </p:spPr>
        <p:txBody>
          <a:bodyPr>
            <a:spAutoFit/>
          </a:bodyPr>
          <a:lstStyle/>
          <a:p>
            <a:pPr eaLnBrk="1" hangingPunct="1">
              <a:spcBef>
                <a:spcPct val="50000"/>
              </a:spcBef>
            </a:pPr>
            <a:r>
              <a:rPr lang="en-US" sz="2400" u="sng">
                <a:latin typeface="Arial" charset="0"/>
              </a:rPr>
              <a:t>Bài 3</a:t>
            </a:r>
            <a:r>
              <a:rPr lang="en-US" sz="2400">
                <a:latin typeface="Arial" charset="0"/>
              </a:rPr>
              <a:t> : Một kho gạo có 537,25 tấn gạo . Người ta lấy ra </a:t>
            </a:r>
          </a:p>
          <a:p>
            <a:pPr eaLnBrk="1" hangingPunct="1">
              <a:spcBef>
                <a:spcPct val="50000"/>
              </a:spcBef>
            </a:pPr>
            <a:r>
              <a:rPr lang="en-US" sz="2400">
                <a:latin typeface="Arial" charset="0"/>
              </a:rPr>
              <a:t>  số gạo trong kho . Hỏi trong kho còn lại bao nhiêu tấn gạo ?</a:t>
            </a:r>
          </a:p>
          <a:p>
            <a:pPr eaLnBrk="1" hangingPunct="1">
              <a:spcBef>
                <a:spcPct val="50000"/>
              </a:spcBef>
            </a:pPr>
            <a:endParaRPr lang="en-US" sz="2400">
              <a:latin typeface="Arial" charset="0"/>
            </a:endParaRPr>
          </a:p>
        </p:txBody>
      </p:sp>
      <p:sp>
        <p:nvSpPr>
          <p:cNvPr id="25620" name="Text Box 20"/>
          <p:cNvSpPr txBox="1">
            <a:spLocks noChangeArrowheads="1"/>
          </p:cNvSpPr>
          <p:nvPr/>
        </p:nvSpPr>
        <p:spPr bwMode="auto">
          <a:xfrm>
            <a:off x="3200400" y="3048000"/>
            <a:ext cx="5943600" cy="461963"/>
          </a:xfrm>
          <a:prstGeom prst="rect">
            <a:avLst/>
          </a:prstGeom>
          <a:noFill/>
          <a:ln w="9525">
            <a:noFill/>
            <a:miter lim="800000"/>
            <a:headEnd/>
            <a:tailEnd/>
          </a:ln>
        </p:spPr>
        <p:txBody>
          <a:bodyPr>
            <a:spAutoFit/>
          </a:bodyPr>
          <a:lstStyle/>
          <a:p>
            <a:pPr eaLnBrk="1" hangingPunct="1">
              <a:spcBef>
                <a:spcPct val="50000"/>
              </a:spcBef>
            </a:pPr>
            <a:r>
              <a:rPr lang="en-US" sz="2400" u="sng">
                <a:latin typeface="Arial" charset="0"/>
              </a:rPr>
              <a:t>Bài giải</a:t>
            </a:r>
            <a:r>
              <a:rPr lang="en-US" sz="2400">
                <a:latin typeface="Arial" charset="0"/>
              </a:rPr>
              <a:t> </a:t>
            </a:r>
          </a:p>
        </p:txBody>
      </p:sp>
      <p:sp>
        <p:nvSpPr>
          <p:cNvPr id="25622" name="Text Box 22"/>
          <p:cNvSpPr txBox="1">
            <a:spLocks noChangeArrowheads="1"/>
          </p:cNvSpPr>
          <p:nvPr/>
        </p:nvSpPr>
        <p:spPr bwMode="auto">
          <a:xfrm>
            <a:off x="2438400" y="3581400"/>
            <a:ext cx="8610600" cy="2770188"/>
          </a:xfrm>
          <a:prstGeom prst="rect">
            <a:avLst/>
          </a:prstGeom>
          <a:noFill/>
          <a:ln w="9525">
            <a:noFill/>
            <a:miter lim="800000"/>
            <a:headEnd/>
            <a:tailEnd/>
          </a:ln>
        </p:spPr>
        <p:txBody>
          <a:bodyPr>
            <a:spAutoFit/>
          </a:bodyPr>
          <a:lstStyle/>
          <a:p>
            <a:pPr eaLnBrk="1" hangingPunct="1">
              <a:spcBef>
                <a:spcPct val="50000"/>
              </a:spcBef>
            </a:pPr>
            <a:r>
              <a:rPr lang="en-US" sz="2400">
                <a:solidFill>
                  <a:srgbClr val="FF0000"/>
                </a:solidFill>
                <a:latin typeface="Arial" charset="0"/>
              </a:rPr>
              <a:t>Số tấn gạo đã lấy đi là :</a:t>
            </a:r>
          </a:p>
          <a:p>
            <a:pPr eaLnBrk="1" hangingPunct="1">
              <a:spcBef>
                <a:spcPct val="50000"/>
              </a:spcBef>
            </a:pPr>
            <a:r>
              <a:rPr lang="en-US" sz="2400">
                <a:solidFill>
                  <a:srgbClr val="FF0000"/>
                </a:solidFill>
                <a:latin typeface="Arial" charset="0"/>
              </a:rPr>
              <a:t>537,25 : 10    53,725(tấn )</a:t>
            </a:r>
          </a:p>
          <a:p>
            <a:pPr eaLnBrk="1" hangingPunct="1">
              <a:spcBef>
                <a:spcPct val="50000"/>
              </a:spcBef>
            </a:pPr>
            <a:r>
              <a:rPr lang="en-US" sz="2400">
                <a:solidFill>
                  <a:srgbClr val="FF0000"/>
                </a:solidFill>
                <a:latin typeface="Arial" charset="0"/>
              </a:rPr>
              <a:t>Số tấn gạo còn lại trong kho là :</a:t>
            </a:r>
          </a:p>
          <a:p>
            <a:pPr eaLnBrk="1" hangingPunct="1">
              <a:spcBef>
                <a:spcPct val="50000"/>
              </a:spcBef>
            </a:pPr>
            <a:r>
              <a:rPr lang="en-US" sz="2400">
                <a:solidFill>
                  <a:srgbClr val="FF0000"/>
                </a:solidFill>
                <a:latin typeface="Arial" charset="0"/>
              </a:rPr>
              <a:t>537,25  -  53,725    =   483,525  (tấn )</a:t>
            </a:r>
          </a:p>
          <a:p>
            <a:pPr eaLnBrk="1" hangingPunct="1">
              <a:spcBef>
                <a:spcPct val="50000"/>
              </a:spcBef>
            </a:pPr>
            <a:r>
              <a:rPr lang="en-US" sz="2400">
                <a:solidFill>
                  <a:srgbClr val="FF0000"/>
                </a:solidFill>
                <a:latin typeface="Arial" charset="0"/>
              </a:rPr>
              <a:t>                                    Đáp số    483,525 tấn </a:t>
            </a:r>
          </a:p>
        </p:txBody>
      </p:sp>
      <p:sp>
        <p:nvSpPr>
          <p:cNvPr id="1030" name="Text Box 24"/>
          <p:cNvSpPr txBox="1">
            <a:spLocks noChangeArrowheads="1"/>
          </p:cNvSpPr>
          <p:nvPr/>
        </p:nvSpPr>
        <p:spPr bwMode="auto">
          <a:xfrm>
            <a:off x="304800" y="990600"/>
            <a:ext cx="938213" cy="461963"/>
          </a:xfrm>
          <a:prstGeom prst="rect">
            <a:avLst/>
          </a:prstGeom>
          <a:noFill/>
          <a:ln w="9525">
            <a:noFill/>
            <a:miter lim="800000"/>
            <a:headEnd/>
            <a:tailEnd/>
          </a:ln>
        </p:spPr>
        <p:txBody>
          <a:bodyPr wrap="none">
            <a:spAutoFit/>
          </a:bodyPr>
          <a:lstStyle/>
          <a:p>
            <a:pPr eaLnBrk="1" hangingPunct="1"/>
            <a:r>
              <a:rPr lang="en-US" sz="2400" u="sng">
                <a:latin typeface="Arial" charset="0"/>
              </a:rPr>
              <a:t>Toán:</a:t>
            </a:r>
          </a:p>
        </p:txBody>
      </p:sp>
      <p:sp>
        <p:nvSpPr>
          <p:cNvPr id="1031" name="Text Box 25"/>
          <p:cNvSpPr txBox="1">
            <a:spLocks noChangeArrowheads="1"/>
          </p:cNvSpPr>
          <p:nvPr/>
        </p:nvSpPr>
        <p:spPr bwMode="auto">
          <a:xfrm>
            <a:off x="1295400" y="990600"/>
            <a:ext cx="7848600" cy="523875"/>
          </a:xfrm>
          <a:prstGeom prst="rect">
            <a:avLst/>
          </a:prstGeom>
          <a:noFill/>
          <a:ln w="9525">
            <a:noFill/>
            <a:miter lim="800000"/>
            <a:headEnd/>
            <a:tailEnd/>
          </a:ln>
        </p:spPr>
        <p:txBody>
          <a:bodyPr>
            <a:spAutoFit/>
          </a:bodyPr>
          <a:lstStyle/>
          <a:p>
            <a:pPr eaLnBrk="1" hangingPunct="1">
              <a:spcBef>
                <a:spcPct val="50000"/>
              </a:spcBef>
            </a:pPr>
            <a:r>
              <a:rPr lang="en-US" b="1">
                <a:solidFill>
                  <a:srgbClr val="FF0000"/>
                </a:solidFill>
                <a:latin typeface="Arial" charset="0"/>
              </a:rPr>
              <a:t>Chia một số thập phân cho 10,100,1000…</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8" presetClass="entr" presetSubtype="16" fill="hold" nodeType="clickEffect">
                                  <p:stCondLst>
                                    <p:cond delay="0"/>
                                  </p:stCondLst>
                                  <p:childTnLst>
                                    <p:set>
                                      <p:cBhvr>
                                        <p:cTn id="6" dur="1" fill="hold">
                                          <p:stCondLst>
                                            <p:cond delay="0"/>
                                          </p:stCondLst>
                                        </p:cTn>
                                        <p:tgtEl>
                                          <p:spTgt spid="25620">
                                            <p:txEl>
                                              <p:pRg st="0" end="0"/>
                                            </p:txEl>
                                          </p:spTgt>
                                        </p:tgtEl>
                                        <p:attrNameLst>
                                          <p:attrName>style.visibility</p:attrName>
                                        </p:attrNameLst>
                                      </p:cBhvr>
                                      <p:to>
                                        <p:strVal val="visible"/>
                                      </p:to>
                                    </p:set>
                                    <p:animEffect transition="in" filter="diamond(in)">
                                      <p:cBhvr>
                                        <p:cTn id="7" dur="2000"/>
                                        <p:tgtEl>
                                          <p:spTgt spid="25620">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ntr" presetSubtype="8" fill="hold" grpId="0" nodeType="clickEffect">
                                  <p:stCondLst>
                                    <p:cond delay="0"/>
                                  </p:stCondLst>
                                  <p:childTnLst>
                                    <p:set>
                                      <p:cBhvr>
                                        <p:cTn id="11" dur="1" fill="hold">
                                          <p:stCondLst>
                                            <p:cond delay="0"/>
                                          </p:stCondLst>
                                        </p:cTn>
                                        <p:tgtEl>
                                          <p:spTgt spid="25622"/>
                                        </p:tgtEl>
                                        <p:attrNameLst>
                                          <p:attrName>style.visibility</p:attrName>
                                        </p:attrNameLst>
                                      </p:cBhvr>
                                      <p:to>
                                        <p:strVal val="visible"/>
                                      </p:to>
                                    </p:set>
                                    <p:anim calcmode="lin" valueType="num">
                                      <p:cBhvr additive="base">
                                        <p:cTn id="12" dur="500" fill="hold"/>
                                        <p:tgtEl>
                                          <p:spTgt spid="25622"/>
                                        </p:tgtEl>
                                        <p:attrNameLst>
                                          <p:attrName>ppt_x</p:attrName>
                                        </p:attrNameLst>
                                      </p:cBhvr>
                                      <p:tavLst>
                                        <p:tav tm="0">
                                          <p:val>
                                            <p:strVal val="0-#ppt_w/2"/>
                                          </p:val>
                                        </p:tav>
                                        <p:tav tm="100000">
                                          <p:val>
                                            <p:strVal val="#ppt_x"/>
                                          </p:val>
                                        </p:tav>
                                      </p:tavLst>
                                    </p:anim>
                                    <p:anim calcmode="lin" valueType="num">
                                      <p:cBhvr additive="base">
                                        <p:cTn id="13" dur="500" fill="hold"/>
                                        <p:tgtEl>
                                          <p:spTgt spid="2562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22" grpId="0"/>
    </p:bldLst>
  </p:timing>
</p:sld>
</file>

<file path=ppt/theme/theme1.xml><?xml version="1.0" encoding="utf-8"?>
<a:theme xmlns:a="http://schemas.openxmlformats.org/drawingml/2006/main" name="Watermark">
  <a:themeElements>
    <a:clrScheme name="Watermark 1">
      <a:dk1>
        <a:srgbClr val="000000"/>
      </a:dk1>
      <a:lt1>
        <a:srgbClr val="FFFFFF"/>
      </a:lt1>
      <a:dk2>
        <a:srgbClr val="000000"/>
      </a:dk2>
      <a:lt2>
        <a:srgbClr val="808080"/>
      </a:lt2>
      <a:accent1>
        <a:srgbClr val="CCCCFF"/>
      </a:accent1>
      <a:accent2>
        <a:srgbClr val="D9D8EC"/>
      </a:accent2>
      <a:accent3>
        <a:srgbClr val="FFFFFF"/>
      </a:accent3>
      <a:accent4>
        <a:srgbClr val="000000"/>
      </a:accent4>
      <a:accent5>
        <a:srgbClr val="E2E2FF"/>
      </a:accent5>
      <a:accent6>
        <a:srgbClr val="C4C4D6"/>
      </a:accent6>
      <a:hlink>
        <a:srgbClr val="6767FF"/>
      </a:hlink>
      <a:folHlink>
        <a:srgbClr val="9933FF"/>
      </a:folHlink>
    </a:clrScheme>
    <a:fontScheme name="Watermark">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8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8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Watermark 1">
        <a:dk1>
          <a:srgbClr val="000000"/>
        </a:dk1>
        <a:lt1>
          <a:srgbClr val="FFFFFF"/>
        </a:lt1>
        <a:dk2>
          <a:srgbClr val="000000"/>
        </a:dk2>
        <a:lt2>
          <a:srgbClr val="808080"/>
        </a:lt2>
        <a:accent1>
          <a:srgbClr val="CCCCFF"/>
        </a:accent1>
        <a:accent2>
          <a:srgbClr val="D9D8EC"/>
        </a:accent2>
        <a:accent3>
          <a:srgbClr val="FFFFFF"/>
        </a:accent3>
        <a:accent4>
          <a:srgbClr val="000000"/>
        </a:accent4>
        <a:accent5>
          <a:srgbClr val="E2E2FF"/>
        </a:accent5>
        <a:accent6>
          <a:srgbClr val="C4C4D6"/>
        </a:accent6>
        <a:hlink>
          <a:srgbClr val="6767FF"/>
        </a:hlink>
        <a:folHlink>
          <a:srgbClr val="9933FF"/>
        </a:folHlink>
      </a:clrScheme>
      <a:clrMap bg1="lt1" tx1="dk1" bg2="lt2" tx2="dk2" accent1="accent1" accent2="accent2" accent3="accent3" accent4="accent4" accent5="accent5" accent6="accent6" hlink="hlink" folHlink="folHlink"/>
    </a:extraClrScheme>
    <a:extraClrScheme>
      <a:clrScheme name="Watermark 2">
        <a:dk1>
          <a:srgbClr val="000000"/>
        </a:dk1>
        <a:lt1>
          <a:srgbClr val="FFFFFF"/>
        </a:lt1>
        <a:dk2>
          <a:srgbClr val="666633"/>
        </a:dk2>
        <a:lt2>
          <a:srgbClr val="5F5F5F"/>
        </a:lt2>
        <a:accent1>
          <a:srgbClr val="FFCC00"/>
        </a:accent1>
        <a:accent2>
          <a:srgbClr val="EFF0B2"/>
        </a:accent2>
        <a:accent3>
          <a:srgbClr val="FFFFFF"/>
        </a:accent3>
        <a:accent4>
          <a:srgbClr val="000000"/>
        </a:accent4>
        <a:accent5>
          <a:srgbClr val="FFE2AA"/>
        </a:accent5>
        <a:accent6>
          <a:srgbClr val="D9D9A1"/>
        </a:accent6>
        <a:hlink>
          <a:srgbClr val="808000"/>
        </a:hlink>
        <a:folHlink>
          <a:srgbClr val="CCCC00"/>
        </a:folHlink>
      </a:clrScheme>
      <a:clrMap bg1="lt1" tx1="dk1" bg2="lt2" tx2="dk2" accent1="accent1" accent2="accent2" accent3="accent3" accent4="accent4" accent5="accent5" accent6="accent6" hlink="hlink" folHlink="folHlink"/>
    </a:extraClrScheme>
    <a:extraClrScheme>
      <a:clrScheme name="Watermark 3">
        <a:dk1>
          <a:srgbClr val="000000"/>
        </a:dk1>
        <a:lt1>
          <a:srgbClr val="FFFFFF"/>
        </a:lt1>
        <a:dk2>
          <a:srgbClr val="000000"/>
        </a:dk2>
        <a:lt2>
          <a:srgbClr val="666699"/>
        </a:lt2>
        <a:accent1>
          <a:srgbClr val="9BB0CB"/>
        </a:accent1>
        <a:accent2>
          <a:srgbClr val="D1E0CE"/>
        </a:accent2>
        <a:accent3>
          <a:srgbClr val="FFFFFF"/>
        </a:accent3>
        <a:accent4>
          <a:srgbClr val="000000"/>
        </a:accent4>
        <a:accent5>
          <a:srgbClr val="CBD4E2"/>
        </a:accent5>
        <a:accent6>
          <a:srgbClr val="BDCBBA"/>
        </a:accent6>
        <a:hlink>
          <a:srgbClr val="8EA642"/>
        </a:hlink>
        <a:folHlink>
          <a:srgbClr val="CCCC00"/>
        </a:folHlink>
      </a:clrScheme>
      <a:clrMap bg1="lt1" tx1="dk1" bg2="lt2" tx2="dk2" accent1="accent1" accent2="accent2" accent3="accent3" accent4="accent4" accent5="accent5" accent6="accent6" hlink="hlink" folHlink="folHlink"/>
    </a:extraClrScheme>
    <a:extraClrScheme>
      <a:clrScheme name="Watermark 4">
        <a:dk1>
          <a:srgbClr val="333300"/>
        </a:dk1>
        <a:lt1>
          <a:srgbClr val="FFFFCC"/>
        </a:lt1>
        <a:dk2>
          <a:srgbClr val="336600"/>
        </a:dk2>
        <a:lt2>
          <a:srgbClr val="FFFFCC"/>
        </a:lt2>
        <a:accent1>
          <a:srgbClr val="99CC00"/>
        </a:accent1>
        <a:accent2>
          <a:srgbClr val="669900"/>
        </a:accent2>
        <a:accent3>
          <a:srgbClr val="ADB8AA"/>
        </a:accent3>
        <a:accent4>
          <a:srgbClr val="DADAAE"/>
        </a:accent4>
        <a:accent5>
          <a:srgbClr val="CAE2AA"/>
        </a:accent5>
        <a:accent6>
          <a:srgbClr val="5C8A00"/>
        </a:accent6>
        <a:hlink>
          <a:srgbClr val="CC9900"/>
        </a:hlink>
        <a:folHlink>
          <a:srgbClr val="FFCC00"/>
        </a:folHlink>
      </a:clrScheme>
      <a:clrMap bg1="dk2" tx1="lt1" bg2="dk1" tx2="lt2" accent1="accent1" accent2="accent2" accent3="accent3" accent4="accent4" accent5="accent5" accent6="accent6" hlink="hlink" folHlink="folHlink"/>
    </a:extraClrScheme>
    <a:extraClrScheme>
      <a:clrScheme name="Watermark 5">
        <a:dk1>
          <a:srgbClr val="424458"/>
        </a:dk1>
        <a:lt1>
          <a:srgbClr val="FFFFFF"/>
        </a:lt1>
        <a:dk2>
          <a:srgbClr val="004A48"/>
        </a:dk2>
        <a:lt2>
          <a:srgbClr val="FFFFFF"/>
        </a:lt2>
        <a:accent1>
          <a:srgbClr val="83B200"/>
        </a:accent1>
        <a:accent2>
          <a:srgbClr val="006260"/>
        </a:accent2>
        <a:accent3>
          <a:srgbClr val="AAB1B1"/>
        </a:accent3>
        <a:accent4>
          <a:srgbClr val="DADADA"/>
        </a:accent4>
        <a:accent5>
          <a:srgbClr val="C1D5AA"/>
        </a:accent5>
        <a:accent6>
          <a:srgbClr val="005856"/>
        </a:accent6>
        <a:hlink>
          <a:srgbClr val="6666FF"/>
        </a:hlink>
        <a:folHlink>
          <a:srgbClr val="B2B2B2"/>
        </a:folHlink>
      </a:clrScheme>
      <a:clrMap bg1="dk2" tx1="lt1" bg2="dk1" tx2="lt2" accent1="accent1" accent2="accent2" accent3="accent3" accent4="accent4" accent5="accent5" accent6="accent6" hlink="hlink" folHlink="folHlink"/>
    </a:extraClrScheme>
    <a:extraClrScheme>
      <a:clrScheme name="Watermark 6">
        <a:dk1>
          <a:srgbClr val="000000"/>
        </a:dk1>
        <a:lt1>
          <a:srgbClr val="FFFFFF"/>
        </a:lt1>
        <a:dk2>
          <a:srgbClr val="1C2046"/>
        </a:dk2>
        <a:lt2>
          <a:srgbClr val="FFFFFF"/>
        </a:lt2>
        <a:accent1>
          <a:srgbClr val="00CCFF"/>
        </a:accent1>
        <a:accent2>
          <a:srgbClr val="2D226E"/>
        </a:accent2>
        <a:accent3>
          <a:srgbClr val="ABABB0"/>
        </a:accent3>
        <a:accent4>
          <a:srgbClr val="DADADA"/>
        </a:accent4>
        <a:accent5>
          <a:srgbClr val="AAE2FF"/>
        </a:accent5>
        <a:accent6>
          <a:srgbClr val="281E63"/>
        </a:accent6>
        <a:hlink>
          <a:srgbClr val="666699"/>
        </a:hlink>
        <a:folHlink>
          <a:srgbClr val="9999FF"/>
        </a:folHlink>
      </a:clrScheme>
      <a:clrMap bg1="dk2" tx1="lt1" bg2="dk1" tx2="lt2" accent1="accent1" accent2="accent2" accent3="accent3" accent4="accent4" accent5="accent5" accent6="accent6" hlink="hlink" folHlink="folHlink"/>
    </a:extraClrScheme>
    <a:extraClrScheme>
      <a:clrScheme name="Watermark 7">
        <a:dk1>
          <a:srgbClr val="424458"/>
        </a:dk1>
        <a:lt1>
          <a:srgbClr val="FFFFFF"/>
        </a:lt1>
        <a:dk2>
          <a:srgbClr val="000066"/>
        </a:dk2>
        <a:lt2>
          <a:srgbClr val="FFFFFF"/>
        </a:lt2>
        <a:accent1>
          <a:srgbClr val="6666FF"/>
        </a:accent1>
        <a:accent2>
          <a:srgbClr val="333399"/>
        </a:accent2>
        <a:accent3>
          <a:srgbClr val="AAAAB8"/>
        </a:accent3>
        <a:accent4>
          <a:srgbClr val="DADADA"/>
        </a:accent4>
        <a:accent5>
          <a:srgbClr val="B8B8FF"/>
        </a:accent5>
        <a:accent6>
          <a:srgbClr val="2D2D8A"/>
        </a:accent6>
        <a:hlink>
          <a:srgbClr val="FF9900"/>
        </a:hlink>
        <a:folHlink>
          <a:srgbClr val="CCCC00"/>
        </a:folHlink>
      </a:clrScheme>
      <a:clrMap bg1="dk2" tx1="lt1" bg2="dk1" tx2="lt2" accent1="accent1" accent2="accent2" accent3="accent3" accent4="accent4" accent5="accent5" accent6="accent6" hlink="hlink" folHlink="folHlink"/>
    </a:extraClrScheme>
    <a:extraClrScheme>
      <a:clrScheme name="Watermark 8">
        <a:dk1>
          <a:srgbClr val="1C1C1C"/>
        </a:dk1>
        <a:lt1>
          <a:srgbClr val="FFFFCC"/>
        </a:lt1>
        <a:dk2>
          <a:srgbClr val="390B20"/>
        </a:dk2>
        <a:lt2>
          <a:srgbClr val="FFFFCC"/>
        </a:lt2>
        <a:accent1>
          <a:srgbClr val="FF916F"/>
        </a:accent1>
        <a:accent2>
          <a:srgbClr val="561450"/>
        </a:accent2>
        <a:accent3>
          <a:srgbClr val="AEAAAB"/>
        </a:accent3>
        <a:accent4>
          <a:srgbClr val="DADAAE"/>
        </a:accent4>
        <a:accent5>
          <a:srgbClr val="FFC7BB"/>
        </a:accent5>
        <a:accent6>
          <a:srgbClr val="4D1148"/>
        </a:accent6>
        <a:hlink>
          <a:srgbClr val="637D95"/>
        </a:hlink>
        <a:folHlink>
          <a:srgbClr val="FFCC00"/>
        </a:folHlink>
      </a:clrScheme>
      <a:clrMap bg1="dk2" tx1="lt1" bg2="dk1" tx2="lt2" accent1="accent1" accent2="accent2" accent3="accent3" accent4="accent4" accent5="accent5" accent6="accent6" hlink="hlink" folHlink="folHlink"/>
    </a:extraClrScheme>
    <a:extraClrScheme>
      <a:clrScheme name="Watermark 9">
        <a:dk1>
          <a:srgbClr val="4C0000"/>
        </a:dk1>
        <a:lt1>
          <a:srgbClr val="FFFFFF"/>
        </a:lt1>
        <a:dk2>
          <a:srgbClr val="722104"/>
        </a:dk2>
        <a:lt2>
          <a:srgbClr val="FFFFFF"/>
        </a:lt2>
        <a:accent1>
          <a:srgbClr val="CC6600"/>
        </a:accent1>
        <a:accent2>
          <a:srgbClr val="8A2E00"/>
        </a:accent2>
        <a:accent3>
          <a:srgbClr val="BCABAA"/>
        </a:accent3>
        <a:accent4>
          <a:srgbClr val="DADADA"/>
        </a:accent4>
        <a:accent5>
          <a:srgbClr val="E2B8AA"/>
        </a:accent5>
        <a:accent6>
          <a:srgbClr val="7D2900"/>
        </a:accent6>
        <a:hlink>
          <a:srgbClr val="FFCC00"/>
        </a:hlink>
        <a:folHlink>
          <a:srgbClr val="FF990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Watermark</Template>
  <TotalTime>1337</TotalTime>
  <Words>684</Words>
  <Application>Microsoft Office PowerPoint</Application>
  <PresentationFormat>On-screen Show (4:3)</PresentationFormat>
  <Paragraphs>135</Paragraphs>
  <Slides>10</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10</vt:i4>
      </vt:variant>
    </vt:vector>
  </HeadingPairs>
  <TitlesOfParts>
    <vt:vector size="16" baseType="lpstr">
      <vt:lpstr>Times New Roman</vt:lpstr>
      <vt:lpstr>Arial</vt:lpstr>
      <vt:lpstr>Wingdings</vt:lpstr>
      <vt:lpstr>Calibri</vt:lpstr>
      <vt:lpstr>Watermark</vt:lpstr>
      <vt:lpstr>Microsoft Equation 3.0</vt:lpstr>
      <vt:lpstr>   </vt:lpstr>
      <vt:lpstr>Slide 2</vt:lpstr>
      <vt:lpstr>Slide 3</vt:lpstr>
      <vt:lpstr>Slide 4</vt:lpstr>
      <vt:lpstr>Slide 5</vt:lpstr>
      <vt:lpstr>Slide 6</vt:lpstr>
      <vt:lpstr>Slide 7</vt:lpstr>
      <vt:lpstr>Slide 8</vt:lpstr>
      <vt:lpstr>Slide 9</vt:lpstr>
      <vt:lpstr>Slide 10</vt:lpstr>
    </vt:vector>
  </TitlesOfParts>
  <Company>HOME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User</dc:creator>
  <cp:lastModifiedBy>CSTeam</cp:lastModifiedBy>
  <cp:revision>476</cp:revision>
  <dcterms:created xsi:type="dcterms:W3CDTF">2007-12-10T14:21:31Z</dcterms:created>
  <dcterms:modified xsi:type="dcterms:W3CDTF">2016-06-30T03:34:35Z</dcterms:modified>
</cp:coreProperties>
</file>