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81E8A-1FC9-46AA-A402-9E72C963C1FB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31B32-FABF-426A-83F7-A2AEA9EA5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Tuần</a:t>
            </a:r>
            <a:r>
              <a:rPr lang="en-US" dirty="0" smtClean="0"/>
              <a:t> 4 –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TẢ CẢNH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TẢ CẢNH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 </a:t>
            </a:r>
            <a:r>
              <a:rPr lang="en-US" sz="2800" dirty="0" err="1" smtClean="0"/>
              <a:t>Tả</a:t>
            </a:r>
            <a:r>
              <a:rPr lang="en-US" sz="2800" dirty="0" smtClean="0"/>
              <a:t>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buổi</a:t>
            </a:r>
            <a:r>
              <a:rPr lang="en-US" sz="2800" dirty="0" smtClean="0"/>
              <a:t> </a:t>
            </a:r>
            <a:r>
              <a:rPr lang="en-US" sz="2800" dirty="0" err="1" smtClean="0"/>
              <a:t>sáng</a:t>
            </a:r>
            <a:r>
              <a:rPr lang="en-US" sz="2800" dirty="0" smtClean="0"/>
              <a:t>(</a:t>
            </a:r>
            <a:r>
              <a:rPr lang="en-US" sz="2800" dirty="0" err="1" smtClean="0"/>
              <a:t>hoặctrưa,chiều</a:t>
            </a:r>
            <a:r>
              <a:rPr lang="en-US" sz="2800" dirty="0" smtClean="0"/>
              <a:t>)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vườn</a:t>
            </a:r>
            <a:r>
              <a:rPr lang="en-US" sz="2800" dirty="0" smtClean="0"/>
              <a:t> </a:t>
            </a:r>
            <a:r>
              <a:rPr lang="en-US" sz="2800" dirty="0" err="1" smtClean="0"/>
              <a:t>cây,công</a:t>
            </a:r>
            <a:r>
              <a:rPr lang="en-US" sz="2800" dirty="0" smtClean="0"/>
              <a:t> </a:t>
            </a:r>
            <a:r>
              <a:rPr lang="en-US" sz="2800" dirty="0" err="1" smtClean="0"/>
              <a:t>viên</a:t>
            </a:r>
            <a:endParaRPr lang="en-US" sz="2800" dirty="0"/>
          </a:p>
        </p:txBody>
      </p:sp>
      <p:pic>
        <p:nvPicPr>
          <p:cNvPr id="1026" name="Picture 2" descr="C:\Users\bluestar\Desktop\caycomu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819400"/>
            <a:ext cx="3810000" cy="2857500"/>
          </a:xfrm>
          <a:prstGeom prst="rect">
            <a:avLst/>
          </a:prstGeom>
          <a:noFill/>
        </p:spPr>
      </p:pic>
      <p:pic>
        <p:nvPicPr>
          <p:cNvPr id="1027" name="Picture 3" descr="C:\Users\bluestar\Desktop\congvienthongnhat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819400"/>
            <a:ext cx="40386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TẢ CẢNH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2.Tả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cơn</a:t>
            </a:r>
            <a:r>
              <a:rPr lang="en-US" sz="2800" dirty="0" smtClean="0"/>
              <a:t> </a:t>
            </a:r>
            <a:r>
              <a:rPr lang="en-US" sz="2800" dirty="0" err="1" smtClean="0"/>
              <a:t>mưa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2050" name="Picture 2" descr="C:\Users\bluestar\Desktop\rain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286000"/>
            <a:ext cx="3810000" cy="2667000"/>
          </a:xfrm>
          <a:prstGeom prst="rect">
            <a:avLst/>
          </a:prstGeom>
          <a:noFill/>
        </p:spPr>
      </p:pic>
      <p:pic>
        <p:nvPicPr>
          <p:cNvPr id="2051" name="Picture 3" descr="C:\Users\bluestar\Desktop\156413-Mua roi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0"/>
            <a:ext cx="3810000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TẢ CẢNH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3.Tả </a:t>
            </a: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 smtClean="0"/>
              <a:t>nhà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endParaRPr lang="en-US" sz="2800" dirty="0"/>
          </a:p>
        </p:txBody>
      </p:sp>
      <p:pic>
        <p:nvPicPr>
          <p:cNvPr id="3074" name="Picture 2" descr="C:\Users\bluestar\Desktop\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133600"/>
            <a:ext cx="3733800" cy="4191000"/>
          </a:xfrm>
          <a:prstGeom prst="rect">
            <a:avLst/>
          </a:prstGeom>
          <a:noFill/>
        </p:spPr>
      </p:pic>
      <p:pic>
        <p:nvPicPr>
          <p:cNvPr id="3075" name="Picture 3" descr="C:\Users\bluestar\Desktop\38ea6d310a70509bb361abf3aeb91c0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133600"/>
            <a:ext cx="42672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34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Tuần 4 – Tập Làm văn</vt:lpstr>
      <vt:lpstr>TẢ CẢNH</vt:lpstr>
      <vt:lpstr>TẢ CẢNH</vt:lpstr>
      <vt:lpstr>TẢ CẢNH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Tuần 4 – Tập Làm văn</dc:title>
  <dc:creator>bluestar</dc:creator>
  <cp:lastModifiedBy>CSTeam</cp:lastModifiedBy>
  <cp:revision>2</cp:revision>
  <dcterms:created xsi:type="dcterms:W3CDTF">2012-09-25T04:16:28Z</dcterms:created>
  <dcterms:modified xsi:type="dcterms:W3CDTF">2016-06-30T02:54:33Z</dcterms:modified>
</cp:coreProperties>
</file>