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C19AA-DA28-45E9-A0F8-98CA8E4E4CC0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B600-826E-4336-8825-233D90929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Tuần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4 –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Luyện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tập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tả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cảnh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Ngôi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trường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em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TRƯỜNG EM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bluestar\Desktop\images313780_image0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1676400"/>
            <a:ext cx="2362200" cy="2667000"/>
          </a:xfrm>
          <a:prstGeom prst="rect">
            <a:avLst/>
          </a:prstGeom>
          <a:noFill/>
        </p:spPr>
      </p:pic>
      <p:pic>
        <p:nvPicPr>
          <p:cNvPr id="1027" name="Picture 3" descr="C:\Users\bluestar\Desktop\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676400"/>
            <a:ext cx="2779713" cy="2667000"/>
          </a:xfrm>
          <a:prstGeom prst="rect">
            <a:avLst/>
          </a:prstGeom>
          <a:noFill/>
        </p:spPr>
      </p:pic>
      <p:pic>
        <p:nvPicPr>
          <p:cNvPr id="1028" name="Picture 4" descr="C:\Users\bluestar\Desktop\IMG_0017.jp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676400"/>
            <a:ext cx="2743200" cy="2654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TRƯỜNG EM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Lưu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ý :</a:t>
            </a: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-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Có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thể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tả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ngôi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trường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vào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một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thời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điểm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nhất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định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-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Bình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thường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,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nên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tả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theo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trình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tự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quan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sát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từ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xa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đến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gần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,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từ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ngoài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vào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trong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.</a:t>
            </a: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-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Ngôi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trường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nào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cũng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gắn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với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các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hoạt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động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của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thầy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trò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.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TRƯỜNG EM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2050" name="Picture 2" descr="C:\Users\bluestar\Desktop\TruongTHCSDangThaiMa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47800"/>
            <a:ext cx="8077200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69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Tuần 4 – Luyện tập tả cảnh</vt:lpstr>
      <vt:lpstr>TRƯỜNG EM</vt:lpstr>
      <vt:lpstr>TRƯỜNG EM</vt:lpstr>
      <vt:lpstr>TRƯỜNG 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bluestar</dc:creator>
  <cp:lastModifiedBy>CSTeam</cp:lastModifiedBy>
  <cp:revision>4</cp:revision>
  <dcterms:created xsi:type="dcterms:W3CDTF">2012-09-25T04:09:08Z</dcterms:created>
  <dcterms:modified xsi:type="dcterms:W3CDTF">2016-06-30T02:54:32Z</dcterms:modified>
</cp:coreProperties>
</file>