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1" r:id="rId6"/>
    <p:sldId id="260" r:id="rId7"/>
    <p:sldId id="262" r:id="rId8"/>
    <p:sldId id="263" r:id="rId9"/>
    <p:sldId id="264" r:id="rId10"/>
  </p:sldIdLst>
  <p:sldSz cx="9144000" cy="6858000" type="screen4x3"/>
  <p:notesSz cx="6858000" cy="9144000"/>
  <p:defaultTextStyle>
    <a:defPPr>
      <a:defRPr lang="en-US"/>
    </a:defPPr>
    <a:lvl1pPr algn="l" rtl="0" fontAlgn="base">
      <a:spcBef>
        <a:spcPct val="0"/>
      </a:spcBef>
      <a:spcAft>
        <a:spcPct val="0"/>
      </a:spcAft>
      <a:defRPr sz="4400" kern="1200">
        <a:solidFill>
          <a:schemeClr val="tx2"/>
        </a:solidFill>
        <a:latin typeface="VNI-Times" pitchFamily="2" charset="0"/>
        <a:ea typeface="+mn-ea"/>
        <a:cs typeface="+mn-cs"/>
      </a:defRPr>
    </a:lvl1pPr>
    <a:lvl2pPr marL="457200" algn="l" rtl="0" fontAlgn="base">
      <a:spcBef>
        <a:spcPct val="0"/>
      </a:spcBef>
      <a:spcAft>
        <a:spcPct val="0"/>
      </a:spcAft>
      <a:defRPr sz="4400" kern="1200">
        <a:solidFill>
          <a:schemeClr val="tx2"/>
        </a:solidFill>
        <a:latin typeface="VNI-Times" pitchFamily="2" charset="0"/>
        <a:ea typeface="+mn-ea"/>
        <a:cs typeface="+mn-cs"/>
      </a:defRPr>
    </a:lvl2pPr>
    <a:lvl3pPr marL="914400" algn="l" rtl="0" fontAlgn="base">
      <a:spcBef>
        <a:spcPct val="0"/>
      </a:spcBef>
      <a:spcAft>
        <a:spcPct val="0"/>
      </a:spcAft>
      <a:defRPr sz="4400" kern="1200">
        <a:solidFill>
          <a:schemeClr val="tx2"/>
        </a:solidFill>
        <a:latin typeface="VNI-Times" pitchFamily="2" charset="0"/>
        <a:ea typeface="+mn-ea"/>
        <a:cs typeface="+mn-cs"/>
      </a:defRPr>
    </a:lvl3pPr>
    <a:lvl4pPr marL="1371600" algn="l" rtl="0" fontAlgn="base">
      <a:spcBef>
        <a:spcPct val="0"/>
      </a:spcBef>
      <a:spcAft>
        <a:spcPct val="0"/>
      </a:spcAft>
      <a:defRPr sz="4400" kern="1200">
        <a:solidFill>
          <a:schemeClr val="tx2"/>
        </a:solidFill>
        <a:latin typeface="VNI-Times" pitchFamily="2" charset="0"/>
        <a:ea typeface="+mn-ea"/>
        <a:cs typeface="+mn-cs"/>
      </a:defRPr>
    </a:lvl4pPr>
    <a:lvl5pPr marL="1828800" algn="l" rtl="0" fontAlgn="base">
      <a:spcBef>
        <a:spcPct val="0"/>
      </a:spcBef>
      <a:spcAft>
        <a:spcPct val="0"/>
      </a:spcAft>
      <a:defRPr sz="4400" kern="1200">
        <a:solidFill>
          <a:schemeClr val="tx2"/>
        </a:solidFill>
        <a:latin typeface="VNI-Times" pitchFamily="2" charset="0"/>
        <a:ea typeface="+mn-ea"/>
        <a:cs typeface="+mn-cs"/>
      </a:defRPr>
    </a:lvl5pPr>
    <a:lvl6pPr marL="2286000" algn="l" defTabSz="914400" rtl="0" eaLnBrk="1" latinLnBrk="0" hangingPunct="1">
      <a:defRPr sz="4400" kern="1200">
        <a:solidFill>
          <a:schemeClr val="tx2"/>
        </a:solidFill>
        <a:latin typeface="VNI-Times" pitchFamily="2" charset="0"/>
        <a:ea typeface="+mn-ea"/>
        <a:cs typeface="+mn-cs"/>
      </a:defRPr>
    </a:lvl6pPr>
    <a:lvl7pPr marL="2743200" algn="l" defTabSz="914400" rtl="0" eaLnBrk="1" latinLnBrk="0" hangingPunct="1">
      <a:defRPr sz="4400" kern="1200">
        <a:solidFill>
          <a:schemeClr val="tx2"/>
        </a:solidFill>
        <a:latin typeface="VNI-Times" pitchFamily="2" charset="0"/>
        <a:ea typeface="+mn-ea"/>
        <a:cs typeface="+mn-cs"/>
      </a:defRPr>
    </a:lvl7pPr>
    <a:lvl8pPr marL="3200400" algn="l" defTabSz="914400" rtl="0" eaLnBrk="1" latinLnBrk="0" hangingPunct="1">
      <a:defRPr sz="4400" kern="1200">
        <a:solidFill>
          <a:schemeClr val="tx2"/>
        </a:solidFill>
        <a:latin typeface="VNI-Times" pitchFamily="2" charset="0"/>
        <a:ea typeface="+mn-ea"/>
        <a:cs typeface="+mn-cs"/>
      </a:defRPr>
    </a:lvl8pPr>
    <a:lvl9pPr marL="3657600" algn="l" defTabSz="914400" rtl="0" eaLnBrk="1" latinLnBrk="0" hangingPunct="1">
      <a:defRPr sz="4400" kern="1200">
        <a:solidFill>
          <a:schemeClr val="tx2"/>
        </a:solidFill>
        <a:latin typeface="VNI-Times" pitchFamily="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showPr showNarration="1">
    <p:present/>
    <p:sldAll/>
    <p:penClr>
      <a:srgbClr val="FF0000"/>
    </p:penClr>
  </p:showPr>
  <p:clrMru>
    <a:srgbClr val="EAEAEA"/>
    <a:srgbClr val="CCFFCC"/>
    <a:srgbClr val="9933FF"/>
    <a:srgbClr val="66FFFF"/>
    <a:srgbClr val="0000FF"/>
    <a:srgbClr val="FF3300"/>
    <a:srgbClr val="FFFF99"/>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444" autoAdjust="0"/>
  </p:normalViewPr>
  <p:slideViewPr>
    <p:cSldViewPr>
      <p:cViewPr varScale="1">
        <p:scale>
          <a:sx n="41" d="100"/>
          <a:sy n="41" d="100"/>
        </p:scale>
        <p:origin x="-13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latin typeface="Arial" charset="0"/>
              </a:defRPr>
            </a:lvl1pPr>
          </a:lstStyle>
          <a:p>
            <a:pPr>
              <a:defRPr/>
            </a:pPr>
            <a:endParaRPr lang="en-US"/>
          </a:p>
        </p:txBody>
      </p:sp>
      <p:sp>
        <p:nvSpPr>
          <p:cNvPr id="245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126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45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latin typeface="Arial" charset="0"/>
              </a:defRPr>
            </a:lvl1pPr>
          </a:lstStyle>
          <a:p>
            <a:pPr>
              <a:defRPr/>
            </a:pPr>
            <a:endParaRPr lang="en-US"/>
          </a:p>
        </p:txBody>
      </p:sp>
      <p:sp>
        <p:nvSpPr>
          <p:cNvPr id="245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A78AE878-EE3C-4589-B53D-F10E9818ED2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3.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7E4AEF-AB0E-4AAB-B394-0DB669DD8007}"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CCC306-5F54-4212-A757-548569C0F747}"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CE76B6-3E91-4394-9790-3A5286892DC5}"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D937140-9AAC-4A7C-AF74-0A3A4711A460}"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B537EA-06B9-454C-AA1F-A85B1FEEA8C9}"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8FFAA0-0D34-418D-928B-6120D7E74FA4}"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1316D34-DF0C-41A4-BF29-1582154F06FC}"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C138E2F-164C-4948-8FCC-6578F2243BA1}"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B6E3A4-3D71-4FEB-ABCD-EF8BDF4C952C}"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86654E0-02ED-4190-BD10-68D1A5FDAF3D}"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CED941E-E75F-4856-BEF1-02B02888373A}"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627C1CA-CF08-4889-8257-9E0394EC0B8E}" type="slidenum">
              <a:rPr lang="en-US"/>
              <a:pPr>
                <a:defRPr/>
              </a:pPr>
              <a:t>‹#›</a:t>
            </a:fld>
            <a:endParaRPr lang="en-US"/>
          </a:p>
        </p:txBody>
      </p:sp>
    </p:spTree>
  </p:cSld>
  <p:clrMapOvr>
    <a:masterClrMapping/>
  </p:clrMapOvr>
  <p:transition spd="slow" advTm="0">
    <p:wheel spokes="8"/>
    <p:sndAc>
      <p:stSnd>
        <p:snd r:embed="rId1" name="chimes.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1E2E19E7-A39C-4219-9A21-76F4AD79FDE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advTm="0">
    <p:wheel spokes="8"/>
    <p:sndAc>
      <p:stSnd>
        <p:snd r:embed="rId14" name="chimes.wav" builtIn="1"/>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file:///E:\luu\Giao%20an%20PowerPoint\Dong%20mau%20Lac%20Hong%20(Dan%20Truong).wav" TargetMode="External"/><Relationship Id="rId1" Type="http://schemas.openxmlformats.org/officeDocument/2006/relationships/tags" Target="../tags/tag1.xml"/><Relationship Id="rId5" Type="http://schemas.openxmlformats.org/officeDocument/2006/relationships/image" Target="../media/image2.png"/><Relationship Id="rId4" Type="http://schemas.openxmlformats.org/officeDocument/2006/relationships/audio" Target="../media/audio1.wav"/></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1.wav"/><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xml"/><Relationship Id="rId1" Type="http://schemas.openxmlformats.org/officeDocument/2006/relationships/audio" Target="file:///E:\luu\Giao%20an%20PowerPoint\Dong%20mau%20Lac%20Hong%20(Dan%20Truong).wav" TargetMode="External"/><Relationship Id="rId6" Type="http://schemas.openxmlformats.org/officeDocument/2006/relationships/image" Target="../media/image6.jpeg"/><Relationship Id="rId5" Type="http://schemas.openxmlformats.org/officeDocument/2006/relationships/image" Target="../media/image2.pn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1371600" y="2095500"/>
            <a:ext cx="1752600" cy="762000"/>
          </a:xfrm>
        </p:spPr>
        <p:txBody>
          <a:bodyPr/>
          <a:lstStyle/>
          <a:p>
            <a:pPr eaLnBrk="1" hangingPunct="1"/>
            <a:r>
              <a:rPr lang="en-US" smtClean="0"/>
              <a:t>Bài dạy: </a:t>
            </a:r>
          </a:p>
        </p:txBody>
      </p:sp>
      <p:sp>
        <p:nvSpPr>
          <p:cNvPr id="2051" name="Text Box 5"/>
          <p:cNvSpPr txBox="1">
            <a:spLocks noChangeArrowheads="1"/>
          </p:cNvSpPr>
          <p:nvPr/>
        </p:nvSpPr>
        <p:spPr bwMode="auto">
          <a:xfrm>
            <a:off x="2495550" y="1181100"/>
            <a:ext cx="4267200" cy="762000"/>
          </a:xfrm>
          <a:prstGeom prst="rect">
            <a:avLst/>
          </a:prstGeom>
          <a:noFill/>
          <a:ln w="9525">
            <a:noFill/>
            <a:miter lim="800000"/>
            <a:headEnd/>
            <a:tailEnd/>
          </a:ln>
        </p:spPr>
        <p:txBody>
          <a:bodyPr>
            <a:spAutoFit/>
          </a:bodyPr>
          <a:lstStyle/>
          <a:p>
            <a:pPr algn="ctr">
              <a:spcBef>
                <a:spcPct val="50000"/>
              </a:spcBef>
            </a:pPr>
            <a:r>
              <a:rPr lang="en-US">
                <a:solidFill>
                  <a:srgbClr val="FF00FF"/>
                </a:solidFill>
                <a:latin typeface="Arial" charset="0"/>
              </a:rPr>
              <a:t>TẬP ĐỌC</a:t>
            </a:r>
          </a:p>
        </p:txBody>
      </p:sp>
      <p:sp>
        <p:nvSpPr>
          <p:cNvPr id="2052" name="Rectangle 7"/>
          <p:cNvSpPr>
            <a:spLocks noChangeArrowheads="1"/>
          </p:cNvSpPr>
          <p:nvPr/>
        </p:nvSpPr>
        <p:spPr bwMode="auto">
          <a:xfrm>
            <a:off x="171450" y="4572000"/>
            <a:ext cx="184150" cy="366713"/>
          </a:xfrm>
          <a:prstGeom prst="rect">
            <a:avLst/>
          </a:prstGeom>
          <a:noFill/>
          <a:ln w="9525">
            <a:noFill/>
            <a:miter lim="800000"/>
            <a:headEnd/>
            <a:tailEnd/>
          </a:ln>
        </p:spPr>
        <p:txBody>
          <a:bodyPr wrap="none">
            <a:spAutoFit/>
          </a:bodyPr>
          <a:lstStyle/>
          <a:p>
            <a:pPr>
              <a:spcBef>
                <a:spcPct val="50000"/>
              </a:spcBef>
            </a:pPr>
            <a:endParaRPr lang="en-US" sz="1800">
              <a:solidFill>
                <a:srgbClr val="FF0000"/>
              </a:solidFill>
              <a:latin typeface="Arial" charset="0"/>
            </a:endParaRPr>
          </a:p>
        </p:txBody>
      </p:sp>
      <p:sp>
        <p:nvSpPr>
          <p:cNvPr id="2" name="Text Box 4" descr="BACK-077"/>
          <p:cNvSpPr txBox="1">
            <a:spLocks noChangeArrowheads="1"/>
          </p:cNvSpPr>
          <p:nvPr/>
        </p:nvSpPr>
        <p:spPr bwMode="auto">
          <a:xfrm>
            <a:off x="1295400" y="3200400"/>
            <a:ext cx="7239000" cy="762000"/>
          </a:xfrm>
          <a:prstGeom prst="rect">
            <a:avLst/>
          </a:prstGeom>
          <a:noFill/>
          <a:ln w="9525">
            <a:noFill/>
            <a:miter lim="800000"/>
            <a:headEnd/>
            <a:tailEnd/>
          </a:ln>
        </p:spPr>
        <p:txBody>
          <a:bodyPr>
            <a:spAutoFit/>
          </a:bodyPr>
          <a:lstStyle/>
          <a:p>
            <a:pPr algn="ctr">
              <a:spcBef>
                <a:spcPct val="50000"/>
              </a:spcBef>
            </a:pPr>
            <a:r>
              <a:rPr lang="en-US">
                <a:solidFill>
                  <a:srgbClr val="FF0000"/>
                </a:solidFill>
                <a:latin typeface="Arial" charset="0"/>
              </a:rPr>
              <a:t>Nghìn n</a:t>
            </a:r>
            <a:r>
              <a:rPr lang="vi-VN">
                <a:solidFill>
                  <a:srgbClr val="FF0000"/>
                </a:solidFill>
                <a:latin typeface="Arial" charset="0"/>
              </a:rPr>
              <a:t>ă</a:t>
            </a:r>
            <a:r>
              <a:rPr lang="en-US">
                <a:solidFill>
                  <a:srgbClr val="FF0000"/>
                </a:solidFill>
                <a:latin typeface="Arial" charset="0"/>
              </a:rPr>
              <a:t>m v</a:t>
            </a:r>
            <a:r>
              <a:rPr lang="vi-VN">
                <a:solidFill>
                  <a:srgbClr val="FF0000"/>
                </a:solidFill>
                <a:latin typeface="Arial" charset="0"/>
              </a:rPr>
              <a:t>ă</a:t>
            </a:r>
            <a:r>
              <a:rPr lang="en-US">
                <a:solidFill>
                  <a:srgbClr val="FF0000"/>
                </a:solidFill>
                <a:latin typeface="Arial" charset="0"/>
              </a:rPr>
              <a:t>n hiến</a:t>
            </a:r>
          </a:p>
        </p:txBody>
      </p:sp>
      <p:pic>
        <p:nvPicPr>
          <p:cNvPr id="2059" name="Dong mau Lac Hong (Dan Truong).wav">
            <a:hlinkClick r:id="" action="ppaction://media"/>
          </p:cNvPr>
          <p:cNvPicPr>
            <a:picLocks noRot="1" noChangeAspect="1" noChangeArrowheads="1"/>
          </p:cNvPicPr>
          <p:nvPr>
            <a:audioFile r:link="rId2"/>
          </p:nvPr>
        </p:nvPicPr>
        <p:blipFill>
          <a:blip r:embed="rId5"/>
          <a:srcRect/>
          <a:stretch>
            <a:fillRect/>
          </a:stretch>
        </p:blipFill>
        <p:spPr bwMode="auto">
          <a:xfrm>
            <a:off x="457200" y="6419850"/>
            <a:ext cx="304800" cy="304800"/>
          </a:xfrm>
          <a:prstGeom prst="rect">
            <a:avLst/>
          </a:prstGeom>
          <a:noFill/>
          <a:ln w="9525">
            <a:noFill/>
            <a:miter lim="800000"/>
            <a:headEnd/>
            <a:tailEnd/>
          </a:ln>
        </p:spPr>
      </p:pic>
    </p:spTree>
    <p:custDataLst>
      <p:tags r:id="rId1"/>
    </p:custDataLst>
  </p:cSld>
  <p:clrMapOvr>
    <a:masterClrMapping/>
  </p:clrMapOvr>
  <p:transition spd="slow">
    <p:wheel spokes="8"/>
    <p:sndAc>
      <p:stSnd>
        <p:snd r:embed="rId4"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3000" fill="hold"/>
                                        <p:tgtEl>
                                          <p:spTgt spid="2"/>
                                        </p:tgtEl>
                                        <p:attrNameLst>
                                          <p:attrName>ppt_w</p:attrName>
                                        </p:attrNameLst>
                                      </p:cBhvr>
                                      <p:tavLst>
                                        <p:tav tm="0" fmla="#ppt_w*sin(2.5*pi*$)">
                                          <p:val>
                                            <p:fltVal val="0"/>
                                          </p:val>
                                        </p:tav>
                                        <p:tav tm="100000">
                                          <p:val>
                                            <p:fltVal val="1"/>
                                          </p:val>
                                        </p:tav>
                                      </p:tavLst>
                                    </p:anim>
                                    <p:anim calcmode="lin" valueType="num">
                                      <p:cBhvr>
                                        <p:cTn id="8" dur="3000" fill="hold"/>
                                        <p:tgtEl>
                                          <p:spTgt spid="2"/>
                                        </p:tgtEl>
                                        <p:attrNameLst>
                                          <p:attrName>ppt_h</p:attrName>
                                        </p:attrNameLst>
                                      </p:cBhvr>
                                      <p:tavLst>
                                        <p:tav tm="0">
                                          <p:val>
                                            <p:strVal val="#ppt_h"/>
                                          </p:val>
                                        </p:tav>
                                        <p:tav tm="100000">
                                          <p:val>
                                            <p:strVal val="#ppt_h"/>
                                          </p:val>
                                        </p:tav>
                                      </p:tavLst>
                                    </p:anim>
                                  </p:childTnLst>
                                </p:cTn>
                              </p:par>
                            </p:childTnLst>
                          </p:cTn>
                        </p:par>
                        <p:par>
                          <p:cTn id="9" fill="hold" nodeType="afterGroup">
                            <p:stCondLst>
                              <p:cond delay="3000"/>
                            </p:stCondLst>
                            <p:childTnLst>
                              <p:par>
                                <p:cTn id="10" presetID="1" presetClass="mediacall" presetSubtype="0" fill="hold" nodeType="afterEffect">
                                  <p:stCondLst>
                                    <p:cond delay="0"/>
                                  </p:stCondLst>
                                  <p:childTnLst>
                                    <p:cmd type="call" cmd="playFrom(0.0)">
                                      <p:cBhvr>
                                        <p:cTn id="11" dur="31709" fill="hold"/>
                                        <p:tgtEl>
                                          <p:spTgt spid="205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2" fill="hold" display="0">
                  <p:stCondLst>
                    <p:cond delay="indefinite"/>
                  </p:stCondLst>
                  <p:endCondLst>
                    <p:cond evt="onNext" delay="0">
                      <p:tgtEl>
                        <p:sldTgt/>
                      </p:tgtEl>
                    </p:cond>
                    <p:cond evt="onPrev" delay="0">
                      <p:tgtEl>
                        <p:sldTgt/>
                      </p:tgtEl>
                    </p:cond>
                    <p:cond evt="onStopAudio" delay="0">
                      <p:tgtEl>
                        <p:sldTgt/>
                      </p:tgtEl>
                    </p:cond>
                  </p:endCondLst>
                </p:cTn>
                <p:tgtEl>
                  <p:spTgt spid="2059"/>
                </p:tgtEl>
              </p:cMediaNode>
            </p:audio>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3074" name="Rectangle 5"/>
          <p:cNvSpPr>
            <a:spLocks noChangeArrowheads="1"/>
          </p:cNvSpPr>
          <p:nvPr/>
        </p:nvSpPr>
        <p:spPr bwMode="auto">
          <a:xfrm>
            <a:off x="609600" y="304800"/>
            <a:ext cx="2819400" cy="533400"/>
          </a:xfrm>
          <a:prstGeom prst="rect">
            <a:avLst/>
          </a:prstGeom>
          <a:noFill/>
          <a:ln w="9525">
            <a:noFill/>
            <a:miter lim="800000"/>
            <a:headEnd/>
            <a:tailEnd/>
          </a:ln>
        </p:spPr>
        <p:txBody>
          <a:bodyPr wrap="none" anchor="ctr"/>
          <a:lstStyle/>
          <a:p>
            <a:pPr marL="457200" indent="-457200" algn="ctr">
              <a:buFontTx/>
              <a:buAutoNum type="romanUcPeriod"/>
            </a:pPr>
            <a:r>
              <a:rPr lang="en-US" sz="2400" b="1">
                <a:solidFill>
                  <a:srgbClr val="0000FF"/>
                </a:solidFill>
                <a:latin typeface="Arial" charset="0"/>
              </a:rPr>
              <a:t>KIỂM TRA BÀI CŨ</a:t>
            </a:r>
          </a:p>
        </p:txBody>
      </p:sp>
      <p:sp>
        <p:nvSpPr>
          <p:cNvPr id="4102" name="Rectangle 6"/>
          <p:cNvSpPr>
            <a:spLocks noChangeArrowheads="1"/>
          </p:cNvSpPr>
          <p:nvPr/>
        </p:nvSpPr>
        <p:spPr bwMode="auto">
          <a:xfrm>
            <a:off x="1828800" y="762000"/>
            <a:ext cx="5867400" cy="609600"/>
          </a:xfrm>
          <a:prstGeom prst="rect">
            <a:avLst/>
          </a:prstGeom>
          <a:noFill/>
          <a:ln w="9525">
            <a:noFill/>
            <a:miter lim="800000"/>
            <a:headEnd/>
            <a:tailEnd/>
          </a:ln>
        </p:spPr>
        <p:txBody>
          <a:bodyPr wrap="none" anchor="ctr"/>
          <a:lstStyle/>
          <a:p>
            <a:pPr marL="342900" indent="-342900"/>
            <a:r>
              <a:rPr lang="en-US" sz="3200">
                <a:solidFill>
                  <a:srgbClr val="FF0000"/>
                </a:solidFill>
                <a:latin typeface="Arial" charset="0"/>
              </a:rPr>
              <a:t>Quang cảnh làng mạc ngày mùa</a:t>
            </a:r>
          </a:p>
        </p:txBody>
      </p:sp>
      <p:sp>
        <p:nvSpPr>
          <p:cNvPr id="4103" name="Rectangle 7"/>
          <p:cNvSpPr>
            <a:spLocks noChangeArrowheads="1"/>
          </p:cNvSpPr>
          <p:nvPr/>
        </p:nvSpPr>
        <p:spPr bwMode="auto">
          <a:xfrm>
            <a:off x="533400" y="1238250"/>
            <a:ext cx="8210550" cy="609600"/>
          </a:xfrm>
          <a:prstGeom prst="rect">
            <a:avLst/>
          </a:prstGeom>
          <a:noFill/>
          <a:ln w="9525">
            <a:noFill/>
            <a:miter lim="800000"/>
            <a:headEnd/>
            <a:tailEnd/>
          </a:ln>
        </p:spPr>
        <p:txBody>
          <a:bodyPr wrap="none" anchor="ctr"/>
          <a:lstStyle/>
          <a:p>
            <a:pPr marL="342900" indent="-342900"/>
            <a:r>
              <a:rPr lang="en-US" sz="2800">
                <a:solidFill>
                  <a:schemeClr val="tx1"/>
                </a:solidFill>
                <a:latin typeface="Arial" charset="0"/>
              </a:rPr>
              <a:t>Em hãy </a:t>
            </a:r>
            <a:r>
              <a:rPr lang="vi-VN" sz="2800">
                <a:solidFill>
                  <a:schemeClr val="tx1"/>
                </a:solidFill>
                <a:latin typeface="Arial" charset="0"/>
              </a:rPr>
              <a:t>đ</a:t>
            </a:r>
            <a:r>
              <a:rPr lang="en-US" sz="2800">
                <a:solidFill>
                  <a:schemeClr val="tx1"/>
                </a:solidFill>
                <a:latin typeface="Arial" charset="0"/>
              </a:rPr>
              <a:t>ọc lại bài: “Quang cảnh làng mạc ngày mùa”</a:t>
            </a:r>
          </a:p>
        </p:txBody>
      </p:sp>
      <p:sp>
        <p:nvSpPr>
          <p:cNvPr id="4104" name="Text Box 8"/>
          <p:cNvSpPr txBox="1">
            <a:spLocks noChangeArrowheads="1"/>
          </p:cNvSpPr>
          <p:nvPr/>
        </p:nvSpPr>
        <p:spPr bwMode="auto">
          <a:xfrm>
            <a:off x="685800" y="1828800"/>
            <a:ext cx="7848600" cy="954088"/>
          </a:xfrm>
          <a:prstGeom prst="rect">
            <a:avLst/>
          </a:prstGeom>
          <a:noFill/>
          <a:ln w="9525">
            <a:noFill/>
            <a:miter lim="800000"/>
            <a:headEnd/>
            <a:tailEnd/>
          </a:ln>
        </p:spPr>
        <p:txBody>
          <a:bodyPr>
            <a:spAutoFit/>
          </a:bodyPr>
          <a:lstStyle/>
          <a:p>
            <a:pPr>
              <a:spcBef>
                <a:spcPct val="50000"/>
              </a:spcBef>
              <a:buFontTx/>
              <a:buAutoNum type="arabicPeriod"/>
              <a:tabLst>
                <a:tab pos="514350" algn="l"/>
              </a:tabLst>
            </a:pPr>
            <a:r>
              <a:rPr lang="en-US" sz="2800" b="1">
                <a:solidFill>
                  <a:schemeClr val="hlink"/>
                </a:solidFill>
                <a:latin typeface="Arial" charset="0"/>
              </a:rPr>
              <a:t> Em hãy kể tên những sự vật trong bài có </a:t>
            </a:r>
            <a:r>
              <a:rPr lang="en-US" sz="2800" b="1">
                <a:solidFill>
                  <a:srgbClr val="FF0000"/>
                </a:solidFill>
                <a:latin typeface="Arial" charset="0"/>
              </a:rPr>
              <a:t>màu vàng</a:t>
            </a:r>
            <a:r>
              <a:rPr lang="en-US" sz="2800" b="1">
                <a:solidFill>
                  <a:schemeClr val="hlink"/>
                </a:solidFill>
                <a:latin typeface="Arial" charset="0"/>
              </a:rPr>
              <a:t> và </a:t>
            </a:r>
            <a:r>
              <a:rPr lang="en-US" sz="2800" b="1">
                <a:solidFill>
                  <a:srgbClr val="FF0000"/>
                </a:solidFill>
                <a:latin typeface="Arial" charset="0"/>
              </a:rPr>
              <a:t>từ chỉ màu vàng </a:t>
            </a:r>
            <a:r>
              <a:rPr lang="vi-VN" sz="2800" b="1">
                <a:solidFill>
                  <a:srgbClr val="FF0000"/>
                </a:solidFill>
                <a:latin typeface="Arial" charset="0"/>
              </a:rPr>
              <a:t>đ</a:t>
            </a:r>
            <a:r>
              <a:rPr lang="en-US" sz="2800" b="1">
                <a:solidFill>
                  <a:srgbClr val="FF0000"/>
                </a:solidFill>
                <a:latin typeface="Arial" charset="0"/>
              </a:rPr>
              <a:t>ó</a:t>
            </a:r>
            <a:r>
              <a:rPr lang="en-US" sz="2800" b="1">
                <a:solidFill>
                  <a:schemeClr val="hlink"/>
                </a:solidFill>
                <a:latin typeface="Arial" charset="0"/>
              </a:rPr>
              <a:t>?</a:t>
            </a:r>
          </a:p>
        </p:txBody>
      </p:sp>
      <p:sp>
        <p:nvSpPr>
          <p:cNvPr id="4105" name="Text Box 9"/>
          <p:cNvSpPr txBox="1">
            <a:spLocks noChangeArrowheads="1"/>
          </p:cNvSpPr>
          <p:nvPr/>
        </p:nvSpPr>
        <p:spPr bwMode="auto">
          <a:xfrm>
            <a:off x="228600" y="2819400"/>
            <a:ext cx="8610600" cy="3600450"/>
          </a:xfrm>
          <a:prstGeom prst="rect">
            <a:avLst/>
          </a:prstGeom>
          <a:noFill/>
          <a:ln w="9525">
            <a:noFill/>
            <a:miter lim="800000"/>
            <a:headEnd/>
            <a:tailEnd/>
          </a:ln>
        </p:spPr>
        <p:txBody>
          <a:bodyPr>
            <a:spAutoFit/>
          </a:bodyPr>
          <a:lstStyle/>
          <a:p>
            <a:pPr>
              <a:spcBef>
                <a:spcPct val="50000"/>
              </a:spcBef>
              <a:tabLst>
                <a:tab pos="514350" algn="l"/>
                <a:tab pos="1943100" algn="l"/>
                <a:tab pos="3600450" algn="l"/>
                <a:tab pos="6343650" algn="l"/>
              </a:tabLst>
            </a:pPr>
            <a:r>
              <a:rPr lang="en-US" sz="2400">
                <a:solidFill>
                  <a:schemeClr val="tx1"/>
                </a:solidFill>
                <a:latin typeface="Arial" charset="0"/>
              </a:rPr>
              <a:t>Lúa: </a:t>
            </a:r>
            <a:r>
              <a:rPr lang="en-US" sz="2400" b="1">
                <a:solidFill>
                  <a:srgbClr val="0000FF"/>
                </a:solidFill>
                <a:latin typeface="Arial" charset="0"/>
              </a:rPr>
              <a:t>vàng xuộm</a:t>
            </a:r>
            <a:r>
              <a:rPr lang="en-US" sz="2400">
                <a:solidFill>
                  <a:schemeClr val="tx1"/>
                </a:solidFill>
                <a:latin typeface="Arial" charset="0"/>
              </a:rPr>
              <a:t>	 nắng: </a:t>
            </a:r>
            <a:r>
              <a:rPr lang="en-US" sz="2400" b="1">
                <a:solidFill>
                  <a:srgbClr val="0000FF"/>
                </a:solidFill>
                <a:latin typeface="Arial" charset="0"/>
              </a:rPr>
              <a:t>vàng hoe</a:t>
            </a:r>
            <a:r>
              <a:rPr lang="en-US" sz="2400">
                <a:solidFill>
                  <a:schemeClr val="tx1"/>
                </a:solidFill>
                <a:latin typeface="Arial" charset="0"/>
              </a:rPr>
              <a:t>	xoan: </a:t>
            </a:r>
            <a:r>
              <a:rPr lang="en-US" sz="2400" b="1">
                <a:solidFill>
                  <a:srgbClr val="0000FF"/>
                </a:solidFill>
                <a:latin typeface="Arial" charset="0"/>
              </a:rPr>
              <a:t>vàng lịm</a:t>
            </a:r>
          </a:p>
          <a:p>
            <a:pPr>
              <a:spcBef>
                <a:spcPct val="50000"/>
              </a:spcBef>
              <a:tabLst>
                <a:tab pos="514350" algn="l"/>
                <a:tab pos="1943100" algn="l"/>
                <a:tab pos="3600450" algn="l"/>
                <a:tab pos="6343650" algn="l"/>
              </a:tabLst>
            </a:pPr>
            <a:r>
              <a:rPr lang="en-US" sz="2400">
                <a:solidFill>
                  <a:schemeClr val="tx1"/>
                </a:solidFill>
                <a:latin typeface="Arial" charset="0"/>
              </a:rPr>
              <a:t>lá mít: </a:t>
            </a:r>
            <a:r>
              <a:rPr lang="en-US" sz="2400" b="1">
                <a:solidFill>
                  <a:srgbClr val="0000FF"/>
                </a:solidFill>
                <a:latin typeface="Arial" charset="0"/>
              </a:rPr>
              <a:t>vàng ối		</a:t>
            </a:r>
            <a:r>
              <a:rPr lang="en-US" sz="2400">
                <a:solidFill>
                  <a:schemeClr val="tx1"/>
                </a:solidFill>
                <a:latin typeface="Arial" charset="0"/>
              </a:rPr>
              <a:t>tàu </a:t>
            </a:r>
            <a:r>
              <a:rPr lang="vi-VN" sz="2400">
                <a:solidFill>
                  <a:schemeClr val="tx1"/>
                </a:solidFill>
                <a:latin typeface="Arial" charset="0"/>
              </a:rPr>
              <a:t>đ</a:t>
            </a:r>
            <a:r>
              <a:rPr lang="en-US" sz="2400">
                <a:solidFill>
                  <a:schemeClr val="tx1"/>
                </a:solidFill>
                <a:latin typeface="Arial" charset="0"/>
              </a:rPr>
              <a:t>u </a:t>
            </a:r>
            <a:r>
              <a:rPr lang="vi-VN" sz="2400">
                <a:solidFill>
                  <a:schemeClr val="tx1"/>
                </a:solidFill>
                <a:latin typeface="Arial" charset="0"/>
              </a:rPr>
              <a:t>đ</a:t>
            </a:r>
            <a:r>
              <a:rPr lang="en-US" sz="2400">
                <a:solidFill>
                  <a:schemeClr val="tx1"/>
                </a:solidFill>
                <a:latin typeface="Arial" charset="0"/>
              </a:rPr>
              <a:t>ủ, lá sắn héo: </a:t>
            </a:r>
            <a:r>
              <a:rPr lang="en-US" sz="2400" b="1">
                <a:solidFill>
                  <a:srgbClr val="0000FF"/>
                </a:solidFill>
                <a:latin typeface="Arial" charset="0"/>
              </a:rPr>
              <a:t>vàng t</a:t>
            </a:r>
            <a:r>
              <a:rPr lang="vi-VN" sz="2400" b="1">
                <a:solidFill>
                  <a:srgbClr val="0000FF"/>
                </a:solidFill>
                <a:latin typeface="Arial" charset="0"/>
              </a:rPr>
              <a:t>ươ</a:t>
            </a:r>
            <a:r>
              <a:rPr lang="en-US" sz="2400" b="1">
                <a:solidFill>
                  <a:srgbClr val="0000FF"/>
                </a:solidFill>
                <a:latin typeface="Arial" charset="0"/>
              </a:rPr>
              <a:t>i</a:t>
            </a:r>
            <a:r>
              <a:rPr lang="en-US" sz="2400">
                <a:solidFill>
                  <a:schemeClr val="tx1"/>
                </a:solidFill>
                <a:latin typeface="Arial" charset="0"/>
              </a:rPr>
              <a:t> </a:t>
            </a:r>
          </a:p>
          <a:p>
            <a:pPr>
              <a:spcBef>
                <a:spcPct val="50000"/>
              </a:spcBef>
              <a:tabLst>
                <a:tab pos="514350" algn="l"/>
                <a:tab pos="1943100" algn="l"/>
                <a:tab pos="3600450" algn="l"/>
                <a:tab pos="6343650" algn="l"/>
              </a:tabLst>
            </a:pPr>
            <a:r>
              <a:rPr lang="en-US" sz="2400">
                <a:solidFill>
                  <a:schemeClr val="tx1"/>
                </a:solidFill>
                <a:latin typeface="Arial" charset="0"/>
              </a:rPr>
              <a:t>quả chuối: </a:t>
            </a:r>
            <a:r>
              <a:rPr lang="en-US" sz="2400" b="1">
                <a:solidFill>
                  <a:srgbClr val="0000FF"/>
                </a:solidFill>
                <a:latin typeface="Arial" charset="0"/>
              </a:rPr>
              <a:t>chín vàng</a:t>
            </a:r>
            <a:r>
              <a:rPr lang="en-US" sz="2400">
                <a:solidFill>
                  <a:schemeClr val="tx1"/>
                </a:solidFill>
                <a:latin typeface="Arial" charset="0"/>
              </a:rPr>
              <a:t>	tàu lá chuối: </a:t>
            </a:r>
            <a:r>
              <a:rPr lang="en-US" sz="2400" b="1">
                <a:solidFill>
                  <a:srgbClr val="0000FF"/>
                </a:solidFill>
                <a:latin typeface="Arial" charset="0"/>
              </a:rPr>
              <a:t>vàng ối</a:t>
            </a:r>
          </a:p>
          <a:p>
            <a:pPr>
              <a:spcBef>
                <a:spcPct val="50000"/>
              </a:spcBef>
              <a:tabLst>
                <a:tab pos="514350" algn="l"/>
                <a:tab pos="1943100" algn="l"/>
                <a:tab pos="3600450" algn="l"/>
                <a:tab pos="6343650" algn="l"/>
              </a:tabLst>
            </a:pPr>
            <a:r>
              <a:rPr lang="en-US" sz="2400">
                <a:solidFill>
                  <a:schemeClr val="tx1"/>
                </a:solidFill>
                <a:latin typeface="Arial" charset="0"/>
              </a:rPr>
              <a:t>bụi mía: </a:t>
            </a:r>
            <a:r>
              <a:rPr lang="en-US" sz="2400" b="1">
                <a:solidFill>
                  <a:srgbClr val="0000FF"/>
                </a:solidFill>
                <a:latin typeface="Arial" charset="0"/>
              </a:rPr>
              <a:t>vàng xọng</a:t>
            </a:r>
            <a:r>
              <a:rPr lang="en-US" sz="2400">
                <a:solidFill>
                  <a:schemeClr val="tx1"/>
                </a:solidFill>
                <a:latin typeface="Arial" charset="0"/>
              </a:rPr>
              <a:t>	r</a:t>
            </a:r>
            <a:r>
              <a:rPr lang="vi-VN" sz="2400">
                <a:solidFill>
                  <a:schemeClr val="tx1"/>
                </a:solidFill>
                <a:latin typeface="Arial" charset="0"/>
              </a:rPr>
              <a:t>ơ</a:t>
            </a:r>
            <a:r>
              <a:rPr lang="en-US" sz="2400">
                <a:solidFill>
                  <a:schemeClr val="tx1"/>
                </a:solidFill>
                <a:latin typeface="Arial" charset="0"/>
              </a:rPr>
              <a:t>m, thóc: </a:t>
            </a:r>
            <a:r>
              <a:rPr lang="en-US" sz="2400" b="1">
                <a:solidFill>
                  <a:srgbClr val="0000FF"/>
                </a:solidFill>
                <a:latin typeface="Arial" charset="0"/>
              </a:rPr>
              <a:t>vàng giòn</a:t>
            </a:r>
          </a:p>
          <a:p>
            <a:pPr>
              <a:spcBef>
                <a:spcPct val="50000"/>
              </a:spcBef>
              <a:tabLst>
                <a:tab pos="514350" algn="l"/>
                <a:tab pos="1943100" algn="l"/>
                <a:tab pos="3600450" algn="l"/>
                <a:tab pos="6343650" algn="l"/>
              </a:tabLst>
            </a:pPr>
            <a:r>
              <a:rPr lang="en-US" sz="2400">
                <a:solidFill>
                  <a:schemeClr val="tx1"/>
                </a:solidFill>
                <a:latin typeface="Arial" charset="0"/>
              </a:rPr>
              <a:t>gà, chó: </a:t>
            </a:r>
            <a:r>
              <a:rPr lang="en-US" sz="2400" b="1">
                <a:solidFill>
                  <a:srgbClr val="0000FF"/>
                </a:solidFill>
                <a:latin typeface="Arial" charset="0"/>
              </a:rPr>
              <a:t>vàng m</a:t>
            </a:r>
            <a:r>
              <a:rPr lang="vi-VN" sz="2400" b="1">
                <a:solidFill>
                  <a:srgbClr val="0000FF"/>
                </a:solidFill>
                <a:latin typeface="Arial" charset="0"/>
              </a:rPr>
              <a:t>ư</a:t>
            </a:r>
            <a:r>
              <a:rPr lang="en-US" sz="2400" b="1">
                <a:solidFill>
                  <a:srgbClr val="0000FF"/>
                </a:solidFill>
                <a:latin typeface="Arial" charset="0"/>
              </a:rPr>
              <a:t>ớt	</a:t>
            </a:r>
            <a:r>
              <a:rPr lang="en-US" sz="2400">
                <a:solidFill>
                  <a:schemeClr val="tx1"/>
                </a:solidFill>
                <a:latin typeface="Arial" charset="0"/>
              </a:rPr>
              <a:t>mái nhà r</a:t>
            </a:r>
            <a:r>
              <a:rPr lang="vi-VN" sz="2400">
                <a:solidFill>
                  <a:schemeClr val="tx1"/>
                </a:solidFill>
                <a:latin typeface="Arial" charset="0"/>
              </a:rPr>
              <a:t>ơ</a:t>
            </a:r>
            <a:r>
              <a:rPr lang="en-US" sz="2400">
                <a:solidFill>
                  <a:schemeClr val="tx1"/>
                </a:solidFill>
                <a:latin typeface="Arial" charset="0"/>
              </a:rPr>
              <a:t>m: </a:t>
            </a:r>
            <a:r>
              <a:rPr lang="en-US" sz="2400" b="1">
                <a:solidFill>
                  <a:srgbClr val="0000FF"/>
                </a:solidFill>
                <a:latin typeface="Arial" charset="0"/>
              </a:rPr>
              <a:t>vàng mới</a:t>
            </a:r>
            <a:r>
              <a:rPr lang="en-US" sz="2400">
                <a:solidFill>
                  <a:schemeClr val="tx1"/>
                </a:solidFill>
                <a:latin typeface="Arial" charset="0"/>
              </a:rPr>
              <a:t> 	</a:t>
            </a:r>
          </a:p>
          <a:p>
            <a:pPr>
              <a:spcBef>
                <a:spcPct val="50000"/>
              </a:spcBef>
              <a:tabLst>
                <a:tab pos="514350" algn="l"/>
                <a:tab pos="1943100" algn="l"/>
                <a:tab pos="3600450" algn="l"/>
                <a:tab pos="6343650" algn="l"/>
              </a:tabLst>
            </a:pPr>
            <a:r>
              <a:rPr lang="en-US" sz="2400">
                <a:solidFill>
                  <a:schemeClr val="tx1"/>
                </a:solidFill>
                <a:latin typeface="Arial" charset="0"/>
              </a:rPr>
              <a:t>tất cả: </a:t>
            </a:r>
            <a:r>
              <a:rPr lang="en-US" sz="2400" b="1">
                <a:solidFill>
                  <a:srgbClr val="0000FF"/>
                </a:solidFill>
                <a:latin typeface="Arial" charset="0"/>
              </a:rPr>
              <a:t>một màu vàng trù phú, </a:t>
            </a:r>
            <a:r>
              <a:rPr lang="vi-VN" sz="2400" b="1">
                <a:solidFill>
                  <a:srgbClr val="0000FF"/>
                </a:solidFill>
                <a:latin typeface="Arial" charset="0"/>
              </a:rPr>
              <a:t>đ</a:t>
            </a:r>
            <a:r>
              <a:rPr lang="en-US" sz="2400" b="1">
                <a:solidFill>
                  <a:srgbClr val="0000FF"/>
                </a:solidFill>
                <a:latin typeface="Arial" charset="0"/>
              </a:rPr>
              <a:t>ầm ấm</a:t>
            </a:r>
            <a:r>
              <a:rPr lang="en-US" sz="2400">
                <a:solidFill>
                  <a:schemeClr val="tx1"/>
                </a:solidFill>
                <a:latin typeface="Arial" charset="0"/>
              </a:rPr>
              <a:t>. </a:t>
            </a:r>
          </a:p>
        </p:txBody>
      </p:sp>
      <p:sp>
        <p:nvSpPr>
          <p:cNvPr id="3079" name="Rectangle 10"/>
          <p:cNvSpPr>
            <a:spLocks noChangeArrowheads="1"/>
          </p:cNvSpPr>
          <p:nvPr/>
        </p:nvSpPr>
        <p:spPr bwMode="auto">
          <a:xfrm>
            <a:off x="2590800" y="3200400"/>
            <a:ext cx="2514600" cy="609600"/>
          </a:xfrm>
          <a:prstGeom prst="rect">
            <a:avLst/>
          </a:prstGeom>
          <a:noFill/>
          <a:ln w="9525">
            <a:noFill/>
            <a:miter lim="800000"/>
            <a:headEnd/>
            <a:tailEnd/>
          </a:ln>
        </p:spPr>
        <p:txBody>
          <a:bodyPr wrap="none" anchor="ctr"/>
          <a:lstStyle/>
          <a:p>
            <a:pPr algn="ctr"/>
            <a:endParaRPr lang="en-US" sz="1800">
              <a:solidFill>
                <a:schemeClr val="tx1"/>
              </a:solidFill>
              <a:latin typeface="Arial" charset="0"/>
            </a:endParaRPr>
          </a:p>
        </p:txBody>
      </p:sp>
      <p:sp>
        <p:nvSpPr>
          <p:cNvPr id="3080" name="Text Box 11"/>
          <p:cNvSpPr txBox="1">
            <a:spLocks noChangeArrowheads="1"/>
          </p:cNvSpPr>
          <p:nvPr/>
        </p:nvSpPr>
        <p:spPr bwMode="auto">
          <a:xfrm>
            <a:off x="5851525" y="2395538"/>
            <a:ext cx="184150" cy="366712"/>
          </a:xfrm>
          <a:prstGeom prst="rect">
            <a:avLst/>
          </a:prstGeom>
          <a:noFill/>
          <a:ln w="9525">
            <a:noFill/>
            <a:miter lim="800000"/>
            <a:headEnd/>
            <a:tailEnd/>
          </a:ln>
        </p:spPr>
        <p:txBody>
          <a:bodyPr wrap="none">
            <a:spAutoFit/>
          </a:bodyPr>
          <a:lstStyle/>
          <a:p>
            <a:endParaRPr lang="en-US" sz="1800">
              <a:solidFill>
                <a:schemeClr val="tx1"/>
              </a:solidFill>
              <a:latin typeface="Arial" charset="0"/>
            </a:endParaRPr>
          </a:p>
        </p:txBody>
      </p:sp>
    </p:spTree>
  </p:cSld>
  <p:clrMapOvr>
    <a:masterClrMapping/>
  </p:clrMapOvr>
  <p:transition spd="slow">
    <p:wheel spokes="8"/>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additive="base">
                                        <p:cTn id="7" dur="1000" fill="hold"/>
                                        <p:tgtEl>
                                          <p:spTgt spid="4102"/>
                                        </p:tgtEl>
                                        <p:attrNameLst>
                                          <p:attrName>ppt_x</p:attrName>
                                        </p:attrNameLst>
                                      </p:cBhvr>
                                      <p:tavLst>
                                        <p:tav tm="0">
                                          <p:val>
                                            <p:strVal val="#ppt_x"/>
                                          </p:val>
                                        </p:tav>
                                        <p:tav tm="100000">
                                          <p:val>
                                            <p:strVal val="#ppt_x"/>
                                          </p:val>
                                        </p:tav>
                                      </p:tavLst>
                                    </p:anim>
                                    <p:anim calcmode="lin" valueType="num">
                                      <p:cBhvr additive="base">
                                        <p:cTn id="8" dur="1000" fill="hold"/>
                                        <p:tgtEl>
                                          <p:spTgt spid="410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4" presetClass="entr" presetSubtype="0" fill="hold" grpId="0" nodeType="clickEffect">
                                  <p:stCondLst>
                                    <p:cond delay="0"/>
                                  </p:stCondLst>
                                  <p:childTnLst>
                                    <p:set>
                                      <p:cBhvr>
                                        <p:cTn id="12" dur="1" fill="hold">
                                          <p:stCondLst>
                                            <p:cond delay="0"/>
                                          </p:stCondLst>
                                        </p:cTn>
                                        <p:tgtEl>
                                          <p:spTgt spid="4103"/>
                                        </p:tgtEl>
                                        <p:attrNameLst>
                                          <p:attrName>style.visibility</p:attrName>
                                        </p:attrNameLst>
                                      </p:cBhvr>
                                      <p:to>
                                        <p:strVal val="visible"/>
                                      </p:to>
                                    </p:set>
                                    <p:anim to="" calcmode="lin" valueType="num">
                                      <p:cBhvr>
                                        <p:cTn id="13" dur="1" fill="hold"/>
                                        <p:tgtEl>
                                          <p:spTgt spid="4103"/>
                                        </p:tgtEl>
                                        <p:attrNameLst>
                                          <p:attrName/>
                                        </p:attrNameLst>
                                      </p:cBhvr>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4104"/>
                                        </p:tgtEl>
                                        <p:attrNameLst>
                                          <p:attrName>style.visibility</p:attrName>
                                        </p:attrNameLst>
                                      </p:cBhvr>
                                      <p:to>
                                        <p:strVal val="visible"/>
                                      </p:to>
                                    </p:set>
                                    <p:anim calcmode="lin" valueType="num">
                                      <p:cBhvr additive="base">
                                        <p:cTn id="18" dur="1000" fill="hold"/>
                                        <p:tgtEl>
                                          <p:spTgt spid="4104"/>
                                        </p:tgtEl>
                                        <p:attrNameLst>
                                          <p:attrName>ppt_x</p:attrName>
                                        </p:attrNameLst>
                                      </p:cBhvr>
                                      <p:tavLst>
                                        <p:tav tm="0">
                                          <p:val>
                                            <p:strVal val="#ppt_x"/>
                                          </p:val>
                                        </p:tav>
                                        <p:tav tm="100000">
                                          <p:val>
                                            <p:strVal val="#ppt_x"/>
                                          </p:val>
                                        </p:tav>
                                      </p:tavLst>
                                    </p:anim>
                                    <p:anim calcmode="lin" valueType="num">
                                      <p:cBhvr additive="base">
                                        <p:cTn id="19" dur="1000" fill="hold"/>
                                        <p:tgtEl>
                                          <p:spTgt spid="4104"/>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1" presetClass="entr" presetSubtype="4" fill="hold" grpId="0" nodeType="clickEffect">
                                  <p:stCondLst>
                                    <p:cond delay="0"/>
                                  </p:stCondLst>
                                  <p:childTnLst>
                                    <p:set>
                                      <p:cBhvr>
                                        <p:cTn id="23" dur="1" fill="hold">
                                          <p:stCondLst>
                                            <p:cond delay="0"/>
                                          </p:stCondLst>
                                        </p:cTn>
                                        <p:tgtEl>
                                          <p:spTgt spid="4105"/>
                                        </p:tgtEl>
                                        <p:attrNameLst>
                                          <p:attrName>style.visibility</p:attrName>
                                        </p:attrNameLst>
                                      </p:cBhvr>
                                      <p:to>
                                        <p:strVal val="visible"/>
                                      </p:to>
                                    </p:set>
                                    <p:animEffect transition="in" filter="wheel(4)">
                                      <p:cBhvr>
                                        <p:cTn id="24" dur="10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4103" grpId="0"/>
      <p:bldP spid="4104" grpId="0"/>
      <p:bldP spid="410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4098" name="Rectangle 4"/>
          <p:cNvSpPr>
            <a:spLocks noChangeArrowheads="1"/>
          </p:cNvSpPr>
          <p:nvPr/>
        </p:nvSpPr>
        <p:spPr bwMode="auto">
          <a:xfrm>
            <a:off x="609600" y="304800"/>
            <a:ext cx="2819400" cy="533400"/>
          </a:xfrm>
          <a:prstGeom prst="rect">
            <a:avLst/>
          </a:prstGeom>
          <a:noFill/>
          <a:ln w="9525">
            <a:noFill/>
            <a:miter lim="800000"/>
            <a:headEnd/>
            <a:tailEnd/>
          </a:ln>
        </p:spPr>
        <p:txBody>
          <a:bodyPr wrap="none" anchor="ctr"/>
          <a:lstStyle/>
          <a:p>
            <a:pPr marL="457200" indent="-457200" algn="ctr">
              <a:buFontTx/>
              <a:buAutoNum type="romanUcPeriod"/>
            </a:pPr>
            <a:r>
              <a:rPr lang="en-US" sz="2400" b="1">
                <a:solidFill>
                  <a:srgbClr val="0000FF"/>
                </a:solidFill>
                <a:latin typeface="Arial" charset="0"/>
              </a:rPr>
              <a:t>KIỂM TRA BÀI CŨ</a:t>
            </a:r>
          </a:p>
        </p:txBody>
      </p:sp>
      <p:sp>
        <p:nvSpPr>
          <p:cNvPr id="4099" name="Rectangle 5"/>
          <p:cNvSpPr>
            <a:spLocks noChangeArrowheads="1"/>
          </p:cNvSpPr>
          <p:nvPr/>
        </p:nvSpPr>
        <p:spPr bwMode="auto">
          <a:xfrm>
            <a:off x="1828800" y="762000"/>
            <a:ext cx="5867400" cy="609600"/>
          </a:xfrm>
          <a:prstGeom prst="rect">
            <a:avLst/>
          </a:prstGeom>
          <a:noFill/>
          <a:ln w="9525">
            <a:noFill/>
            <a:miter lim="800000"/>
            <a:headEnd/>
            <a:tailEnd/>
          </a:ln>
        </p:spPr>
        <p:txBody>
          <a:bodyPr wrap="none" anchor="ctr"/>
          <a:lstStyle/>
          <a:p>
            <a:pPr marL="342900" indent="-342900"/>
            <a:r>
              <a:rPr lang="en-US" sz="3200">
                <a:solidFill>
                  <a:srgbClr val="FF0000"/>
                </a:solidFill>
                <a:latin typeface="Arial" charset="0"/>
              </a:rPr>
              <a:t>Quang cảnh làng mạc ngày mùa</a:t>
            </a:r>
          </a:p>
        </p:txBody>
      </p:sp>
      <p:sp>
        <p:nvSpPr>
          <p:cNvPr id="4100" name="Rectangle 6"/>
          <p:cNvSpPr>
            <a:spLocks noChangeArrowheads="1"/>
          </p:cNvSpPr>
          <p:nvPr/>
        </p:nvSpPr>
        <p:spPr bwMode="auto">
          <a:xfrm>
            <a:off x="533400" y="1238250"/>
            <a:ext cx="8210550" cy="609600"/>
          </a:xfrm>
          <a:prstGeom prst="rect">
            <a:avLst/>
          </a:prstGeom>
          <a:noFill/>
          <a:ln w="9525">
            <a:noFill/>
            <a:miter lim="800000"/>
            <a:headEnd/>
            <a:tailEnd/>
          </a:ln>
        </p:spPr>
        <p:txBody>
          <a:bodyPr wrap="none" anchor="ctr"/>
          <a:lstStyle/>
          <a:p>
            <a:pPr marL="342900" indent="-342900"/>
            <a:r>
              <a:rPr lang="en-US" sz="2800">
                <a:solidFill>
                  <a:schemeClr val="tx1"/>
                </a:solidFill>
                <a:latin typeface="Arial" charset="0"/>
              </a:rPr>
              <a:t>Em hãy </a:t>
            </a:r>
            <a:r>
              <a:rPr lang="vi-VN" sz="2800">
                <a:solidFill>
                  <a:schemeClr val="tx1"/>
                </a:solidFill>
                <a:latin typeface="Arial" charset="0"/>
              </a:rPr>
              <a:t>đ</a:t>
            </a:r>
            <a:r>
              <a:rPr lang="en-US" sz="2800">
                <a:solidFill>
                  <a:schemeClr val="tx1"/>
                </a:solidFill>
                <a:latin typeface="Arial" charset="0"/>
              </a:rPr>
              <a:t>ọc lại bài: “Quang cảnh làng mạc ngày mùa”</a:t>
            </a:r>
          </a:p>
        </p:txBody>
      </p:sp>
      <p:sp>
        <p:nvSpPr>
          <p:cNvPr id="6151" name="Text Box 7"/>
          <p:cNvSpPr txBox="1">
            <a:spLocks noChangeArrowheads="1"/>
          </p:cNvSpPr>
          <p:nvPr/>
        </p:nvSpPr>
        <p:spPr bwMode="auto">
          <a:xfrm>
            <a:off x="381000" y="1771650"/>
            <a:ext cx="8458200" cy="954088"/>
          </a:xfrm>
          <a:prstGeom prst="rect">
            <a:avLst/>
          </a:prstGeom>
          <a:noFill/>
          <a:ln w="9525">
            <a:noFill/>
            <a:miter lim="800000"/>
            <a:headEnd/>
            <a:tailEnd/>
          </a:ln>
        </p:spPr>
        <p:txBody>
          <a:bodyPr>
            <a:spAutoFit/>
          </a:bodyPr>
          <a:lstStyle/>
          <a:p>
            <a:pPr>
              <a:spcBef>
                <a:spcPct val="50000"/>
              </a:spcBef>
              <a:buFontTx/>
              <a:buAutoNum type="arabicPeriod" startAt="2"/>
              <a:tabLst>
                <a:tab pos="7200900" algn="l"/>
              </a:tabLst>
            </a:pPr>
            <a:r>
              <a:rPr lang="en-US" sz="1800">
                <a:solidFill>
                  <a:schemeClr val="tx1"/>
                </a:solidFill>
                <a:latin typeface="Arial" charset="0"/>
              </a:rPr>
              <a:t> </a:t>
            </a:r>
            <a:r>
              <a:rPr lang="en-US" sz="2800">
                <a:solidFill>
                  <a:srgbClr val="0000FF"/>
                </a:solidFill>
                <a:latin typeface="Arial" charset="0"/>
              </a:rPr>
              <a:t>Những chi tiết nào về thời tiết và con ng</a:t>
            </a:r>
            <a:r>
              <a:rPr lang="vi-VN" sz="2800">
                <a:solidFill>
                  <a:srgbClr val="0000FF"/>
                </a:solidFill>
                <a:latin typeface="Arial" charset="0"/>
              </a:rPr>
              <a:t>ư</a:t>
            </a:r>
            <a:r>
              <a:rPr lang="en-US" sz="2800">
                <a:solidFill>
                  <a:srgbClr val="0000FF"/>
                </a:solidFill>
                <a:latin typeface="Arial" charset="0"/>
              </a:rPr>
              <a:t>ời </a:t>
            </a:r>
            <a:r>
              <a:rPr lang="vi-VN" sz="2800">
                <a:solidFill>
                  <a:srgbClr val="0000FF"/>
                </a:solidFill>
                <a:latin typeface="Arial" charset="0"/>
              </a:rPr>
              <a:t>đ</a:t>
            </a:r>
            <a:r>
              <a:rPr lang="en-US" sz="2800">
                <a:solidFill>
                  <a:srgbClr val="0000FF"/>
                </a:solidFill>
                <a:latin typeface="Arial" charset="0"/>
              </a:rPr>
              <a:t>ã làm cho bức tranh làng quê thêm </a:t>
            </a:r>
            <a:r>
              <a:rPr lang="vi-VN" sz="2800">
                <a:solidFill>
                  <a:srgbClr val="0000FF"/>
                </a:solidFill>
                <a:latin typeface="Arial" charset="0"/>
              </a:rPr>
              <a:t>đ</a:t>
            </a:r>
            <a:r>
              <a:rPr lang="en-US" sz="2800">
                <a:solidFill>
                  <a:srgbClr val="0000FF"/>
                </a:solidFill>
                <a:latin typeface="Arial" charset="0"/>
              </a:rPr>
              <a:t>ẹp và sinh </a:t>
            </a:r>
            <a:r>
              <a:rPr lang="vi-VN" sz="2800">
                <a:solidFill>
                  <a:srgbClr val="0000FF"/>
                </a:solidFill>
                <a:latin typeface="Arial" charset="0"/>
              </a:rPr>
              <a:t>đ</a:t>
            </a:r>
            <a:r>
              <a:rPr lang="en-US" sz="2800">
                <a:solidFill>
                  <a:srgbClr val="0000FF"/>
                </a:solidFill>
                <a:latin typeface="Arial" charset="0"/>
              </a:rPr>
              <a:t>ộng?</a:t>
            </a:r>
          </a:p>
        </p:txBody>
      </p:sp>
      <p:sp>
        <p:nvSpPr>
          <p:cNvPr id="4102" name="Text Box 12"/>
          <p:cNvSpPr txBox="1">
            <a:spLocks noChangeArrowheads="1"/>
          </p:cNvSpPr>
          <p:nvPr/>
        </p:nvSpPr>
        <p:spPr bwMode="auto">
          <a:xfrm>
            <a:off x="609600" y="2895600"/>
            <a:ext cx="7924800" cy="3786188"/>
          </a:xfrm>
          <a:prstGeom prst="rect">
            <a:avLst/>
          </a:prstGeom>
          <a:noFill/>
          <a:ln w="9525">
            <a:noFill/>
            <a:miter lim="800000"/>
            <a:headEnd/>
            <a:tailEnd/>
          </a:ln>
        </p:spPr>
        <p:txBody>
          <a:bodyPr>
            <a:spAutoFit/>
          </a:bodyPr>
          <a:lstStyle/>
          <a:p>
            <a:pPr algn="just"/>
            <a:r>
              <a:rPr lang="en-US" sz="2400" b="1">
                <a:solidFill>
                  <a:srgbClr val="000000"/>
                </a:solidFill>
                <a:latin typeface="Arial" charset="0"/>
              </a:rPr>
              <a:t>     </a:t>
            </a:r>
            <a:r>
              <a:rPr lang="en-US" sz="2400">
                <a:solidFill>
                  <a:srgbClr val="000000"/>
                </a:solidFill>
                <a:latin typeface="Arial" charset="0"/>
              </a:rPr>
              <a:t>Quang cảnh không có cảm giác héo tàn, hanh hao lúc sắp b</a:t>
            </a:r>
            <a:r>
              <a:rPr lang="vi-VN" sz="2400">
                <a:solidFill>
                  <a:srgbClr val="000000"/>
                </a:solidFill>
                <a:latin typeface="Arial" charset="0"/>
              </a:rPr>
              <a:t>ư</a:t>
            </a:r>
            <a:r>
              <a:rPr lang="en-US" sz="2400">
                <a:solidFill>
                  <a:srgbClr val="000000"/>
                </a:solidFill>
                <a:latin typeface="Arial" charset="0"/>
              </a:rPr>
              <a:t>ớc vào mùa </a:t>
            </a:r>
            <a:r>
              <a:rPr lang="vi-VN" sz="2400">
                <a:solidFill>
                  <a:srgbClr val="000000"/>
                </a:solidFill>
                <a:latin typeface="Arial" charset="0"/>
              </a:rPr>
              <a:t>đ</a:t>
            </a:r>
            <a:r>
              <a:rPr lang="en-US" sz="2400">
                <a:solidFill>
                  <a:srgbClr val="000000"/>
                </a:solidFill>
                <a:latin typeface="Arial" charset="0"/>
              </a:rPr>
              <a:t>ông. H</a:t>
            </a:r>
            <a:r>
              <a:rPr lang="vi-VN" sz="2400">
                <a:solidFill>
                  <a:srgbClr val="000000"/>
                </a:solidFill>
                <a:latin typeface="Arial" charset="0"/>
              </a:rPr>
              <a:t>ơ</a:t>
            </a:r>
            <a:r>
              <a:rPr lang="en-US" sz="2400">
                <a:solidFill>
                  <a:srgbClr val="000000"/>
                </a:solidFill>
                <a:latin typeface="Arial" charset="0"/>
              </a:rPr>
              <a:t>i thở của </a:t>
            </a:r>
            <a:r>
              <a:rPr lang="vi-VN" sz="2400">
                <a:solidFill>
                  <a:srgbClr val="000000"/>
                </a:solidFill>
                <a:latin typeface="Arial" charset="0"/>
              </a:rPr>
              <a:t>đ</a:t>
            </a:r>
            <a:r>
              <a:rPr lang="en-US" sz="2400">
                <a:solidFill>
                  <a:srgbClr val="000000"/>
                </a:solidFill>
                <a:latin typeface="Arial" charset="0"/>
              </a:rPr>
              <a:t>ất trời, mặt n</a:t>
            </a:r>
            <a:r>
              <a:rPr lang="vi-VN" sz="2400">
                <a:solidFill>
                  <a:srgbClr val="000000"/>
                </a:solidFill>
                <a:latin typeface="Arial" charset="0"/>
              </a:rPr>
              <a:t>ư</a:t>
            </a:r>
            <a:r>
              <a:rPr lang="en-US" sz="2400">
                <a:solidFill>
                  <a:srgbClr val="000000"/>
                </a:solidFill>
                <a:latin typeface="Arial" charset="0"/>
              </a:rPr>
              <a:t>ớc th</a:t>
            </a:r>
            <a:r>
              <a:rPr lang="vi-VN" sz="2400">
                <a:solidFill>
                  <a:srgbClr val="000000"/>
                </a:solidFill>
                <a:latin typeface="Arial" charset="0"/>
              </a:rPr>
              <a:t>ơ</a:t>
            </a:r>
            <a:r>
              <a:rPr lang="en-US" sz="2400">
                <a:solidFill>
                  <a:srgbClr val="000000"/>
                </a:solidFill>
                <a:latin typeface="Arial" charset="0"/>
              </a:rPr>
              <a:t>m th</a:t>
            </a:r>
            <a:r>
              <a:rPr lang="vi-VN" sz="2400">
                <a:solidFill>
                  <a:srgbClr val="000000"/>
                </a:solidFill>
                <a:latin typeface="Arial" charset="0"/>
              </a:rPr>
              <a:t>ơ</a:t>
            </a:r>
            <a:r>
              <a:rPr lang="en-US" sz="2400">
                <a:solidFill>
                  <a:srgbClr val="000000"/>
                </a:solidFill>
                <a:latin typeface="Arial" charset="0"/>
              </a:rPr>
              <a:t>m, nhè nhẹ. Ngày không nắng, không m</a:t>
            </a:r>
            <a:r>
              <a:rPr lang="vi-VN" sz="2400">
                <a:solidFill>
                  <a:srgbClr val="000000"/>
                </a:solidFill>
                <a:latin typeface="Arial" charset="0"/>
              </a:rPr>
              <a:t>ư</a:t>
            </a:r>
            <a:r>
              <a:rPr lang="en-US" sz="2400">
                <a:solidFill>
                  <a:srgbClr val="000000"/>
                </a:solidFill>
                <a:latin typeface="Arial" charset="0"/>
              </a:rPr>
              <a:t>a. Thời tiết của ngày mùa </a:t>
            </a:r>
            <a:r>
              <a:rPr lang="vi-VN" sz="2400">
                <a:solidFill>
                  <a:srgbClr val="000000"/>
                </a:solidFill>
                <a:latin typeface="Arial" charset="0"/>
              </a:rPr>
              <a:t>đư</a:t>
            </a:r>
            <a:r>
              <a:rPr lang="en-US" sz="2400">
                <a:solidFill>
                  <a:srgbClr val="000000"/>
                </a:solidFill>
                <a:latin typeface="Arial" charset="0"/>
              </a:rPr>
              <a:t>ợc miêu tả trong bài rất </a:t>
            </a:r>
            <a:r>
              <a:rPr lang="vi-VN" sz="2400">
                <a:solidFill>
                  <a:srgbClr val="000000"/>
                </a:solidFill>
                <a:latin typeface="Arial" charset="0"/>
              </a:rPr>
              <a:t>đ</a:t>
            </a:r>
            <a:r>
              <a:rPr lang="en-US" sz="2400">
                <a:solidFill>
                  <a:srgbClr val="000000"/>
                </a:solidFill>
                <a:latin typeface="Arial" charset="0"/>
              </a:rPr>
              <a:t>ẹp.</a:t>
            </a:r>
          </a:p>
          <a:p>
            <a:pPr algn="just"/>
            <a:r>
              <a:rPr lang="en-US" sz="2400">
                <a:solidFill>
                  <a:srgbClr val="000000"/>
                </a:solidFill>
                <a:latin typeface="Arial" charset="0"/>
              </a:rPr>
              <a:t>    Không ai t</a:t>
            </a:r>
            <a:r>
              <a:rPr lang="vi-VN" sz="2400">
                <a:solidFill>
                  <a:srgbClr val="000000"/>
                </a:solidFill>
                <a:latin typeface="Arial" charset="0"/>
              </a:rPr>
              <a:t>ư</a:t>
            </a:r>
            <a:r>
              <a:rPr lang="en-US" sz="2400">
                <a:solidFill>
                  <a:srgbClr val="000000"/>
                </a:solidFill>
                <a:latin typeface="Arial" charset="0"/>
              </a:rPr>
              <a:t>ởng </a:t>
            </a:r>
            <a:r>
              <a:rPr lang="vi-VN" sz="2400">
                <a:solidFill>
                  <a:srgbClr val="000000"/>
                </a:solidFill>
                <a:latin typeface="Arial" charset="0"/>
              </a:rPr>
              <a:t>đ</a:t>
            </a:r>
            <a:r>
              <a:rPr lang="en-US" sz="2400">
                <a:solidFill>
                  <a:srgbClr val="000000"/>
                </a:solidFill>
                <a:latin typeface="Arial" charset="0"/>
              </a:rPr>
              <a:t>ến ngày hay </a:t>
            </a:r>
            <a:r>
              <a:rPr lang="vi-VN" sz="2400">
                <a:solidFill>
                  <a:srgbClr val="000000"/>
                </a:solidFill>
                <a:latin typeface="Arial" charset="0"/>
              </a:rPr>
              <a:t>đ</a:t>
            </a:r>
            <a:r>
              <a:rPr lang="en-US" sz="2400">
                <a:solidFill>
                  <a:srgbClr val="000000"/>
                </a:solidFill>
                <a:latin typeface="Arial" charset="0"/>
              </a:rPr>
              <a:t>êm, mà chỉ miệt mài </a:t>
            </a:r>
            <a:r>
              <a:rPr lang="vi-VN" sz="2400">
                <a:solidFill>
                  <a:srgbClr val="000000"/>
                </a:solidFill>
                <a:latin typeface="Arial" charset="0"/>
              </a:rPr>
              <a:t>đ</a:t>
            </a:r>
            <a:r>
              <a:rPr lang="en-US" sz="2400">
                <a:solidFill>
                  <a:srgbClr val="000000"/>
                </a:solidFill>
                <a:latin typeface="Arial" charset="0"/>
              </a:rPr>
              <a:t>i gặt, kéo </a:t>
            </a:r>
            <a:r>
              <a:rPr lang="vi-VN" sz="2400">
                <a:solidFill>
                  <a:srgbClr val="000000"/>
                </a:solidFill>
                <a:latin typeface="Arial" charset="0"/>
              </a:rPr>
              <a:t>đ</a:t>
            </a:r>
            <a:r>
              <a:rPr lang="en-US" sz="2400">
                <a:solidFill>
                  <a:srgbClr val="000000"/>
                </a:solidFill>
                <a:latin typeface="Arial" charset="0"/>
              </a:rPr>
              <a:t>á, cắt rạ, chia thóc hợp tác xã. Ai cũng vậy, cứ buông bát </a:t>
            </a:r>
            <a:r>
              <a:rPr lang="vi-VN" sz="2400">
                <a:solidFill>
                  <a:srgbClr val="000000"/>
                </a:solidFill>
                <a:latin typeface="Arial" charset="0"/>
              </a:rPr>
              <a:t>đ</a:t>
            </a:r>
            <a:r>
              <a:rPr lang="en-US" sz="2400">
                <a:solidFill>
                  <a:srgbClr val="000000"/>
                </a:solidFill>
                <a:latin typeface="Arial" charset="0"/>
              </a:rPr>
              <a:t>ũa là </a:t>
            </a:r>
            <a:r>
              <a:rPr lang="vi-VN" sz="2400">
                <a:solidFill>
                  <a:srgbClr val="000000"/>
                </a:solidFill>
                <a:latin typeface="Arial" charset="0"/>
              </a:rPr>
              <a:t>đ</a:t>
            </a:r>
            <a:r>
              <a:rPr lang="en-US" sz="2400">
                <a:solidFill>
                  <a:srgbClr val="000000"/>
                </a:solidFill>
                <a:latin typeface="Arial" charset="0"/>
              </a:rPr>
              <a:t>i ngay, cứ trở dậy là ra </a:t>
            </a:r>
            <a:r>
              <a:rPr lang="vi-VN" sz="2400">
                <a:solidFill>
                  <a:srgbClr val="000000"/>
                </a:solidFill>
                <a:latin typeface="Arial" charset="0"/>
              </a:rPr>
              <a:t>đ</a:t>
            </a:r>
            <a:r>
              <a:rPr lang="en-US" sz="2400">
                <a:solidFill>
                  <a:srgbClr val="000000"/>
                </a:solidFill>
                <a:latin typeface="Arial" charset="0"/>
              </a:rPr>
              <a:t>ồng ngay.</a:t>
            </a:r>
            <a:br>
              <a:rPr lang="en-US" sz="2400">
                <a:solidFill>
                  <a:srgbClr val="000000"/>
                </a:solidFill>
                <a:latin typeface="Arial" charset="0"/>
              </a:rPr>
            </a:br>
            <a:r>
              <a:rPr lang="en-US" sz="2400">
                <a:solidFill>
                  <a:srgbClr val="000000"/>
                </a:solidFill>
                <a:latin typeface="Arial" charset="0"/>
              </a:rPr>
              <a:t>Con ng</a:t>
            </a:r>
            <a:r>
              <a:rPr lang="vi-VN" sz="2400">
                <a:solidFill>
                  <a:srgbClr val="000000"/>
                </a:solidFill>
                <a:latin typeface="Arial" charset="0"/>
              </a:rPr>
              <a:t>ư</a:t>
            </a:r>
            <a:r>
              <a:rPr lang="en-US" sz="2400">
                <a:solidFill>
                  <a:srgbClr val="000000"/>
                </a:solidFill>
                <a:latin typeface="Arial" charset="0"/>
              </a:rPr>
              <a:t>ời ch</a:t>
            </a:r>
            <a:r>
              <a:rPr lang="vi-VN" sz="2400">
                <a:solidFill>
                  <a:srgbClr val="000000"/>
                </a:solidFill>
                <a:latin typeface="Arial" charset="0"/>
              </a:rPr>
              <a:t>ă</a:t>
            </a:r>
            <a:r>
              <a:rPr lang="en-US" sz="2400">
                <a:solidFill>
                  <a:srgbClr val="000000"/>
                </a:solidFill>
                <a:latin typeface="Arial" charset="0"/>
              </a:rPr>
              <a:t>m chỉ mải miết, say mê với công việc. Hoạt </a:t>
            </a:r>
            <a:r>
              <a:rPr lang="vi-VN" sz="2400">
                <a:solidFill>
                  <a:srgbClr val="000000"/>
                </a:solidFill>
                <a:latin typeface="Arial" charset="0"/>
              </a:rPr>
              <a:t>đ</a:t>
            </a:r>
            <a:r>
              <a:rPr lang="en-US" sz="2400">
                <a:solidFill>
                  <a:srgbClr val="000000"/>
                </a:solidFill>
                <a:latin typeface="Arial" charset="0"/>
              </a:rPr>
              <a:t>ộng của con ng</a:t>
            </a:r>
            <a:r>
              <a:rPr lang="vi-VN" sz="2400">
                <a:solidFill>
                  <a:srgbClr val="000000"/>
                </a:solidFill>
                <a:latin typeface="Arial" charset="0"/>
              </a:rPr>
              <a:t>ư</a:t>
            </a:r>
            <a:r>
              <a:rPr lang="en-US" sz="2400">
                <a:solidFill>
                  <a:srgbClr val="000000"/>
                </a:solidFill>
                <a:latin typeface="Arial" charset="0"/>
              </a:rPr>
              <a:t>ời làm cho bức tranh quê rất sinh </a:t>
            </a:r>
            <a:r>
              <a:rPr lang="vi-VN" sz="2400">
                <a:solidFill>
                  <a:srgbClr val="000000"/>
                </a:solidFill>
                <a:latin typeface="Arial" charset="0"/>
              </a:rPr>
              <a:t>đ</a:t>
            </a:r>
            <a:r>
              <a:rPr lang="en-US" sz="2400">
                <a:solidFill>
                  <a:srgbClr val="000000"/>
                </a:solidFill>
                <a:latin typeface="Arial" charset="0"/>
              </a:rPr>
              <a:t>ộng.</a:t>
            </a:r>
            <a:endParaRPr lang="en-US">
              <a:latin typeface="Arial" charset="0"/>
            </a:endParaRPr>
          </a:p>
        </p:txBody>
      </p:sp>
    </p:spTree>
  </p:cSld>
  <p:clrMapOvr>
    <a:masterClrMapping/>
  </p:clrMapOvr>
  <p:transition spd="slow">
    <p:wheel spokes="8"/>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151"/>
                                        </p:tgtEl>
                                        <p:attrNameLst>
                                          <p:attrName>style.visibility</p:attrName>
                                        </p:attrNameLst>
                                      </p:cBhvr>
                                      <p:to>
                                        <p:strVal val="visible"/>
                                      </p:to>
                                    </p:set>
                                    <p:animEffect transition="in" filter="checkerboard(across)">
                                      <p:cBhvr>
                                        <p:cTn id="7"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7177" name="Rectangle 9"/>
          <p:cNvSpPr>
            <a:spLocks noChangeArrowheads="1"/>
          </p:cNvSpPr>
          <p:nvPr/>
        </p:nvSpPr>
        <p:spPr bwMode="auto">
          <a:xfrm>
            <a:off x="0" y="0"/>
            <a:ext cx="3276600" cy="762000"/>
          </a:xfrm>
          <a:prstGeom prst="rect">
            <a:avLst/>
          </a:prstGeom>
          <a:noFill/>
          <a:ln w="9525">
            <a:noFill/>
            <a:miter lim="800000"/>
            <a:headEnd/>
            <a:tailEnd/>
          </a:ln>
        </p:spPr>
        <p:txBody>
          <a:bodyPr anchor="ctr"/>
          <a:lstStyle/>
          <a:p>
            <a:pPr marL="838200" indent="-838200" algn="ctr">
              <a:buFontTx/>
              <a:buAutoNum type="arabicPeriod" startAt="2"/>
            </a:pPr>
            <a:r>
              <a:rPr lang="en-US">
                <a:solidFill>
                  <a:srgbClr val="FF0000"/>
                </a:solidFill>
                <a:latin typeface="Arial" charset="0"/>
              </a:rPr>
              <a:t>Bài Mới</a:t>
            </a:r>
          </a:p>
        </p:txBody>
      </p:sp>
      <p:pic>
        <p:nvPicPr>
          <p:cNvPr id="7178" name="Picture 10" descr="Ha Noi 30"/>
          <p:cNvPicPr>
            <a:picLocks noChangeAspect="1" noChangeArrowheads="1"/>
          </p:cNvPicPr>
          <p:nvPr/>
        </p:nvPicPr>
        <p:blipFill>
          <a:blip r:embed="rId4"/>
          <a:srcRect/>
          <a:stretch>
            <a:fillRect/>
          </a:stretch>
        </p:blipFill>
        <p:spPr bwMode="auto">
          <a:xfrm>
            <a:off x="0" y="0"/>
            <a:ext cx="9144000" cy="6858000"/>
          </a:xfrm>
          <a:prstGeom prst="rect">
            <a:avLst/>
          </a:prstGeom>
          <a:noFill/>
          <a:ln w="9525">
            <a:noFill/>
            <a:miter lim="800000"/>
            <a:headEnd/>
            <a:tailEnd/>
          </a:ln>
        </p:spPr>
      </p:pic>
      <p:sp>
        <p:nvSpPr>
          <p:cNvPr id="7176" name="Rectangle 8"/>
          <p:cNvSpPr>
            <a:spLocks noGrp="1" noChangeArrowheads="1"/>
          </p:cNvSpPr>
          <p:nvPr>
            <p:ph type="title"/>
          </p:nvPr>
        </p:nvSpPr>
        <p:spPr>
          <a:xfrm>
            <a:off x="1371600" y="6096000"/>
            <a:ext cx="6705600" cy="762000"/>
          </a:xfrm>
        </p:spPr>
        <p:txBody>
          <a:bodyPr/>
          <a:lstStyle/>
          <a:p>
            <a:pPr eaLnBrk="1" hangingPunct="1"/>
            <a:r>
              <a:rPr lang="en-US" sz="4000" b="1" smtClean="0">
                <a:solidFill>
                  <a:srgbClr val="FFFF99"/>
                </a:solidFill>
              </a:rPr>
              <a:t>V</a:t>
            </a:r>
            <a:r>
              <a:rPr lang="vi-VN" sz="4000" b="1" smtClean="0">
                <a:solidFill>
                  <a:srgbClr val="FFFF99"/>
                </a:solidFill>
              </a:rPr>
              <a:t>ă</a:t>
            </a:r>
            <a:r>
              <a:rPr lang="en-US" sz="4000" b="1" smtClean="0">
                <a:solidFill>
                  <a:srgbClr val="FFFF99"/>
                </a:solidFill>
              </a:rPr>
              <a:t>n Miếu – Quốc Tử Giám</a:t>
            </a:r>
          </a:p>
        </p:txBody>
      </p:sp>
    </p:spTree>
  </p:cSld>
  <p:clrMapOvr>
    <a:masterClrMapping/>
  </p:clrMapOvr>
  <p:transition spd="med" advTm="0">
    <p:wheel spokes="8"/>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7177"/>
                                        </p:tgtEl>
                                        <p:attrNameLst>
                                          <p:attrName>style.visibility</p:attrName>
                                        </p:attrNameLst>
                                      </p:cBhvr>
                                      <p:to>
                                        <p:strVal val="visible"/>
                                      </p:to>
                                    </p:set>
                                    <p:anim calcmode="lin" valueType="num">
                                      <p:cBhvr>
                                        <p:cTn id="7" dur="5000" fill="hold"/>
                                        <p:tgtEl>
                                          <p:spTgt spid="7177"/>
                                        </p:tgtEl>
                                        <p:attrNameLst>
                                          <p:attrName>ppt_w</p:attrName>
                                        </p:attrNameLst>
                                      </p:cBhvr>
                                      <p:tavLst>
                                        <p:tav tm="0" fmla="#ppt_w*sin(2.5*pi*$)">
                                          <p:val>
                                            <p:fltVal val="0"/>
                                          </p:val>
                                        </p:tav>
                                        <p:tav tm="100000">
                                          <p:val>
                                            <p:fltVal val="1"/>
                                          </p:val>
                                        </p:tav>
                                      </p:tavLst>
                                    </p:anim>
                                    <p:anim calcmode="lin" valueType="num">
                                      <p:cBhvr>
                                        <p:cTn id="8" dur="5000" fill="hold"/>
                                        <p:tgtEl>
                                          <p:spTgt spid="717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35" presetClass="entr" presetSubtype="0" fill="hold" nodeType="clickEffect">
                                  <p:stCondLst>
                                    <p:cond delay="0"/>
                                  </p:stCondLst>
                                  <p:childTnLst>
                                    <p:set>
                                      <p:cBhvr>
                                        <p:cTn id="12" dur="1" fill="hold">
                                          <p:stCondLst>
                                            <p:cond delay="0"/>
                                          </p:stCondLst>
                                        </p:cTn>
                                        <p:tgtEl>
                                          <p:spTgt spid="7178"/>
                                        </p:tgtEl>
                                        <p:attrNameLst>
                                          <p:attrName>style.visibility</p:attrName>
                                        </p:attrNameLst>
                                      </p:cBhvr>
                                      <p:to>
                                        <p:strVal val="visible"/>
                                      </p:to>
                                    </p:set>
                                    <p:animEffect transition="in" filter="fade">
                                      <p:cBhvr>
                                        <p:cTn id="13" dur="2000"/>
                                        <p:tgtEl>
                                          <p:spTgt spid="7178"/>
                                        </p:tgtEl>
                                      </p:cBhvr>
                                    </p:animEffect>
                                    <p:anim calcmode="lin" valueType="num">
                                      <p:cBhvr>
                                        <p:cTn id="14" dur="2000" fill="hold"/>
                                        <p:tgtEl>
                                          <p:spTgt spid="7178"/>
                                        </p:tgtEl>
                                        <p:attrNameLst>
                                          <p:attrName>style.rotation</p:attrName>
                                        </p:attrNameLst>
                                      </p:cBhvr>
                                      <p:tavLst>
                                        <p:tav tm="0">
                                          <p:val>
                                            <p:fltVal val="720"/>
                                          </p:val>
                                        </p:tav>
                                        <p:tav tm="100000">
                                          <p:val>
                                            <p:fltVal val="0"/>
                                          </p:val>
                                        </p:tav>
                                      </p:tavLst>
                                    </p:anim>
                                    <p:anim calcmode="lin" valueType="num">
                                      <p:cBhvr>
                                        <p:cTn id="15" dur="2000" fill="hold"/>
                                        <p:tgtEl>
                                          <p:spTgt spid="7178"/>
                                        </p:tgtEl>
                                        <p:attrNameLst>
                                          <p:attrName>ppt_h</p:attrName>
                                        </p:attrNameLst>
                                      </p:cBhvr>
                                      <p:tavLst>
                                        <p:tav tm="0">
                                          <p:val>
                                            <p:fltVal val="0"/>
                                          </p:val>
                                        </p:tav>
                                        <p:tav tm="100000">
                                          <p:val>
                                            <p:strVal val="#ppt_h"/>
                                          </p:val>
                                        </p:tav>
                                      </p:tavLst>
                                    </p:anim>
                                    <p:anim calcmode="lin" valueType="num">
                                      <p:cBhvr>
                                        <p:cTn id="16" dur="2000" fill="hold"/>
                                        <p:tgtEl>
                                          <p:spTgt spid="7178"/>
                                        </p:tgtEl>
                                        <p:attrNameLst>
                                          <p:attrName>ppt_w</p:attrName>
                                        </p:attrNameLst>
                                      </p:cBhvr>
                                      <p:tavLst>
                                        <p:tav tm="0">
                                          <p:val>
                                            <p:fltVal val="0"/>
                                          </p:val>
                                        </p:tav>
                                        <p:tav tm="100000">
                                          <p:val>
                                            <p:strVal val="#ppt_w"/>
                                          </p:val>
                                        </p:tav>
                                      </p:tavLst>
                                    </p:anim>
                                  </p:childTnLst>
                                  <p:subTnLst>
                                    <p:audio>
                                      <p:cMediaNode>
                                        <p:cTn display="0" masterRel="sameClick">
                                          <p:stCondLst>
                                            <p:cond evt="begin" delay="0">
                                              <p:tn val="11"/>
                                            </p:cond>
                                          </p:stCondLst>
                                          <p:endCondLst>
                                            <p:cond evt="onStopAudio" delay="0">
                                              <p:tgtEl>
                                                <p:sldTgt/>
                                              </p:tgtEl>
                                            </p:cond>
                                          </p:endCondLst>
                                        </p:cTn>
                                        <p:tgtEl>
                                          <p:sndTgt r:embed="rId2" name="chimes.wav" builtIn="1"/>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41" presetClass="entr" presetSubtype="0" fill="hold" grpId="0" nodeType="clickEffect">
                                  <p:stCondLst>
                                    <p:cond delay="0"/>
                                  </p:stCondLst>
                                  <p:iterate type="lt">
                                    <p:tmPct val="10000"/>
                                  </p:iterate>
                                  <p:childTnLst>
                                    <p:set>
                                      <p:cBhvr>
                                        <p:cTn id="20" dur="1" fill="hold">
                                          <p:stCondLst>
                                            <p:cond delay="0"/>
                                          </p:stCondLst>
                                        </p:cTn>
                                        <p:tgtEl>
                                          <p:spTgt spid="7176"/>
                                        </p:tgtEl>
                                        <p:attrNameLst>
                                          <p:attrName>style.visibility</p:attrName>
                                        </p:attrNameLst>
                                      </p:cBhvr>
                                      <p:to>
                                        <p:strVal val="visible"/>
                                      </p:to>
                                    </p:set>
                                    <p:anim calcmode="lin" valueType="num">
                                      <p:cBhvr>
                                        <p:cTn id="21" dur="500" fill="hold"/>
                                        <p:tgtEl>
                                          <p:spTgt spid="7176"/>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7176"/>
                                        </p:tgtEl>
                                        <p:attrNameLst>
                                          <p:attrName>ppt_y</p:attrName>
                                        </p:attrNameLst>
                                      </p:cBhvr>
                                      <p:tavLst>
                                        <p:tav tm="0">
                                          <p:val>
                                            <p:strVal val="#ppt_y"/>
                                          </p:val>
                                        </p:tav>
                                        <p:tav tm="100000">
                                          <p:val>
                                            <p:strVal val="#ppt_y"/>
                                          </p:val>
                                        </p:tav>
                                      </p:tavLst>
                                    </p:anim>
                                    <p:anim calcmode="lin" valueType="num">
                                      <p:cBhvr>
                                        <p:cTn id="23" dur="500" fill="hold"/>
                                        <p:tgtEl>
                                          <p:spTgt spid="7176"/>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7176"/>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7176"/>
                                        </p:tgtEl>
                                      </p:cBhvr>
                                    </p:animEffect>
                                  </p:childTnLst>
                                  <p:subTnLst>
                                    <p:audio>
                                      <p:cMediaNode>
                                        <p:cTn display="0" masterRel="sameClick">
                                          <p:stCondLst>
                                            <p:cond evt="begin" delay="0">
                                              <p:tn val="19"/>
                                            </p:cond>
                                          </p:stCondLst>
                                          <p:endCondLst>
                                            <p:cond evt="onStopAudio" delay="0">
                                              <p:tgtEl>
                                                <p:sldTgt/>
                                              </p:tgtEl>
                                            </p:cond>
                                          </p:endCondLst>
                                        </p:cTn>
                                        <p:tgtEl>
                                          <p:sndTgt r:embed="rId2"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4344" name="Rectangle 8"/>
          <p:cNvSpPr>
            <a:spLocks noChangeArrowheads="1"/>
          </p:cNvSpPr>
          <p:nvPr/>
        </p:nvSpPr>
        <p:spPr bwMode="auto">
          <a:xfrm>
            <a:off x="381000" y="685800"/>
            <a:ext cx="8229600" cy="735013"/>
          </a:xfrm>
          <a:prstGeom prst="rect">
            <a:avLst/>
          </a:prstGeom>
          <a:noFill/>
          <a:ln w="9525">
            <a:noFill/>
            <a:miter lim="800000"/>
            <a:headEnd/>
            <a:tailEnd/>
          </a:ln>
        </p:spPr>
        <p:txBody>
          <a:bodyPr anchor="ctr"/>
          <a:lstStyle/>
          <a:p>
            <a:r>
              <a:rPr lang="en-US" sz="4000">
                <a:solidFill>
                  <a:srgbClr val="0000FF"/>
                </a:solidFill>
                <a:latin typeface="Arial" charset="0"/>
              </a:rPr>
              <a:t>Em hãy </a:t>
            </a:r>
            <a:r>
              <a:rPr lang="vi-VN" sz="4000">
                <a:solidFill>
                  <a:srgbClr val="0000FF"/>
                </a:solidFill>
                <a:latin typeface="Arial" charset="0"/>
              </a:rPr>
              <a:t>đ</a:t>
            </a:r>
            <a:r>
              <a:rPr lang="en-US" sz="4000">
                <a:solidFill>
                  <a:srgbClr val="0000FF"/>
                </a:solidFill>
                <a:latin typeface="Arial" charset="0"/>
              </a:rPr>
              <a:t>ọc to bài v</a:t>
            </a:r>
            <a:r>
              <a:rPr lang="vi-VN" sz="4000">
                <a:solidFill>
                  <a:srgbClr val="0000FF"/>
                </a:solidFill>
                <a:latin typeface="Arial" charset="0"/>
              </a:rPr>
              <a:t>ă</a:t>
            </a:r>
            <a:r>
              <a:rPr lang="en-US" sz="4000">
                <a:solidFill>
                  <a:srgbClr val="0000FF"/>
                </a:solidFill>
                <a:latin typeface="Arial" charset="0"/>
              </a:rPr>
              <a:t>n cho các bạn cùng nghe ?</a:t>
            </a:r>
          </a:p>
        </p:txBody>
      </p:sp>
      <p:sp>
        <p:nvSpPr>
          <p:cNvPr id="14340" name="Rectangle 4" descr="Parchment"/>
          <p:cNvSpPr>
            <a:spLocks noGrp="1" noChangeArrowheads="1"/>
          </p:cNvSpPr>
          <p:nvPr>
            <p:ph type="title"/>
          </p:nvPr>
        </p:nvSpPr>
        <p:spPr>
          <a:xfrm>
            <a:off x="457200" y="533400"/>
            <a:ext cx="8229600" cy="1143000"/>
          </a:xfrm>
          <a:blipFill dpi="0" rotWithShape="1">
            <a:blip r:embed="rId3"/>
            <a:srcRect/>
            <a:tile tx="0" ty="0" sx="100000" sy="100000" flip="none" algn="tl"/>
          </a:blipFill>
        </p:spPr>
        <p:txBody>
          <a:bodyPr/>
          <a:lstStyle/>
          <a:p>
            <a:pPr eaLnBrk="1" hangingPunct="1"/>
            <a:r>
              <a:rPr lang="en-US" smtClean="0"/>
              <a:t>BỐ CỤC BÀI</a:t>
            </a:r>
          </a:p>
        </p:txBody>
      </p:sp>
      <p:grpSp>
        <p:nvGrpSpPr>
          <p:cNvPr id="2" name="Group 9"/>
          <p:cNvGrpSpPr>
            <a:grpSpLocks/>
          </p:cNvGrpSpPr>
          <p:nvPr/>
        </p:nvGrpSpPr>
        <p:grpSpPr bwMode="auto">
          <a:xfrm>
            <a:off x="495300" y="1733550"/>
            <a:ext cx="8267700" cy="2533650"/>
            <a:chOff x="312" y="1092"/>
            <a:chExt cx="5208" cy="1596"/>
          </a:xfrm>
        </p:grpSpPr>
        <p:sp>
          <p:nvSpPr>
            <p:cNvPr id="6150" name="Rectangle 5"/>
            <p:cNvSpPr>
              <a:spLocks noChangeArrowheads="1"/>
            </p:cNvSpPr>
            <p:nvPr/>
          </p:nvSpPr>
          <p:spPr bwMode="auto">
            <a:xfrm>
              <a:off x="336" y="1092"/>
              <a:ext cx="5184" cy="588"/>
            </a:xfrm>
            <a:prstGeom prst="rect">
              <a:avLst/>
            </a:prstGeom>
            <a:noFill/>
            <a:ln w="9525">
              <a:noFill/>
              <a:miter lim="800000"/>
              <a:headEnd/>
              <a:tailEnd/>
            </a:ln>
          </p:spPr>
          <p:txBody>
            <a:bodyPr anchor="ctr"/>
            <a:lstStyle/>
            <a:p>
              <a:r>
                <a:rPr lang="en-US">
                  <a:solidFill>
                    <a:srgbClr val="FF0000"/>
                  </a:solidFill>
                  <a:latin typeface="Arial" charset="0"/>
                </a:rPr>
                <a:t>Đoạn 1</a:t>
              </a:r>
              <a:r>
                <a:rPr lang="en-US">
                  <a:latin typeface="Arial" charset="0"/>
                </a:rPr>
                <a:t>: Từ </a:t>
              </a:r>
              <a:r>
                <a:rPr lang="vi-VN">
                  <a:latin typeface="Arial" charset="0"/>
                </a:rPr>
                <a:t>đ</a:t>
              </a:r>
              <a:r>
                <a:rPr lang="en-US">
                  <a:latin typeface="Arial" charset="0"/>
                </a:rPr>
                <a:t>ầu </a:t>
              </a:r>
              <a:r>
                <a:rPr lang="vi-VN">
                  <a:latin typeface="Arial" charset="0"/>
                </a:rPr>
                <a:t>đ</a:t>
              </a:r>
              <a:r>
                <a:rPr lang="en-US">
                  <a:latin typeface="Arial" charset="0"/>
                </a:rPr>
                <a:t>ến lấy </a:t>
              </a:r>
              <a:r>
                <a:rPr lang="vi-VN">
                  <a:latin typeface="Arial" charset="0"/>
                </a:rPr>
                <a:t>đ</a:t>
              </a:r>
              <a:r>
                <a:rPr lang="en-US">
                  <a:latin typeface="Arial" charset="0"/>
                </a:rPr>
                <a:t>ỗ gần 3000 tiến sĩ, cụ thể nh</a:t>
              </a:r>
              <a:r>
                <a:rPr lang="vi-VN">
                  <a:latin typeface="Arial" charset="0"/>
                </a:rPr>
                <a:t>ư</a:t>
              </a:r>
              <a:r>
                <a:rPr lang="en-US">
                  <a:latin typeface="Arial" charset="0"/>
                </a:rPr>
                <a:t> sau:</a:t>
              </a:r>
            </a:p>
          </p:txBody>
        </p:sp>
        <p:sp>
          <p:nvSpPr>
            <p:cNvPr id="6151" name="Rectangle 6"/>
            <p:cNvSpPr>
              <a:spLocks noChangeArrowheads="1"/>
            </p:cNvSpPr>
            <p:nvPr/>
          </p:nvSpPr>
          <p:spPr bwMode="auto">
            <a:xfrm>
              <a:off x="336" y="1788"/>
              <a:ext cx="5184" cy="444"/>
            </a:xfrm>
            <a:prstGeom prst="rect">
              <a:avLst/>
            </a:prstGeom>
            <a:noFill/>
            <a:ln w="9525">
              <a:noFill/>
              <a:miter lim="800000"/>
              <a:headEnd/>
              <a:tailEnd/>
            </a:ln>
          </p:spPr>
          <p:txBody>
            <a:bodyPr anchor="ctr"/>
            <a:lstStyle/>
            <a:p>
              <a:r>
                <a:rPr lang="en-US">
                  <a:solidFill>
                    <a:srgbClr val="FF0000"/>
                  </a:solidFill>
                  <a:latin typeface="Arial" charset="0"/>
                </a:rPr>
                <a:t>Đoạn 2</a:t>
              </a:r>
              <a:r>
                <a:rPr lang="en-US">
                  <a:latin typeface="Arial" charset="0"/>
                </a:rPr>
                <a:t>: Bảng thống kê.</a:t>
              </a:r>
            </a:p>
          </p:txBody>
        </p:sp>
        <p:sp>
          <p:nvSpPr>
            <p:cNvPr id="6152" name="Rectangle 7"/>
            <p:cNvSpPr>
              <a:spLocks noChangeArrowheads="1"/>
            </p:cNvSpPr>
            <p:nvPr/>
          </p:nvSpPr>
          <p:spPr bwMode="auto">
            <a:xfrm>
              <a:off x="312" y="2136"/>
              <a:ext cx="5184" cy="552"/>
            </a:xfrm>
            <a:prstGeom prst="rect">
              <a:avLst/>
            </a:prstGeom>
            <a:noFill/>
            <a:ln w="9525">
              <a:noFill/>
              <a:miter lim="800000"/>
              <a:headEnd/>
              <a:tailEnd/>
            </a:ln>
          </p:spPr>
          <p:txBody>
            <a:bodyPr anchor="ctr"/>
            <a:lstStyle/>
            <a:p>
              <a:r>
                <a:rPr lang="en-US">
                  <a:solidFill>
                    <a:srgbClr val="FF0000"/>
                  </a:solidFill>
                  <a:latin typeface="Arial" charset="0"/>
                </a:rPr>
                <a:t>Đoạn 3</a:t>
              </a:r>
              <a:r>
                <a:rPr lang="en-US">
                  <a:latin typeface="Arial" charset="0"/>
                </a:rPr>
                <a:t>: Phần còn lại</a:t>
              </a:r>
            </a:p>
          </p:txBody>
        </p:sp>
      </p:grpSp>
      <p:sp>
        <p:nvSpPr>
          <p:cNvPr id="14350" name="Rectangle 14" descr="Parchment"/>
          <p:cNvSpPr>
            <a:spLocks noChangeArrowheads="1"/>
          </p:cNvSpPr>
          <p:nvPr/>
        </p:nvSpPr>
        <p:spPr bwMode="auto">
          <a:xfrm>
            <a:off x="609600" y="762000"/>
            <a:ext cx="8229600" cy="5105400"/>
          </a:xfrm>
          <a:prstGeom prst="rect">
            <a:avLst/>
          </a:prstGeom>
          <a:blipFill dpi="0" rotWithShape="1">
            <a:blip r:embed="rId3"/>
            <a:srcRect/>
            <a:tile tx="0" ty="0" sx="100000" sy="100000" flip="none" algn="tl"/>
          </a:blipFill>
          <a:ln w="9525">
            <a:noFill/>
            <a:miter lim="800000"/>
            <a:headEnd/>
            <a:tailEnd/>
          </a:ln>
        </p:spPr>
        <p:txBody>
          <a:bodyPr anchor="ctr"/>
          <a:lstStyle/>
          <a:p>
            <a:r>
              <a:rPr lang="en-US">
                <a:latin typeface="Arial" charset="0"/>
              </a:rPr>
              <a:t>Đọc tiếp nối nhau</a:t>
            </a:r>
          </a:p>
        </p:txBody>
      </p:sp>
    </p:spTree>
  </p:cSld>
  <p:clrMapOvr>
    <a:masterClrMapping/>
  </p:clrMapOvr>
  <p:transition spd="slow">
    <p:wipe dir="d"/>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44"/>
                                        </p:tgtEl>
                                        <p:attrNameLst>
                                          <p:attrName>style.visibility</p:attrName>
                                        </p:attrNameLst>
                                      </p:cBhvr>
                                      <p:to>
                                        <p:strVal val="visible"/>
                                      </p:to>
                                    </p:set>
                                    <p:anim calcmode="lin" valueType="num">
                                      <p:cBhvr additive="base">
                                        <p:cTn id="7" dur="500" fill="hold"/>
                                        <p:tgtEl>
                                          <p:spTgt spid="14344"/>
                                        </p:tgtEl>
                                        <p:attrNameLst>
                                          <p:attrName>ppt_x</p:attrName>
                                        </p:attrNameLst>
                                      </p:cBhvr>
                                      <p:tavLst>
                                        <p:tav tm="0">
                                          <p:val>
                                            <p:strVal val="#ppt_x"/>
                                          </p:val>
                                        </p:tav>
                                        <p:tav tm="100000">
                                          <p:val>
                                            <p:strVal val="#ppt_x"/>
                                          </p:val>
                                        </p:tav>
                                      </p:tavLst>
                                    </p:anim>
                                    <p:anim calcmode="lin" valueType="num">
                                      <p:cBhvr additive="base">
                                        <p:cTn id="8" dur="500" fill="hold"/>
                                        <p:tgtEl>
                                          <p:spTgt spid="143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4340"/>
                                        </p:tgtEl>
                                        <p:attrNameLst>
                                          <p:attrName>style.visibility</p:attrName>
                                        </p:attrNameLst>
                                      </p:cBhvr>
                                      <p:to>
                                        <p:strVal val="visible"/>
                                      </p:to>
                                    </p:set>
                                    <p:animEffect transition="in" filter="diamond(in)">
                                      <p:cBhvr>
                                        <p:cTn id="13" dur="2000"/>
                                        <p:tgtEl>
                                          <p:spTgt spid="14340"/>
                                        </p:tgtEl>
                                      </p:cBhvr>
                                    </p:animEffect>
                                  </p:childTnLst>
                                  <p:subTnLst>
                                    <p:audio>
                                      <p:cMediaNode>
                                        <p:cTn display="0" masterRel="sameClick">
                                          <p:stCondLst>
                                            <p:cond evt="begin" delay="0">
                                              <p:tn val="11"/>
                                            </p:cond>
                                          </p:stCondLst>
                                          <p:endCondLst>
                                            <p:cond evt="onStopAudio" delay="0">
                                              <p:tgtEl>
                                                <p:sldTgt/>
                                              </p:tgtEl>
                                            </p:cond>
                                          </p:endCondLst>
                                        </p:cTn>
                                        <p:tgtEl>
                                          <p:sndTgt r:embed="rId2" name="chimes.wav" builtIn="1"/>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nodeType="clickEffect">
                                  <p:stCondLst>
                                    <p:cond delay="0"/>
                                  </p:stCondLst>
                                  <p:childTnLst>
                                    <p:set>
                                      <p:cBhvr>
                                        <p:cTn id="17" dur="1" fill="hold">
                                          <p:stCondLst>
                                            <p:cond delay="0"/>
                                          </p:stCondLst>
                                        </p:cTn>
                                        <p:tgtEl>
                                          <p:spTgt spid="2"/>
                                        </p:tgtEl>
                                        <p:attrNameLst>
                                          <p:attrName>style.visibility</p:attrName>
                                        </p:attrNameLst>
                                      </p:cBhvr>
                                      <p:to>
                                        <p:strVal val="visible"/>
                                      </p:to>
                                    </p:set>
                                    <p:anim calcmode="lin" valueType="num">
                                      <p:cBhvr additive="base">
                                        <p:cTn id="18" dur="2000" fill="hold"/>
                                        <p:tgtEl>
                                          <p:spTgt spid="2"/>
                                        </p:tgtEl>
                                        <p:attrNameLst>
                                          <p:attrName>ppt_x</p:attrName>
                                        </p:attrNameLst>
                                      </p:cBhvr>
                                      <p:tavLst>
                                        <p:tav tm="0">
                                          <p:val>
                                            <p:strVal val="#ppt_x"/>
                                          </p:val>
                                        </p:tav>
                                        <p:tav tm="100000">
                                          <p:val>
                                            <p:strVal val="#ppt_x"/>
                                          </p:val>
                                        </p:tav>
                                      </p:tavLst>
                                    </p:anim>
                                    <p:anim calcmode="lin" valueType="num">
                                      <p:cBhvr additive="base">
                                        <p:cTn id="19" dur="20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himes.wav" builtIn="1"/>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4350"/>
                                        </p:tgtEl>
                                        <p:attrNameLst>
                                          <p:attrName>style.visibility</p:attrName>
                                        </p:attrNameLst>
                                      </p:cBhvr>
                                      <p:to>
                                        <p:strVal val="visible"/>
                                      </p:to>
                                    </p:set>
                                    <p:animEffect transition="in" filter="diamond(in)">
                                      <p:cBhvr>
                                        <p:cTn id="24" dur="2000"/>
                                        <p:tgtEl>
                                          <p:spTgt spid="14350"/>
                                        </p:tgtEl>
                                      </p:cBhvr>
                                    </p:animEffect>
                                  </p:childTnLst>
                                  <p:subTnLst>
                                    <p:audio>
                                      <p:cMediaNode>
                                        <p:cTn display="0" masterRel="sameClick">
                                          <p:stCondLst>
                                            <p:cond evt="begin" delay="0">
                                              <p:tn val="22"/>
                                            </p:cond>
                                          </p:stCondLst>
                                          <p:endCondLst>
                                            <p:cond evt="onStopAudio" delay="0">
                                              <p:tgtEl>
                                                <p:sldTgt/>
                                              </p:tgtEl>
                                            </p:cond>
                                          </p:endCondLst>
                                        </p:cTn>
                                        <p:tgtEl>
                                          <p:sndTgt r:embed="rId2"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p:bldP spid="14340" grpId="0" animBg="1"/>
      <p:bldP spid="143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graphicFrame>
        <p:nvGraphicFramePr>
          <p:cNvPr id="9873" name="Group 657"/>
          <p:cNvGraphicFramePr>
            <a:graphicFrameLocks noGrp="1"/>
          </p:cNvGraphicFramePr>
          <p:nvPr>
            <p:ph/>
          </p:nvPr>
        </p:nvGraphicFramePr>
        <p:xfrm>
          <a:off x="457200" y="1381125"/>
          <a:ext cx="8458200" cy="868363"/>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TRIEÀU ÑAÏI</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KHOA THI</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TIEÁN SÓ</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smtClean="0">
                          <a:ln>
                            <a:noFill/>
                          </a:ln>
                          <a:solidFill>
                            <a:srgbClr val="FF0000"/>
                          </a:solidFill>
                          <a:effectLst/>
                          <a:latin typeface="VNI-Times" pitchFamily="2" charset="0"/>
                        </a:rPr>
                        <a:t>SOÁ TRAÏNG NGUYEÂN</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FFFF99"/>
                    </a:solidFill>
                  </a:tcPr>
                </a:tc>
              </a:tr>
              <a:tr h="381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Lyù</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6</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11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00FF"/>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4" name="Group 658"/>
          <p:cNvGraphicFramePr>
            <a:graphicFrameLocks noGrp="1"/>
          </p:cNvGraphicFramePr>
          <p:nvPr/>
        </p:nvGraphicFramePr>
        <p:xfrm>
          <a:off x="457200" y="22304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Traàn</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14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51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9</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5" name="Group 659"/>
          <p:cNvGraphicFramePr>
            <a:graphicFrameLocks noGrp="1"/>
          </p:cNvGraphicFramePr>
          <p:nvPr/>
        </p:nvGraphicFramePr>
        <p:xfrm>
          <a:off x="457200" y="26685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Hoà</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2</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12</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FF"/>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6" name="Group 660"/>
          <p:cNvGraphicFramePr>
            <a:graphicFrameLocks noGrp="1"/>
          </p:cNvGraphicFramePr>
          <p:nvPr/>
        </p:nvGraphicFramePr>
        <p:xfrm>
          <a:off x="457200" y="31067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Leâ</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104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1780</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00CC00"/>
                          </a:solidFill>
                          <a:effectLst/>
                          <a:latin typeface="VNI-Times" pitchFamily="2" charset="0"/>
                        </a:rPr>
                        <a:t>27</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7" name="Group 661"/>
          <p:cNvGraphicFramePr>
            <a:graphicFrameLocks noGrp="1"/>
          </p:cNvGraphicFramePr>
          <p:nvPr/>
        </p:nvGraphicFramePr>
        <p:xfrm>
          <a:off x="457200" y="35448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Maïc</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21</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484</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9933FF"/>
                          </a:solidFill>
                          <a:effectLst/>
                          <a:latin typeface="VNI-Times" pitchFamily="2" charset="0"/>
                        </a:rPr>
                        <a:t>10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8" name="Group 662"/>
          <p:cNvGraphicFramePr>
            <a:graphicFrameLocks noGrp="1"/>
          </p:cNvGraphicFramePr>
          <p:nvPr/>
        </p:nvGraphicFramePr>
        <p:xfrm>
          <a:off x="457200" y="398303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Nguyeãn</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38</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558</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VNI-Times" pitchFamily="2" charset="0"/>
                        </a:rPr>
                        <a:t>0</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EAEAEA"/>
                    </a:solidFill>
                  </a:tcPr>
                </a:tc>
              </a:tr>
            </a:tbl>
          </a:graphicData>
        </a:graphic>
      </p:graphicFrame>
      <p:graphicFrame>
        <p:nvGraphicFramePr>
          <p:cNvPr id="9872" name="Group 656"/>
          <p:cNvGraphicFramePr>
            <a:graphicFrameLocks noGrp="1"/>
          </p:cNvGraphicFramePr>
          <p:nvPr/>
        </p:nvGraphicFramePr>
        <p:xfrm>
          <a:off x="457200" y="4421188"/>
          <a:ext cx="8458200" cy="457200"/>
        </p:xfrm>
        <a:graphic>
          <a:graphicData uri="http://schemas.openxmlformats.org/drawingml/2006/table">
            <a:tbl>
              <a:tblPr/>
              <a:tblGrid>
                <a:gridCol w="1633538"/>
                <a:gridCol w="1998662"/>
                <a:gridCol w="1744663"/>
                <a:gridCol w="3081337"/>
              </a:tblGrid>
              <a:tr h="4111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Toång coäng</a:t>
                      </a:r>
                    </a:p>
                  </a:txBody>
                  <a:tcPr anchor="ctr" anchorCtr="1" horzOverflow="overflow">
                    <a:lnL w="28575"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185</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2896</a:t>
                      </a:r>
                    </a:p>
                  </a:txBody>
                  <a:tcPr anchor="ctr" anchorCtr="1"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rgbClr val="FF0000"/>
                          </a:solidFill>
                          <a:effectLst/>
                          <a:latin typeface="VNI-Times" pitchFamily="2" charset="0"/>
                        </a:rPr>
                        <a:t>46</a:t>
                      </a:r>
                    </a:p>
                  </a:txBody>
                  <a:tcPr anchor="ctr" anchorCtr="1" horzOverflow="overflow">
                    <a:lnL w="1905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CCFFCC"/>
                    </a:solidFill>
                  </a:tcPr>
                </a:tc>
              </a:tr>
            </a:tbl>
          </a:graphicData>
        </a:graphic>
      </p:graphicFrame>
      <p:sp>
        <p:nvSpPr>
          <p:cNvPr id="7259" name="Text Box 663"/>
          <p:cNvSpPr txBox="1">
            <a:spLocks noChangeArrowheads="1"/>
          </p:cNvSpPr>
          <p:nvPr/>
        </p:nvSpPr>
        <p:spPr bwMode="auto">
          <a:xfrm>
            <a:off x="609600" y="381000"/>
            <a:ext cx="4648200" cy="708025"/>
          </a:xfrm>
          <a:prstGeom prst="rect">
            <a:avLst/>
          </a:prstGeom>
          <a:noFill/>
          <a:ln w="9525">
            <a:noFill/>
            <a:miter lim="800000"/>
            <a:headEnd/>
            <a:tailEnd/>
          </a:ln>
        </p:spPr>
        <p:txBody>
          <a:bodyPr>
            <a:spAutoFit/>
          </a:bodyPr>
          <a:lstStyle/>
          <a:p>
            <a:pPr>
              <a:spcBef>
                <a:spcPct val="50000"/>
              </a:spcBef>
            </a:pPr>
            <a:r>
              <a:rPr lang="en-US" sz="4000">
                <a:solidFill>
                  <a:srgbClr val="0000FF"/>
                </a:solidFill>
                <a:latin typeface="Arial" charset="0"/>
              </a:rPr>
              <a:t>BẢNG THỐNG KÊ</a:t>
            </a:r>
          </a:p>
        </p:txBody>
      </p:sp>
    </p:spTree>
  </p:cSld>
  <p:clrMapOvr>
    <a:masterClrMapping/>
  </p:clrMapOvr>
  <p:transition spd="slow">
    <p:wheel spokes="8"/>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9873"/>
                                        </p:tgtEl>
                                        <p:attrNameLst>
                                          <p:attrName>style.visibility</p:attrName>
                                        </p:attrNameLst>
                                      </p:cBhvr>
                                      <p:to>
                                        <p:strVal val="visible"/>
                                      </p:to>
                                    </p:set>
                                    <p:animEffect transition="in" filter="blinds(horizontal)">
                                      <p:cBhvr>
                                        <p:cTn id="7" dur="500"/>
                                        <p:tgtEl>
                                          <p:spTgt spid="98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9874"/>
                                        </p:tgtEl>
                                        <p:attrNameLst>
                                          <p:attrName>style.visibility</p:attrName>
                                        </p:attrNameLst>
                                      </p:cBhvr>
                                      <p:to>
                                        <p:strVal val="visible"/>
                                      </p:to>
                                    </p:set>
                                    <p:animEffect transition="in" filter="blinds(horizontal)">
                                      <p:cBhvr>
                                        <p:cTn id="12" dur="500"/>
                                        <p:tgtEl>
                                          <p:spTgt spid="98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9875"/>
                                        </p:tgtEl>
                                        <p:attrNameLst>
                                          <p:attrName>style.visibility</p:attrName>
                                        </p:attrNameLst>
                                      </p:cBhvr>
                                      <p:to>
                                        <p:strVal val="visible"/>
                                      </p:to>
                                    </p:set>
                                    <p:animEffect transition="in" filter="blinds(horizontal)">
                                      <p:cBhvr>
                                        <p:cTn id="17" dur="500"/>
                                        <p:tgtEl>
                                          <p:spTgt spid="987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9876"/>
                                        </p:tgtEl>
                                        <p:attrNameLst>
                                          <p:attrName>style.visibility</p:attrName>
                                        </p:attrNameLst>
                                      </p:cBhvr>
                                      <p:to>
                                        <p:strVal val="visible"/>
                                      </p:to>
                                    </p:set>
                                    <p:animEffect transition="in" filter="blinds(horizontal)">
                                      <p:cBhvr>
                                        <p:cTn id="22" dur="500"/>
                                        <p:tgtEl>
                                          <p:spTgt spid="987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9877"/>
                                        </p:tgtEl>
                                        <p:attrNameLst>
                                          <p:attrName>style.visibility</p:attrName>
                                        </p:attrNameLst>
                                      </p:cBhvr>
                                      <p:to>
                                        <p:strVal val="visible"/>
                                      </p:to>
                                    </p:set>
                                    <p:animEffect transition="in" filter="blinds(horizontal)">
                                      <p:cBhvr>
                                        <p:cTn id="27" dur="500"/>
                                        <p:tgtEl>
                                          <p:spTgt spid="9877"/>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9878"/>
                                        </p:tgtEl>
                                        <p:attrNameLst>
                                          <p:attrName>style.visibility</p:attrName>
                                        </p:attrNameLst>
                                      </p:cBhvr>
                                      <p:to>
                                        <p:strVal val="visible"/>
                                      </p:to>
                                    </p:set>
                                    <p:animEffect transition="in" filter="blinds(horizontal)">
                                      <p:cBhvr>
                                        <p:cTn id="32" dur="500"/>
                                        <p:tgtEl>
                                          <p:spTgt spid="987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9872"/>
                                        </p:tgtEl>
                                        <p:attrNameLst>
                                          <p:attrName>style.visibility</p:attrName>
                                        </p:attrNameLst>
                                      </p:cBhvr>
                                      <p:to>
                                        <p:strVal val="visible"/>
                                      </p:to>
                                    </p:set>
                                    <p:animEffect transition="in" filter="blinds(horizontal)">
                                      <p:cBhvr>
                                        <p:cTn id="37" dur="500"/>
                                        <p:tgtEl>
                                          <p:spTgt spid="9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457200" y="179388"/>
            <a:ext cx="8229600" cy="6583362"/>
          </a:xfrm>
        </p:spPr>
        <p:txBody>
          <a:bodyPr/>
          <a:lstStyle/>
          <a:p>
            <a:pPr algn="l" eaLnBrk="1" hangingPunct="1"/>
            <a:r>
              <a:rPr lang="en-US" sz="2600" smtClean="0">
                <a:solidFill>
                  <a:srgbClr val="FF0000"/>
                </a:solidFill>
              </a:rPr>
              <a:t>	Trong số 2896 vị tiến sĩ, có 5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tiến sĩ hai lần (</a:t>
            </a:r>
            <a:r>
              <a:rPr lang="vi-VN" sz="2600" smtClean="0">
                <a:solidFill>
                  <a:srgbClr val="FF0000"/>
                </a:solidFill>
              </a:rPr>
              <a:t>đ</a:t>
            </a:r>
            <a:r>
              <a:rPr lang="en-US" sz="2600" smtClean="0">
                <a:solidFill>
                  <a:srgbClr val="FF0000"/>
                </a:solidFill>
              </a:rPr>
              <a:t>ỗ tiến sĩ ở khóa tr</a:t>
            </a:r>
            <a:r>
              <a:rPr lang="vi-VN" sz="2600" smtClean="0">
                <a:solidFill>
                  <a:srgbClr val="FF0000"/>
                </a:solidFill>
              </a:rPr>
              <a:t>ư</a:t>
            </a:r>
            <a:r>
              <a:rPr lang="en-US" sz="2600" smtClean="0">
                <a:solidFill>
                  <a:srgbClr val="FF0000"/>
                </a:solidFill>
              </a:rPr>
              <a:t>ớc rồi lại thi khóa sau, có lẽ muốn </a:t>
            </a:r>
            <a:r>
              <a:rPr lang="vi-VN" sz="2600" smtClean="0">
                <a:solidFill>
                  <a:srgbClr val="FF0000"/>
                </a:solidFill>
              </a:rPr>
              <a:t>đ</a:t>
            </a:r>
            <a:r>
              <a:rPr lang="en-US" sz="2600" smtClean="0">
                <a:solidFill>
                  <a:srgbClr val="FF0000"/>
                </a:solidFill>
              </a:rPr>
              <a:t>ỗ thứ hạng cao h</a:t>
            </a:r>
            <a:r>
              <a:rPr lang="vi-VN" sz="2600" smtClean="0">
                <a:solidFill>
                  <a:srgbClr val="FF0000"/>
                </a:solidFill>
              </a:rPr>
              <a:t>ơ</a:t>
            </a:r>
            <a:r>
              <a:rPr lang="en-US" sz="2600" smtClean="0">
                <a:solidFill>
                  <a:srgbClr val="FF0000"/>
                </a:solidFill>
              </a:rPr>
              <a:t>n).</a:t>
            </a:r>
            <a:br>
              <a:rPr lang="en-US" sz="2600" smtClean="0">
                <a:solidFill>
                  <a:srgbClr val="FF0000"/>
                </a:solidFill>
              </a:rPr>
            </a:br>
            <a:r>
              <a:rPr lang="en-US" sz="2600" smtClean="0">
                <a:solidFill>
                  <a:srgbClr val="FF0000"/>
                </a:solidFill>
              </a:rPr>
              <a:t>Thời Nguyễn, triều </a:t>
            </a:r>
            <a:r>
              <a:rPr lang="vi-VN" sz="2600" smtClean="0">
                <a:solidFill>
                  <a:srgbClr val="FF0000"/>
                </a:solidFill>
              </a:rPr>
              <a:t>đ</a:t>
            </a:r>
            <a:r>
              <a:rPr lang="en-US" sz="2600" smtClean="0">
                <a:solidFill>
                  <a:srgbClr val="FF0000"/>
                </a:solidFill>
              </a:rPr>
              <a:t>ình chia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tiến sĩ làm hai bảng.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ở thứ hạng thấp, coi nh</a:t>
            </a:r>
            <a:r>
              <a:rPr lang="vi-VN" sz="2600" smtClean="0">
                <a:solidFill>
                  <a:srgbClr val="FF0000"/>
                </a:solidFill>
              </a:rPr>
              <a:t>ư</a:t>
            </a:r>
            <a:r>
              <a:rPr lang="en-US" sz="2600" smtClean="0">
                <a:solidFill>
                  <a:srgbClr val="FF0000"/>
                </a:solidFill>
              </a:rPr>
              <a:t> </a:t>
            </a:r>
            <a:r>
              <a:rPr lang="vi-VN" sz="2600" smtClean="0">
                <a:solidFill>
                  <a:srgbClr val="FF0000"/>
                </a:solidFill>
              </a:rPr>
              <a:t>đư</a:t>
            </a:r>
            <a:r>
              <a:rPr lang="en-US" sz="2600" smtClean="0">
                <a:solidFill>
                  <a:srgbClr val="FF0000"/>
                </a:solidFill>
              </a:rPr>
              <a:t>ợc lấy </a:t>
            </a:r>
            <a:r>
              <a:rPr lang="vi-VN" sz="2600" smtClean="0">
                <a:solidFill>
                  <a:srgbClr val="FF0000"/>
                </a:solidFill>
              </a:rPr>
              <a:t>đ</a:t>
            </a:r>
            <a:r>
              <a:rPr lang="en-US" sz="2600" smtClean="0">
                <a:solidFill>
                  <a:srgbClr val="FF0000"/>
                </a:solidFill>
              </a:rPr>
              <a:t>ỗ thêm, gọi là phó bảng. Số 2896 thống kê trong bài bao gồm cả các vị phó bảng.</a:t>
            </a:r>
            <a:br>
              <a:rPr lang="en-US" sz="2600" smtClean="0">
                <a:solidFill>
                  <a:srgbClr val="FF0000"/>
                </a:solidFill>
              </a:rPr>
            </a:br>
            <a:r>
              <a:rPr lang="en-US" sz="2600" smtClean="0">
                <a:solidFill>
                  <a:srgbClr val="FF0000"/>
                </a:solidFill>
              </a:rPr>
              <a:t>	Trong 2896 vị tiến sĩ có 46 vị trạng nguyên. Trạng nguyên là danh hiệu cao nhất về học vấn thời x</a:t>
            </a:r>
            <a:r>
              <a:rPr lang="vi-VN" sz="2600" smtClean="0">
                <a:solidFill>
                  <a:srgbClr val="FF0000"/>
                </a:solidFill>
              </a:rPr>
              <a:t>ư</a:t>
            </a:r>
            <a:r>
              <a:rPr lang="en-US" sz="2600" smtClean="0">
                <a:solidFill>
                  <a:srgbClr val="FF0000"/>
                </a:solidFill>
              </a:rPr>
              <a:t>a. Có triều </a:t>
            </a:r>
            <a:r>
              <a:rPr lang="vi-VN" sz="2600" smtClean="0">
                <a:solidFill>
                  <a:srgbClr val="FF0000"/>
                </a:solidFill>
              </a:rPr>
              <a:t>đ</a:t>
            </a:r>
            <a:r>
              <a:rPr lang="en-US" sz="2600" smtClean="0">
                <a:solidFill>
                  <a:srgbClr val="FF0000"/>
                </a:solidFill>
              </a:rPr>
              <a:t>ại lấy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cao h</a:t>
            </a:r>
            <a:r>
              <a:rPr lang="vi-VN" sz="2600" smtClean="0">
                <a:solidFill>
                  <a:srgbClr val="FF0000"/>
                </a:solidFill>
              </a:rPr>
              <a:t>ơ</a:t>
            </a:r>
            <a:r>
              <a:rPr lang="en-US" sz="2600" smtClean="0">
                <a:solidFill>
                  <a:srgbClr val="FF0000"/>
                </a:solidFill>
              </a:rPr>
              <a:t>n cả trong kì thi tiến sĩ làm trạng nguyên (</a:t>
            </a:r>
            <a:r>
              <a:rPr lang="vi-VN" sz="2600" smtClean="0">
                <a:solidFill>
                  <a:srgbClr val="FF0000"/>
                </a:solidFill>
              </a:rPr>
              <a:t>đ</a:t>
            </a:r>
            <a:r>
              <a:rPr lang="en-US" sz="2600" smtClean="0">
                <a:solidFill>
                  <a:srgbClr val="FF0000"/>
                </a:solidFill>
              </a:rPr>
              <a:t>ỗ cao nhất), bảng nhãn (</a:t>
            </a:r>
            <a:r>
              <a:rPr lang="vi-VN" sz="2600" smtClean="0">
                <a:solidFill>
                  <a:srgbClr val="FF0000"/>
                </a:solidFill>
              </a:rPr>
              <a:t>đ</a:t>
            </a:r>
            <a:r>
              <a:rPr lang="en-US" sz="2600" smtClean="0">
                <a:solidFill>
                  <a:srgbClr val="FF0000"/>
                </a:solidFill>
              </a:rPr>
              <a:t>ỗ thứ nhì), thám hoa (</a:t>
            </a:r>
            <a:r>
              <a:rPr lang="vi-VN" sz="2600" smtClean="0">
                <a:solidFill>
                  <a:srgbClr val="FF0000"/>
                </a:solidFill>
              </a:rPr>
              <a:t>đ</a:t>
            </a:r>
            <a:r>
              <a:rPr lang="en-US" sz="2600" smtClean="0">
                <a:solidFill>
                  <a:srgbClr val="FF0000"/>
                </a:solidFill>
              </a:rPr>
              <a:t>ỗ thứ ba). Có triều </a:t>
            </a:r>
            <a:r>
              <a:rPr lang="vi-VN" sz="2600" smtClean="0">
                <a:solidFill>
                  <a:srgbClr val="FF0000"/>
                </a:solidFill>
              </a:rPr>
              <a:t>đ</a:t>
            </a:r>
            <a:r>
              <a:rPr lang="en-US" sz="2600" smtClean="0">
                <a:solidFill>
                  <a:srgbClr val="FF0000"/>
                </a:solidFill>
              </a:rPr>
              <a:t>ại tổ chức thêm một kì thi (thi Đình) cho những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ã </a:t>
            </a:r>
            <a:r>
              <a:rPr lang="vi-VN" sz="2600" smtClean="0">
                <a:solidFill>
                  <a:srgbClr val="FF0000"/>
                </a:solidFill>
              </a:rPr>
              <a:t>đ</a:t>
            </a:r>
            <a:r>
              <a:rPr lang="en-US" sz="2600" smtClean="0">
                <a:solidFill>
                  <a:srgbClr val="FF0000"/>
                </a:solidFill>
              </a:rPr>
              <a:t>ỗ tiến sĩ </a:t>
            </a:r>
            <a:r>
              <a:rPr lang="vi-VN" sz="2600" smtClean="0">
                <a:solidFill>
                  <a:srgbClr val="FF0000"/>
                </a:solidFill>
              </a:rPr>
              <a:t>đ</a:t>
            </a:r>
            <a:r>
              <a:rPr lang="en-US" sz="2600" smtClean="0">
                <a:solidFill>
                  <a:srgbClr val="FF0000"/>
                </a:solidFill>
              </a:rPr>
              <a:t>ể chọn trạng nguyên, bảng nhãn, thám hoa. Triều Nguyễn không có danh hiệu trạng nguyên: ng</a:t>
            </a:r>
            <a:r>
              <a:rPr lang="vi-VN" sz="2600" smtClean="0">
                <a:solidFill>
                  <a:srgbClr val="FF0000"/>
                </a:solidFill>
              </a:rPr>
              <a:t>ư</a:t>
            </a:r>
            <a:r>
              <a:rPr lang="en-US" sz="2600" smtClean="0">
                <a:solidFill>
                  <a:srgbClr val="FF0000"/>
                </a:solidFill>
              </a:rPr>
              <a:t>ời </a:t>
            </a:r>
            <a:r>
              <a:rPr lang="vi-VN" sz="2600" smtClean="0">
                <a:solidFill>
                  <a:srgbClr val="FF0000"/>
                </a:solidFill>
              </a:rPr>
              <a:t>đ</a:t>
            </a:r>
            <a:r>
              <a:rPr lang="en-US" sz="2600" smtClean="0">
                <a:solidFill>
                  <a:srgbClr val="FF0000"/>
                </a:solidFill>
              </a:rPr>
              <a:t>ỗ cao nhất là bảng nhãn.</a:t>
            </a:r>
          </a:p>
        </p:txBody>
      </p:sp>
    </p:spTree>
  </p:cSld>
  <p:clrMapOvr>
    <a:masterClrMapping/>
  </p:clrMapOvr>
  <p:transition spd="slow">
    <p:wheel spokes="8"/>
    <p:sndAc>
      <p:stSnd>
        <p:snd r:embed="rId2" name="chimes.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8438" name="Rectangle 6"/>
          <p:cNvSpPr>
            <a:spLocks noGrp="1" noChangeArrowheads="1"/>
          </p:cNvSpPr>
          <p:nvPr>
            <p:ph type="ctrTitle"/>
          </p:nvPr>
        </p:nvSpPr>
        <p:spPr>
          <a:xfrm>
            <a:off x="533400" y="457200"/>
            <a:ext cx="7772400" cy="1470025"/>
          </a:xfrm>
        </p:spPr>
        <p:txBody>
          <a:bodyPr/>
          <a:lstStyle/>
          <a:p>
            <a:pPr algn="l" eaLnBrk="1" hangingPunct="1"/>
            <a:r>
              <a:rPr lang="en-US" sz="4000" smtClean="0"/>
              <a:t>	Các em hãy họp nhóm </a:t>
            </a:r>
            <a:r>
              <a:rPr lang="vi-VN" sz="4000" smtClean="0"/>
              <a:t>đ</a:t>
            </a:r>
            <a:r>
              <a:rPr lang="en-US" sz="4000" smtClean="0"/>
              <a:t>ôi </a:t>
            </a:r>
            <a:r>
              <a:rPr lang="vi-VN" sz="4000" smtClean="0"/>
              <a:t>đ</a:t>
            </a:r>
            <a:r>
              <a:rPr lang="en-US" sz="4000" smtClean="0"/>
              <a:t>ể </a:t>
            </a:r>
            <a:r>
              <a:rPr lang="vi-VN" sz="4000" smtClean="0"/>
              <a:t>đ</a:t>
            </a:r>
            <a:r>
              <a:rPr lang="en-US" sz="4000" smtClean="0"/>
              <a:t>ọc theo cặp.</a:t>
            </a:r>
          </a:p>
        </p:txBody>
      </p:sp>
      <p:sp>
        <p:nvSpPr>
          <p:cNvPr id="18440" name="Rectangle 8" descr="Stationery"/>
          <p:cNvSpPr>
            <a:spLocks noChangeArrowheads="1"/>
          </p:cNvSpPr>
          <p:nvPr/>
        </p:nvSpPr>
        <p:spPr bwMode="auto">
          <a:xfrm>
            <a:off x="533400" y="457200"/>
            <a:ext cx="7772400" cy="1470025"/>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Em hãy </a:t>
            </a:r>
            <a:r>
              <a:rPr lang="vi-VN" sz="4000">
                <a:latin typeface="Arial" charset="0"/>
              </a:rPr>
              <a:t>đ</a:t>
            </a:r>
            <a:r>
              <a:rPr lang="en-US" sz="4000">
                <a:latin typeface="Arial" charset="0"/>
              </a:rPr>
              <a:t>ọc to bài cho các bạn cùng nghe?</a:t>
            </a:r>
          </a:p>
        </p:txBody>
      </p:sp>
      <p:sp>
        <p:nvSpPr>
          <p:cNvPr id="18441" name="Rectangle 9" descr="Stationery"/>
          <p:cNvSpPr>
            <a:spLocks noChangeArrowheads="1"/>
          </p:cNvSpPr>
          <p:nvPr/>
        </p:nvSpPr>
        <p:spPr bwMode="auto">
          <a:xfrm>
            <a:off x="457200" y="457200"/>
            <a:ext cx="7924800" cy="25908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Các em hãy họp nhóm 4 </a:t>
            </a:r>
            <a:r>
              <a:rPr lang="vi-VN" sz="4000">
                <a:latin typeface="Arial" charset="0"/>
              </a:rPr>
              <a:t>đ</a:t>
            </a:r>
            <a:r>
              <a:rPr lang="en-US" sz="4000">
                <a:latin typeface="Arial" charset="0"/>
              </a:rPr>
              <a:t>ể </a:t>
            </a:r>
            <a:r>
              <a:rPr lang="vi-VN" sz="4000">
                <a:latin typeface="Arial" charset="0"/>
              </a:rPr>
              <a:t>đ</a:t>
            </a:r>
            <a:r>
              <a:rPr lang="en-US" sz="4000">
                <a:latin typeface="Arial" charset="0"/>
              </a:rPr>
              <a:t>ọc thầm, </a:t>
            </a:r>
            <a:r>
              <a:rPr lang="vi-VN" sz="4000">
                <a:latin typeface="Arial" charset="0"/>
              </a:rPr>
              <a:t>đ</a:t>
            </a:r>
            <a:r>
              <a:rPr lang="en-US" sz="4000">
                <a:latin typeface="Arial" charset="0"/>
              </a:rPr>
              <a:t>ọc l</a:t>
            </a:r>
            <a:r>
              <a:rPr lang="vi-VN" sz="4000">
                <a:latin typeface="Arial" charset="0"/>
              </a:rPr>
              <a:t>ư</a:t>
            </a:r>
            <a:r>
              <a:rPr lang="en-US" sz="4000">
                <a:latin typeface="Arial" charset="0"/>
              </a:rPr>
              <a:t>ớt và trao </a:t>
            </a:r>
            <a:r>
              <a:rPr lang="vi-VN" sz="4000">
                <a:latin typeface="Arial" charset="0"/>
              </a:rPr>
              <a:t>đ</a:t>
            </a:r>
            <a:r>
              <a:rPr lang="en-US" sz="4000">
                <a:latin typeface="Arial" charset="0"/>
              </a:rPr>
              <a:t>ổi, thảo luận trả lời các câu hỏi ở cuối bài.</a:t>
            </a:r>
          </a:p>
        </p:txBody>
      </p:sp>
      <p:sp>
        <p:nvSpPr>
          <p:cNvPr id="18442" name="Rectangle 10" descr="Stationery"/>
          <p:cNvSpPr>
            <a:spLocks noChangeArrowheads="1"/>
          </p:cNvSpPr>
          <p:nvPr/>
        </p:nvSpPr>
        <p:spPr bwMode="auto">
          <a:xfrm>
            <a:off x="457200" y="457200"/>
            <a:ext cx="8382000" cy="32766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a:t>
            </a:r>
            <a:r>
              <a:rPr lang="en-US" sz="4000">
                <a:solidFill>
                  <a:srgbClr val="FF0000"/>
                </a:solidFill>
                <a:latin typeface="Arial" charset="0"/>
              </a:rPr>
              <a:t>Câu 1</a:t>
            </a:r>
            <a:r>
              <a:rPr lang="en-US" sz="4000">
                <a:latin typeface="Arial" charset="0"/>
              </a:rPr>
              <a:t>: </a:t>
            </a:r>
            <a:r>
              <a:rPr lang="en-US" sz="4000">
                <a:solidFill>
                  <a:srgbClr val="0000FF"/>
                </a:solidFill>
                <a:latin typeface="Arial" charset="0"/>
              </a:rPr>
              <a:t>Đến th</a:t>
            </a:r>
            <a:r>
              <a:rPr lang="vi-VN" sz="4000">
                <a:solidFill>
                  <a:srgbClr val="0000FF"/>
                </a:solidFill>
                <a:latin typeface="Arial" charset="0"/>
              </a:rPr>
              <a:t>ă</a:t>
            </a:r>
            <a:r>
              <a:rPr lang="en-US" sz="4000">
                <a:solidFill>
                  <a:srgbClr val="0000FF"/>
                </a:solidFill>
                <a:latin typeface="Arial" charset="0"/>
              </a:rPr>
              <a:t>m V</a:t>
            </a:r>
            <a:r>
              <a:rPr lang="vi-VN" sz="4000">
                <a:solidFill>
                  <a:srgbClr val="0000FF"/>
                </a:solidFill>
                <a:latin typeface="Arial" charset="0"/>
              </a:rPr>
              <a:t>ă</a:t>
            </a:r>
            <a:r>
              <a:rPr lang="en-US" sz="4000">
                <a:solidFill>
                  <a:srgbClr val="0000FF"/>
                </a:solidFill>
                <a:latin typeface="Arial" charset="0"/>
              </a:rPr>
              <a:t>n Miếu, khách n</a:t>
            </a:r>
            <a:r>
              <a:rPr lang="vi-VN" sz="4000">
                <a:solidFill>
                  <a:srgbClr val="0000FF"/>
                </a:solidFill>
                <a:latin typeface="Arial" charset="0"/>
              </a:rPr>
              <a:t>ư</a:t>
            </a:r>
            <a:r>
              <a:rPr lang="en-US" sz="4000">
                <a:solidFill>
                  <a:srgbClr val="0000FF"/>
                </a:solidFill>
                <a:latin typeface="Arial" charset="0"/>
              </a:rPr>
              <a:t>ớc ngoài ngạc nhiên vì </a:t>
            </a:r>
            <a:r>
              <a:rPr lang="vi-VN" sz="4000">
                <a:solidFill>
                  <a:srgbClr val="0000FF"/>
                </a:solidFill>
                <a:latin typeface="Arial" charset="0"/>
              </a:rPr>
              <a:t>đ</a:t>
            </a:r>
            <a:r>
              <a:rPr lang="en-US" sz="4000">
                <a:solidFill>
                  <a:srgbClr val="0000FF"/>
                </a:solidFill>
                <a:latin typeface="Arial" charset="0"/>
              </a:rPr>
              <a:t>iều gì?</a:t>
            </a:r>
          </a:p>
        </p:txBody>
      </p:sp>
      <p:sp>
        <p:nvSpPr>
          <p:cNvPr id="18443" name="Rectangle 11" descr="Stationery"/>
          <p:cNvSpPr>
            <a:spLocks noChangeArrowheads="1"/>
          </p:cNvSpPr>
          <p:nvPr/>
        </p:nvSpPr>
        <p:spPr bwMode="auto">
          <a:xfrm>
            <a:off x="381000" y="3219450"/>
            <a:ext cx="8382000" cy="3276600"/>
          </a:xfrm>
          <a:prstGeom prst="rect">
            <a:avLst/>
          </a:prstGeom>
          <a:blipFill dpi="0" rotWithShape="1">
            <a:blip r:embed="rId3"/>
            <a:srcRect/>
            <a:tile tx="0" ty="0" sx="100000" sy="100000" flip="none" algn="tl"/>
          </a:blipFill>
          <a:ln w="9525">
            <a:noFill/>
            <a:miter lim="800000"/>
            <a:headEnd/>
            <a:tailEnd/>
          </a:ln>
        </p:spPr>
        <p:txBody>
          <a:bodyPr anchor="ctr"/>
          <a:lstStyle/>
          <a:p>
            <a:r>
              <a:rPr lang="en-US" sz="4000">
                <a:latin typeface="Arial" charset="0"/>
              </a:rPr>
              <a:t>	</a:t>
            </a:r>
            <a:r>
              <a:rPr lang="en-US" sz="2800">
                <a:solidFill>
                  <a:srgbClr val="0000FF"/>
                </a:solidFill>
                <a:latin typeface="Arial" charset="0"/>
              </a:rPr>
              <a:t>Đến th</a:t>
            </a:r>
            <a:r>
              <a:rPr lang="vi-VN" sz="2800">
                <a:solidFill>
                  <a:srgbClr val="0000FF"/>
                </a:solidFill>
                <a:latin typeface="Arial" charset="0"/>
              </a:rPr>
              <a:t>ă</a:t>
            </a:r>
            <a:r>
              <a:rPr lang="en-US" sz="2800">
                <a:solidFill>
                  <a:srgbClr val="0000FF"/>
                </a:solidFill>
                <a:latin typeface="Arial" charset="0"/>
              </a:rPr>
              <a:t>m V</a:t>
            </a:r>
            <a:r>
              <a:rPr lang="vi-VN" sz="2800">
                <a:solidFill>
                  <a:srgbClr val="0000FF"/>
                </a:solidFill>
                <a:latin typeface="Arial" charset="0"/>
              </a:rPr>
              <a:t>ă</a:t>
            </a:r>
            <a:r>
              <a:rPr lang="en-US" sz="2800">
                <a:solidFill>
                  <a:srgbClr val="0000FF"/>
                </a:solidFill>
                <a:latin typeface="Arial" charset="0"/>
              </a:rPr>
              <a:t>n Miếu, khách n</a:t>
            </a:r>
            <a:r>
              <a:rPr lang="vi-VN" sz="2800">
                <a:solidFill>
                  <a:srgbClr val="0000FF"/>
                </a:solidFill>
                <a:latin typeface="Arial" charset="0"/>
              </a:rPr>
              <a:t>ư</a:t>
            </a:r>
            <a:r>
              <a:rPr lang="en-US" sz="2800">
                <a:solidFill>
                  <a:srgbClr val="0000FF"/>
                </a:solidFill>
                <a:latin typeface="Arial" charset="0"/>
              </a:rPr>
              <a:t>ớc ngoài ngạc nhiên khi biết rằng từ n</a:t>
            </a:r>
            <a:r>
              <a:rPr lang="vi-VN" sz="2800">
                <a:solidFill>
                  <a:srgbClr val="0000FF"/>
                </a:solidFill>
                <a:latin typeface="Arial" charset="0"/>
              </a:rPr>
              <a:t>ă</a:t>
            </a:r>
            <a:r>
              <a:rPr lang="en-US" sz="2800">
                <a:solidFill>
                  <a:srgbClr val="0000FF"/>
                </a:solidFill>
                <a:latin typeface="Arial" charset="0"/>
              </a:rPr>
              <a:t>m 1075, n</a:t>
            </a:r>
            <a:r>
              <a:rPr lang="vi-VN" sz="2800">
                <a:solidFill>
                  <a:srgbClr val="0000FF"/>
                </a:solidFill>
                <a:latin typeface="Arial" charset="0"/>
              </a:rPr>
              <a:t>ư</a:t>
            </a:r>
            <a:r>
              <a:rPr lang="en-US" sz="2800">
                <a:solidFill>
                  <a:srgbClr val="0000FF"/>
                </a:solidFill>
                <a:latin typeface="Arial" charset="0"/>
              </a:rPr>
              <a:t>ớc ta </a:t>
            </a:r>
            <a:r>
              <a:rPr lang="vi-VN" sz="2800">
                <a:solidFill>
                  <a:srgbClr val="0000FF"/>
                </a:solidFill>
                <a:latin typeface="Arial" charset="0"/>
              </a:rPr>
              <a:t>đ</a:t>
            </a:r>
            <a:r>
              <a:rPr lang="en-US" sz="2800">
                <a:solidFill>
                  <a:srgbClr val="0000FF"/>
                </a:solidFill>
                <a:latin typeface="Arial" charset="0"/>
              </a:rPr>
              <a:t>ã mở khoa thi tiến sĩ. Ngót 10 thế kỉ, tính từ khoa thi 1075 </a:t>
            </a:r>
            <a:r>
              <a:rPr lang="vi-VN" sz="2800">
                <a:solidFill>
                  <a:srgbClr val="0000FF"/>
                </a:solidFill>
                <a:latin typeface="Arial" charset="0"/>
              </a:rPr>
              <a:t>đ</a:t>
            </a:r>
            <a:r>
              <a:rPr lang="en-US" sz="2800">
                <a:solidFill>
                  <a:srgbClr val="0000FF"/>
                </a:solidFill>
                <a:latin typeface="Arial" charset="0"/>
              </a:rPr>
              <a:t>ến khoa thi cuối cùng vào n</a:t>
            </a:r>
            <a:r>
              <a:rPr lang="vi-VN" sz="2800">
                <a:solidFill>
                  <a:srgbClr val="0000FF"/>
                </a:solidFill>
                <a:latin typeface="Arial" charset="0"/>
              </a:rPr>
              <a:t>ă</a:t>
            </a:r>
            <a:r>
              <a:rPr lang="en-US" sz="2800">
                <a:solidFill>
                  <a:srgbClr val="0000FF"/>
                </a:solidFill>
                <a:latin typeface="Arial" charset="0"/>
              </a:rPr>
              <a:t>m 1919, các triều vua Việt Nam </a:t>
            </a:r>
            <a:r>
              <a:rPr lang="vi-VN" sz="2800">
                <a:solidFill>
                  <a:srgbClr val="0000FF"/>
                </a:solidFill>
                <a:latin typeface="Arial" charset="0"/>
              </a:rPr>
              <a:t>đ</a:t>
            </a:r>
            <a:r>
              <a:rPr lang="en-US" sz="2800">
                <a:solidFill>
                  <a:srgbClr val="0000FF"/>
                </a:solidFill>
                <a:latin typeface="Arial" charset="0"/>
              </a:rPr>
              <a:t>ã tổ chức </a:t>
            </a:r>
            <a:r>
              <a:rPr lang="vi-VN" sz="2800">
                <a:solidFill>
                  <a:srgbClr val="0000FF"/>
                </a:solidFill>
                <a:latin typeface="Arial" charset="0"/>
              </a:rPr>
              <a:t>đư</a:t>
            </a:r>
            <a:r>
              <a:rPr lang="en-US" sz="2800">
                <a:solidFill>
                  <a:srgbClr val="0000FF"/>
                </a:solidFill>
                <a:latin typeface="Arial" charset="0"/>
              </a:rPr>
              <a:t>ợc 185 khoa thi, lấy </a:t>
            </a:r>
            <a:r>
              <a:rPr lang="vi-VN" sz="2800">
                <a:solidFill>
                  <a:srgbClr val="0000FF"/>
                </a:solidFill>
                <a:latin typeface="Arial" charset="0"/>
              </a:rPr>
              <a:t>đ</a:t>
            </a:r>
            <a:r>
              <a:rPr lang="en-US" sz="2800">
                <a:solidFill>
                  <a:srgbClr val="0000FF"/>
                </a:solidFill>
                <a:latin typeface="Arial" charset="0"/>
              </a:rPr>
              <a:t>ỗ 2896 tiến sĩ.</a:t>
            </a:r>
          </a:p>
        </p:txBody>
      </p:sp>
      <p:sp>
        <p:nvSpPr>
          <p:cNvPr id="18444" name="Rectangle 12" descr="Stationery"/>
          <p:cNvSpPr>
            <a:spLocks noChangeArrowheads="1"/>
          </p:cNvSpPr>
          <p:nvPr/>
        </p:nvSpPr>
        <p:spPr bwMode="auto">
          <a:xfrm>
            <a:off x="381000" y="76200"/>
            <a:ext cx="8458200" cy="6477000"/>
          </a:xfrm>
          <a:prstGeom prst="rect">
            <a:avLst/>
          </a:prstGeom>
          <a:blipFill dpi="0" rotWithShape="1">
            <a:blip r:embed="rId3"/>
            <a:srcRect/>
            <a:tile tx="0" ty="0" sx="100000" sy="100000" flip="none" algn="tl"/>
          </a:blipFill>
          <a:ln w="9525">
            <a:noFill/>
            <a:miter lim="800000"/>
            <a:headEnd/>
            <a:tailEnd/>
          </a:ln>
        </p:spPr>
        <p:txBody>
          <a:bodyPr anchor="ctr"/>
          <a:lstStyle/>
          <a:p>
            <a:pPr>
              <a:buFontTx/>
              <a:buAutoNum type="alphaLcPeriod" startAt="2"/>
              <a:tabLst>
                <a:tab pos="571500" algn="l"/>
              </a:tabLst>
            </a:pPr>
            <a:r>
              <a:rPr lang="en-US" sz="4000">
                <a:latin typeface="Arial" charset="0"/>
              </a:rPr>
              <a:t>	</a:t>
            </a:r>
            <a:r>
              <a:rPr lang="en-US" sz="3600">
                <a:solidFill>
                  <a:srgbClr val="FF0000"/>
                </a:solidFill>
                <a:latin typeface="Arial" charset="0"/>
              </a:rPr>
              <a:t>Câu 2</a:t>
            </a:r>
            <a:r>
              <a:rPr lang="en-US" sz="3600">
                <a:latin typeface="Arial" charset="0"/>
              </a:rPr>
              <a:t>: </a:t>
            </a:r>
            <a:r>
              <a:rPr lang="en-US" sz="3600">
                <a:solidFill>
                  <a:srgbClr val="0000FF"/>
                </a:solidFill>
                <a:latin typeface="Arial" charset="0"/>
              </a:rPr>
              <a:t>Dựa vào bảng thống kê, em hãy cho biết:</a:t>
            </a:r>
            <a:br>
              <a:rPr lang="en-US" sz="3600">
                <a:solidFill>
                  <a:srgbClr val="0000FF"/>
                </a:solidFill>
                <a:latin typeface="Arial" charset="0"/>
              </a:rPr>
            </a:br>
            <a:r>
              <a:rPr lang="en-US" sz="3600">
                <a:solidFill>
                  <a:srgbClr val="0000FF"/>
                </a:solidFill>
                <a:latin typeface="Arial" charset="0"/>
              </a:rPr>
              <a:t>a.	Triều </a:t>
            </a:r>
            <a:r>
              <a:rPr lang="vi-VN" sz="3600">
                <a:solidFill>
                  <a:srgbClr val="0000FF"/>
                </a:solidFill>
                <a:latin typeface="Arial" charset="0"/>
              </a:rPr>
              <a:t>đ</a:t>
            </a:r>
            <a:r>
              <a:rPr lang="en-US" sz="3600">
                <a:solidFill>
                  <a:srgbClr val="0000FF"/>
                </a:solidFill>
                <a:latin typeface="Arial" charset="0"/>
              </a:rPr>
              <a:t>ại nào tổ chức nhiều khoa thi nhất?</a:t>
            </a:r>
            <a:br>
              <a:rPr lang="en-US" sz="3600">
                <a:solidFill>
                  <a:srgbClr val="0000FF"/>
                </a:solidFill>
                <a:latin typeface="Arial" charset="0"/>
              </a:rPr>
            </a:br>
            <a:r>
              <a:rPr lang="en-US" sz="3600">
                <a:solidFill>
                  <a:srgbClr val="0000FF"/>
                </a:solidFill>
                <a:latin typeface="Arial" charset="0"/>
              </a:rPr>
              <a:t>	Triều </a:t>
            </a:r>
            <a:r>
              <a:rPr lang="vi-VN" sz="3600">
                <a:solidFill>
                  <a:srgbClr val="0000FF"/>
                </a:solidFill>
                <a:latin typeface="Arial" charset="0"/>
              </a:rPr>
              <a:t>đ</a:t>
            </a:r>
            <a:r>
              <a:rPr lang="en-US" sz="3600">
                <a:solidFill>
                  <a:srgbClr val="0000FF"/>
                </a:solidFill>
                <a:latin typeface="Arial" charset="0"/>
              </a:rPr>
              <a:t>ại nào có nhiều tiến sĩ nhất?</a:t>
            </a:r>
            <a:r>
              <a:rPr lang="en-US" sz="4000">
                <a:solidFill>
                  <a:srgbClr val="0000FF"/>
                </a:solidFill>
                <a:latin typeface="Arial" charset="0"/>
              </a:rPr>
              <a:t>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endParaRPr lang="en-US" sz="4000">
              <a:solidFill>
                <a:srgbClr val="0000FF"/>
              </a:solidFill>
              <a:latin typeface="Arial" charset="0"/>
            </a:endParaRPr>
          </a:p>
        </p:txBody>
      </p:sp>
      <p:sp>
        <p:nvSpPr>
          <p:cNvPr id="18446" name="Rectangle 14" descr="Stationery"/>
          <p:cNvSpPr>
            <a:spLocks noChangeArrowheads="1"/>
          </p:cNvSpPr>
          <p:nvPr/>
        </p:nvSpPr>
        <p:spPr bwMode="auto">
          <a:xfrm>
            <a:off x="304800" y="3505200"/>
            <a:ext cx="8610600" cy="2971800"/>
          </a:xfrm>
          <a:prstGeom prst="rect">
            <a:avLst/>
          </a:prstGeom>
          <a:blipFill dpi="0" rotWithShape="1">
            <a:blip r:embed="rId3"/>
            <a:srcRect/>
            <a:tile tx="0" ty="0" sx="100000" sy="100000" flip="none" algn="tl"/>
          </a:blipFill>
          <a:ln w="9525">
            <a:noFill/>
            <a:miter lim="800000"/>
            <a:headEnd/>
            <a:tailEnd/>
          </a:ln>
        </p:spPr>
        <p:txBody>
          <a:bodyPr anchor="ctr"/>
          <a:lstStyle/>
          <a:p>
            <a:pPr>
              <a:buFontTx/>
              <a:buAutoNum type="alphaLcPeriod"/>
              <a:tabLst>
                <a:tab pos="457200" algn="l"/>
              </a:tabLst>
            </a:pPr>
            <a:r>
              <a:rPr lang="en-US" sz="2800">
                <a:solidFill>
                  <a:srgbClr val="0000FF"/>
                </a:solidFill>
                <a:latin typeface="Arial" charset="0"/>
              </a:rPr>
              <a:t>	</a:t>
            </a:r>
            <a:r>
              <a:rPr lang="en-US" sz="3200">
                <a:solidFill>
                  <a:srgbClr val="FF0000"/>
                </a:solidFill>
                <a:latin typeface="Arial" charset="0"/>
              </a:rPr>
              <a:t>Triều </a:t>
            </a:r>
            <a:r>
              <a:rPr lang="vi-VN" sz="3200">
                <a:solidFill>
                  <a:srgbClr val="FF0000"/>
                </a:solidFill>
                <a:latin typeface="Arial" charset="0"/>
              </a:rPr>
              <a:t>đ</a:t>
            </a:r>
            <a:r>
              <a:rPr lang="en-US" sz="3200">
                <a:solidFill>
                  <a:srgbClr val="FF0000"/>
                </a:solidFill>
                <a:latin typeface="Arial" charset="0"/>
              </a:rPr>
              <a:t>ại tổ chức nhiều khoa thi nhất là triều Lê: 104 khoa thi.</a:t>
            </a:r>
            <a:br>
              <a:rPr lang="en-US" sz="3200">
                <a:solidFill>
                  <a:srgbClr val="FF0000"/>
                </a:solidFill>
                <a:latin typeface="Arial" charset="0"/>
              </a:rPr>
            </a:br>
            <a:r>
              <a:rPr lang="en-US" sz="3200">
                <a:solidFill>
                  <a:srgbClr val="0000FF"/>
                </a:solidFill>
                <a:latin typeface="Arial" charset="0"/>
              </a:rPr>
              <a:t>	</a:t>
            </a:r>
            <a:r>
              <a:rPr lang="en-US" sz="3200">
                <a:solidFill>
                  <a:srgbClr val="FF0000"/>
                </a:solidFill>
                <a:latin typeface="Arial" charset="0"/>
              </a:rPr>
              <a:t>Triều </a:t>
            </a:r>
            <a:r>
              <a:rPr lang="vi-VN" sz="3200">
                <a:solidFill>
                  <a:srgbClr val="FF0000"/>
                </a:solidFill>
                <a:latin typeface="Arial" charset="0"/>
              </a:rPr>
              <a:t>đ</a:t>
            </a:r>
            <a:r>
              <a:rPr lang="en-US" sz="3200">
                <a:solidFill>
                  <a:srgbClr val="FF0000"/>
                </a:solidFill>
                <a:latin typeface="Arial" charset="0"/>
              </a:rPr>
              <a:t>ại có nhiều tiến sĩ nhất là triều Lê:1780 tiến sĩ.</a:t>
            </a:r>
          </a:p>
        </p:txBody>
      </p:sp>
      <p:sp>
        <p:nvSpPr>
          <p:cNvPr id="18447" name="Rectangle 15" descr="Stationery"/>
          <p:cNvSpPr>
            <a:spLocks noChangeArrowheads="1"/>
          </p:cNvSpPr>
          <p:nvPr/>
        </p:nvSpPr>
        <p:spPr bwMode="auto">
          <a:xfrm>
            <a:off x="304800" y="0"/>
            <a:ext cx="8458200" cy="6477000"/>
          </a:xfrm>
          <a:prstGeom prst="rect">
            <a:avLst/>
          </a:prstGeom>
          <a:blipFill dpi="0" rotWithShape="1">
            <a:blip r:embed="rId3"/>
            <a:srcRect/>
            <a:tile tx="0" ty="0" sx="100000" sy="100000" flip="none" algn="tl"/>
          </a:blipFill>
          <a:ln w="9525">
            <a:noFill/>
            <a:miter lim="800000"/>
            <a:headEnd/>
            <a:tailEnd/>
          </a:ln>
        </p:spPr>
        <p:txBody>
          <a:bodyPr anchor="ctr" anchorCtr="1"/>
          <a:lstStyle/>
          <a:p>
            <a:pPr>
              <a:buFontTx/>
              <a:buChar char="•"/>
              <a:tabLst>
                <a:tab pos="571500" algn="l"/>
              </a:tabLst>
            </a:pPr>
            <a:r>
              <a:rPr lang="en-US" sz="4000">
                <a:latin typeface="Arial" charset="0"/>
              </a:rPr>
              <a:t>	</a:t>
            </a:r>
            <a:r>
              <a:rPr lang="en-US" sz="3600">
                <a:solidFill>
                  <a:srgbClr val="FF0000"/>
                </a:solidFill>
                <a:latin typeface="Arial" charset="0"/>
              </a:rPr>
              <a:t>Câu 3</a:t>
            </a:r>
            <a:r>
              <a:rPr lang="en-US" sz="3600">
                <a:latin typeface="Arial" charset="0"/>
              </a:rPr>
              <a:t>: </a:t>
            </a:r>
            <a:r>
              <a:rPr lang="en-US" sz="3600">
                <a:solidFill>
                  <a:srgbClr val="0000FF"/>
                </a:solidFill>
                <a:latin typeface="Arial" charset="0"/>
              </a:rPr>
              <a:t>Bài v</a:t>
            </a:r>
            <a:r>
              <a:rPr lang="vi-VN" sz="3600">
                <a:solidFill>
                  <a:srgbClr val="0000FF"/>
                </a:solidFill>
                <a:latin typeface="Arial" charset="0"/>
              </a:rPr>
              <a:t>ă</a:t>
            </a:r>
            <a:r>
              <a:rPr lang="en-US" sz="3600">
                <a:solidFill>
                  <a:srgbClr val="0000FF"/>
                </a:solidFill>
                <a:latin typeface="Arial" charset="0"/>
              </a:rPr>
              <a:t>n giúp em hiểu </a:t>
            </a:r>
            <a:r>
              <a:rPr lang="vi-VN" sz="3600">
                <a:solidFill>
                  <a:srgbClr val="0000FF"/>
                </a:solidFill>
                <a:latin typeface="Arial" charset="0"/>
              </a:rPr>
              <a:t>đ</a:t>
            </a:r>
            <a:r>
              <a:rPr lang="en-US" sz="3600">
                <a:solidFill>
                  <a:srgbClr val="0000FF"/>
                </a:solidFill>
                <a:latin typeface="Arial" charset="0"/>
              </a:rPr>
              <a:t>iều gì về truyền thống v</a:t>
            </a:r>
            <a:r>
              <a:rPr lang="vi-VN" sz="3600">
                <a:solidFill>
                  <a:srgbClr val="0000FF"/>
                </a:solidFill>
                <a:latin typeface="Arial" charset="0"/>
              </a:rPr>
              <a:t>ă</a:t>
            </a:r>
            <a:r>
              <a:rPr lang="en-US" sz="3600">
                <a:solidFill>
                  <a:srgbClr val="0000FF"/>
                </a:solidFill>
                <a:latin typeface="Arial" charset="0"/>
              </a:rPr>
              <a:t>n hóa Việt Nam</a:t>
            </a:r>
            <a:r>
              <a:rPr lang="en-US" sz="4000">
                <a:solidFill>
                  <a:srgbClr val="0000FF"/>
                </a:solidFill>
                <a:latin typeface="Arial" charset="0"/>
              </a:rPr>
              <a:t>?</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r>
              <a:rPr lang="en-US" sz="4000">
                <a:solidFill>
                  <a:srgbClr val="0000FF"/>
                </a:solidFill>
                <a:latin typeface="Arial" charset="0"/>
              </a:rPr>
              <a:t/>
            </a:r>
            <a:br>
              <a:rPr lang="en-US" sz="4000">
                <a:solidFill>
                  <a:srgbClr val="0000FF"/>
                </a:solidFill>
                <a:latin typeface="Arial" charset="0"/>
              </a:rPr>
            </a:br>
            <a:endParaRPr lang="en-US" sz="4000">
              <a:solidFill>
                <a:srgbClr val="0000FF"/>
              </a:solidFill>
              <a:latin typeface="Arial" charset="0"/>
            </a:endParaRPr>
          </a:p>
        </p:txBody>
      </p:sp>
      <p:sp>
        <p:nvSpPr>
          <p:cNvPr id="18448" name="Rectangle 16" descr="Stationery"/>
          <p:cNvSpPr>
            <a:spLocks noChangeArrowheads="1"/>
          </p:cNvSpPr>
          <p:nvPr/>
        </p:nvSpPr>
        <p:spPr bwMode="auto">
          <a:xfrm>
            <a:off x="381000" y="2438400"/>
            <a:ext cx="8458200" cy="3505200"/>
          </a:xfrm>
          <a:prstGeom prst="rect">
            <a:avLst/>
          </a:prstGeom>
          <a:blipFill dpi="0" rotWithShape="1">
            <a:blip r:embed="rId3"/>
            <a:srcRect/>
            <a:tile tx="0" ty="0" sx="100000" sy="100000" flip="none" algn="tl"/>
          </a:blipFill>
          <a:ln w="9525">
            <a:noFill/>
            <a:miter lim="800000"/>
            <a:headEnd/>
            <a:tailEnd/>
          </a:ln>
        </p:spPr>
        <p:txBody>
          <a:bodyPr anchor="ctr" anchorCtr="1"/>
          <a:lstStyle/>
          <a:p>
            <a:pPr>
              <a:tabLst>
                <a:tab pos="571500" algn="l"/>
              </a:tabLst>
            </a:pPr>
            <a:r>
              <a:rPr lang="en-US" sz="4000">
                <a:latin typeface="Arial" charset="0"/>
              </a:rPr>
              <a:t>	</a:t>
            </a:r>
            <a:r>
              <a:rPr lang="en-US" sz="2800">
                <a:solidFill>
                  <a:srgbClr val="FF0000"/>
                </a:solidFill>
                <a:latin typeface="Arial" charset="0"/>
              </a:rPr>
              <a:t>Bài v</a:t>
            </a:r>
            <a:r>
              <a:rPr lang="vi-VN" sz="2800">
                <a:solidFill>
                  <a:srgbClr val="FF0000"/>
                </a:solidFill>
                <a:latin typeface="Arial" charset="0"/>
              </a:rPr>
              <a:t>ă</a:t>
            </a:r>
            <a:r>
              <a:rPr lang="en-US" sz="2800">
                <a:solidFill>
                  <a:srgbClr val="FF0000"/>
                </a:solidFill>
                <a:latin typeface="Arial" charset="0"/>
              </a:rPr>
              <a:t>n giúp em hiểu về ng</a:t>
            </a:r>
            <a:r>
              <a:rPr lang="vi-VN" sz="2800">
                <a:solidFill>
                  <a:srgbClr val="FF0000"/>
                </a:solidFill>
                <a:latin typeface="Arial" charset="0"/>
              </a:rPr>
              <a:t>ư</a:t>
            </a:r>
            <a:r>
              <a:rPr lang="en-US" sz="2800">
                <a:solidFill>
                  <a:srgbClr val="FF0000"/>
                </a:solidFill>
                <a:latin typeface="Arial" charset="0"/>
              </a:rPr>
              <a:t>ời Việt Nam ta có truyền thống coi trọng </a:t>
            </a:r>
            <a:r>
              <a:rPr lang="vi-VN" sz="2800">
                <a:solidFill>
                  <a:srgbClr val="FF0000"/>
                </a:solidFill>
                <a:latin typeface="Arial" charset="0"/>
              </a:rPr>
              <a:t>đ</a:t>
            </a:r>
            <a:r>
              <a:rPr lang="en-US" sz="2800">
                <a:solidFill>
                  <a:srgbClr val="FF0000"/>
                </a:solidFill>
                <a:latin typeface="Arial" charset="0"/>
              </a:rPr>
              <a:t>ạo học.</a:t>
            </a:r>
            <a:br>
              <a:rPr lang="en-US" sz="2800">
                <a:solidFill>
                  <a:srgbClr val="FF0000"/>
                </a:solidFill>
                <a:latin typeface="Arial" charset="0"/>
              </a:rPr>
            </a:br>
            <a:r>
              <a:rPr lang="en-US" sz="2800">
                <a:solidFill>
                  <a:srgbClr val="0000FF"/>
                </a:solidFill>
                <a:latin typeface="Arial" charset="0"/>
              </a:rPr>
              <a:t>	(</a:t>
            </a:r>
            <a:r>
              <a:rPr lang="en-US" sz="2800">
                <a:solidFill>
                  <a:schemeClr val="tx1"/>
                </a:solidFill>
                <a:latin typeface="Arial" charset="0"/>
              </a:rPr>
              <a:t>Hoặc: Bài v</a:t>
            </a:r>
            <a:r>
              <a:rPr lang="vi-VN" sz="2800">
                <a:solidFill>
                  <a:schemeClr val="tx1"/>
                </a:solidFill>
                <a:latin typeface="Arial" charset="0"/>
              </a:rPr>
              <a:t>ă</a:t>
            </a:r>
            <a:r>
              <a:rPr lang="en-US" sz="2800">
                <a:solidFill>
                  <a:schemeClr val="tx1"/>
                </a:solidFill>
                <a:latin typeface="Arial" charset="0"/>
              </a:rPr>
              <a:t>n giúp em hiểu Việt Nam là một </a:t>
            </a:r>
            <a:r>
              <a:rPr lang="vi-VN" sz="2800">
                <a:solidFill>
                  <a:schemeClr val="tx1"/>
                </a:solidFill>
                <a:latin typeface="Arial" charset="0"/>
              </a:rPr>
              <a:t>đ</a:t>
            </a:r>
            <a:r>
              <a:rPr lang="en-US" sz="2800">
                <a:solidFill>
                  <a:schemeClr val="tx1"/>
                </a:solidFill>
                <a:latin typeface="Arial" charset="0"/>
              </a:rPr>
              <a:t>ất n</a:t>
            </a:r>
            <a:r>
              <a:rPr lang="vi-VN" sz="2800">
                <a:solidFill>
                  <a:schemeClr val="tx1"/>
                </a:solidFill>
                <a:latin typeface="Arial" charset="0"/>
              </a:rPr>
              <a:t>ư</a:t>
            </a:r>
            <a:r>
              <a:rPr lang="en-US" sz="2800">
                <a:solidFill>
                  <a:schemeClr val="tx1"/>
                </a:solidFill>
                <a:latin typeface="Arial" charset="0"/>
              </a:rPr>
              <a:t>ớc có một nền v</a:t>
            </a:r>
            <a:r>
              <a:rPr lang="vi-VN" sz="2800">
                <a:solidFill>
                  <a:schemeClr val="tx1"/>
                </a:solidFill>
                <a:latin typeface="Arial" charset="0"/>
              </a:rPr>
              <a:t>ă</a:t>
            </a:r>
            <a:r>
              <a:rPr lang="en-US" sz="2800">
                <a:solidFill>
                  <a:schemeClr val="tx1"/>
                </a:solidFill>
                <a:latin typeface="Arial" charset="0"/>
              </a:rPr>
              <a:t>n hiến lâu </a:t>
            </a:r>
            <a:r>
              <a:rPr lang="vi-VN" sz="2800">
                <a:solidFill>
                  <a:schemeClr val="tx1"/>
                </a:solidFill>
                <a:latin typeface="Arial" charset="0"/>
              </a:rPr>
              <a:t>đ</a:t>
            </a:r>
            <a:r>
              <a:rPr lang="en-US" sz="2800">
                <a:solidFill>
                  <a:schemeClr val="tx1"/>
                </a:solidFill>
                <a:latin typeface="Arial" charset="0"/>
              </a:rPr>
              <a:t>ời.</a:t>
            </a:r>
            <a:br>
              <a:rPr lang="en-US" sz="2800">
                <a:solidFill>
                  <a:schemeClr val="tx1"/>
                </a:solidFill>
                <a:latin typeface="Arial" charset="0"/>
              </a:rPr>
            </a:br>
            <a:r>
              <a:rPr lang="en-US" sz="2800">
                <a:solidFill>
                  <a:srgbClr val="0000FF"/>
                </a:solidFill>
                <a:latin typeface="Arial" charset="0"/>
              </a:rPr>
              <a:t>	Bài v</a:t>
            </a:r>
            <a:r>
              <a:rPr lang="vi-VN" sz="2800">
                <a:solidFill>
                  <a:srgbClr val="0000FF"/>
                </a:solidFill>
                <a:latin typeface="Arial" charset="0"/>
              </a:rPr>
              <a:t>ă</a:t>
            </a:r>
            <a:r>
              <a:rPr lang="en-US" sz="2800">
                <a:solidFill>
                  <a:srgbClr val="0000FF"/>
                </a:solidFill>
                <a:latin typeface="Arial" charset="0"/>
              </a:rPr>
              <a:t>n giúp em hiểu dân tộc Việt nam ta rất </a:t>
            </a:r>
            <a:r>
              <a:rPr lang="vi-VN" sz="2800">
                <a:solidFill>
                  <a:srgbClr val="0000FF"/>
                </a:solidFill>
                <a:latin typeface="Arial" charset="0"/>
              </a:rPr>
              <a:t>đ</a:t>
            </a:r>
            <a:r>
              <a:rPr lang="en-US" sz="2800">
                <a:solidFill>
                  <a:srgbClr val="0000FF"/>
                </a:solidFill>
                <a:latin typeface="Arial" charset="0"/>
              </a:rPr>
              <a:t>áng tự hào vì có một nền v</a:t>
            </a:r>
            <a:r>
              <a:rPr lang="vi-VN" sz="2800">
                <a:solidFill>
                  <a:srgbClr val="0000FF"/>
                </a:solidFill>
                <a:latin typeface="Arial" charset="0"/>
              </a:rPr>
              <a:t>ă</a:t>
            </a:r>
            <a:r>
              <a:rPr lang="en-US" sz="2800">
                <a:solidFill>
                  <a:srgbClr val="0000FF"/>
                </a:solidFill>
                <a:latin typeface="Arial" charset="0"/>
              </a:rPr>
              <a:t>n hiến lâu </a:t>
            </a:r>
            <a:r>
              <a:rPr lang="vi-VN" sz="2800">
                <a:solidFill>
                  <a:srgbClr val="0000FF"/>
                </a:solidFill>
                <a:latin typeface="Arial" charset="0"/>
              </a:rPr>
              <a:t>đ</a:t>
            </a:r>
            <a:r>
              <a:rPr lang="en-US" sz="2800">
                <a:solidFill>
                  <a:srgbClr val="0000FF"/>
                </a:solidFill>
                <a:latin typeface="Arial" charset="0"/>
              </a:rPr>
              <a:t>ời.)</a:t>
            </a:r>
            <a:br>
              <a:rPr lang="en-US" sz="2800">
                <a:solidFill>
                  <a:srgbClr val="0000FF"/>
                </a:solidFill>
                <a:latin typeface="Arial" charset="0"/>
              </a:rPr>
            </a:br>
            <a:endParaRPr lang="en-US" sz="2800">
              <a:solidFill>
                <a:srgbClr val="0000FF"/>
              </a:solidFill>
              <a:latin typeface="Arial" charset="0"/>
            </a:endParaRPr>
          </a:p>
        </p:txBody>
      </p:sp>
    </p:spTree>
  </p:cSld>
  <p:clrMapOvr>
    <a:masterClrMapping/>
  </p:clrMapOvr>
  <p:transition spd="slow">
    <p:wheel spokes="8"/>
    <p:sndAc>
      <p:stSnd>
        <p:snd r:embed="rId2"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8438"/>
                                        </p:tgtEl>
                                        <p:attrNameLst>
                                          <p:attrName>style.visibility</p:attrName>
                                        </p:attrNameLst>
                                      </p:cBhvr>
                                      <p:to>
                                        <p:strVal val="visible"/>
                                      </p:to>
                                    </p:set>
                                    <p:anim to="" calcmode="lin" valueType="num">
                                      <p:cBhvr>
                                        <p:cTn id="7" dur="1" fill="hold"/>
                                        <p:tgtEl>
                                          <p:spTgt spid="18438"/>
                                        </p:tgtEl>
                                        <p:attrNameLst>
                                          <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himes.wav" builtIn="1"/>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18440"/>
                                        </p:tgtEl>
                                        <p:attrNameLst>
                                          <p:attrName>style.visibility</p:attrName>
                                        </p:attrNameLst>
                                      </p:cBhvr>
                                      <p:to>
                                        <p:strVal val="visible"/>
                                      </p:to>
                                    </p:set>
                                    <p:anim calcmode="lin" valueType="num">
                                      <p:cBhvr additive="base">
                                        <p:cTn id="12" dur="2000" fill="hold"/>
                                        <p:tgtEl>
                                          <p:spTgt spid="18440"/>
                                        </p:tgtEl>
                                        <p:attrNameLst>
                                          <p:attrName>ppt_x</p:attrName>
                                        </p:attrNameLst>
                                      </p:cBhvr>
                                      <p:tavLst>
                                        <p:tav tm="0">
                                          <p:val>
                                            <p:strVal val="#ppt_x"/>
                                          </p:val>
                                        </p:tav>
                                        <p:tav tm="100000">
                                          <p:val>
                                            <p:strVal val="#ppt_x"/>
                                          </p:val>
                                        </p:tav>
                                      </p:tavLst>
                                    </p:anim>
                                    <p:anim calcmode="lin" valueType="num">
                                      <p:cBhvr additive="base">
                                        <p:cTn id="13" dur="2000" fill="hold"/>
                                        <p:tgtEl>
                                          <p:spTgt spid="1844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chimes.wav" builtIn="1"/>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18441"/>
                                        </p:tgtEl>
                                        <p:attrNameLst>
                                          <p:attrName>style.visibility</p:attrName>
                                        </p:attrNameLst>
                                      </p:cBhvr>
                                      <p:to>
                                        <p:strVal val="visible"/>
                                      </p:to>
                                    </p:set>
                                    <p:anim calcmode="lin" valueType="num">
                                      <p:cBhvr additive="base">
                                        <p:cTn id="18" dur="2000" fill="hold"/>
                                        <p:tgtEl>
                                          <p:spTgt spid="18441"/>
                                        </p:tgtEl>
                                        <p:attrNameLst>
                                          <p:attrName>ppt_x</p:attrName>
                                        </p:attrNameLst>
                                      </p:cBhvr>
                                      <p:tavLst>
                                        <p:tav tm="0">
                                          <p:val>
                                            <p:strVal val="#ppt_x"/>
                                          </p:val>
                                        </p:tav>
                                        <p:tav tm="100000">
                                          <p:val>
                                            <p:strVal val="#ppt_x"/>
                                          </p:val>
                                        </p:tav>
                                      </p:tavLst>
                                    </p:anim>
                                    <p:anim calcmode="lin" valueType="num">
                                      <p:cBhvr additive="base">
                                        <p:cTn id="19" dur="2000" fill="hold"/>
                                        <p:tgtEl>
                                          <p:spTgt spid="1844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6"/>
                                            </p:cond>
                                          </p:stCondLst>
                                          <p:endCondLst>
                                            <p:cond evt="onStopAudio" delay="0">
                                              <p:tgtEl>
                                                <p:sldTgt/>
                                              </p:tgtEl>
                                            </p:cond>
                                          </p:endCondLst>
                                        </p:cTn>
                                        <p:tgtEl>
                                          <p:sndTgt r:embed="rId2" name="chimes.wav" builtIn="1"/>
                                        </p:tgtEl>
                                      </p:cMediaNode>
                                    </p:audio>
                                  </p:subTnLst>
                                </p:cTn>
                              </p:par>
                            </p:childTnLst>
                          </p:cTn>
                        </p:par>
                      </p:childTnLst>
                    </p:cTn>
                  </p:par>
                  <p:par>
                    <p:cTn id="20" fill="hold" nodeType="clickPar">
                      <p:stCondLst>
                        <p:cond delay="indefinite"/>
                      </p:stCondLst>
                      <p:childTnLst>
                        <p:par>
                          <p:cTn id="21" fill="hold" nodeType="withGroup">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18442"/>
                                        </p:tgtEl>
                                        <p:attrNameLst>
                                          <p:attrName>style.visibility</p:attrName>
                                        </p:attrNameLst>
                                      </p:cBhvr>
                                      <p:to>
                                        <p:strVal val="visible"/>
                                      </p:to>
                                    </p:set>
                                    <p:anim calcmode="lin" valueType="num">
                                      <p:cBhvr additive="base">
                                        <p:cTn id="24" dur="1000" fill="hold"/>
                                        <p:tgtEl>
                                          <p:spTgt spid="18442"/>
                                        </p:tgtEl>
                                        <p:attrNameLst>
                                          <p:attrName>ppt_x</p:attrName>
                                        </p:attrNameLst>
                                      </p:cBhvr>
                                      <p:tavLst>
                                        <p:tav tm="0">
                                          <p:val>
                                            <p:strVal val="#ppt_x"/>
                                          </p:val>
                                        </p:tav>
                                        <p:tav tm="100000">
                                          <p:val>
                                            <p:strVal val="#ppt_x"/>
                                          </p:val>
                                        </p:tav>
                                      </p:tavLst>
                                    </p:anim>
                                    <p:anim calcmode="lin" valueType="num">
                                      <p:cBhvr additive="base">
                                        <p:cTn id="25" dur="1000" fill="hold"/>
                                        <p:tgtEl>
                                          <p:spTgt spid="1844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2" name="chimes.wav" builtIn="1"/>
                                        </p:tgtEl>
                                      </p:cMediaNode>
                                    </p:audio>
                                  </p:subTnLst>
                                </p:cTn>
                              </p:par>
                            </p:childTnLst>
                          </p:cTn>
                        </p:par>
                      </p:childTnLst>
                    </p:cTn>
                  </p:par>
                  <p:par>
                    <p:cTn id="26" fill="hold" nodeType="clickPar">
                      <p:stCondLst>
                        <p:cond delay="indefinite"/>
                      </p:stCondLst>
                      <p:childTnLst>
                        <p:par>
                          <p:cTn id="27" fill="hold" nodeType="withGroup">
                            <p:stCondLst>
                              <p:cond delay="0"/>
                            </p:stCondLst>
                            <p:childTnLst>
                              <p:par>
                                <p:cTn id="28" presetID="7" presetClass="entr" presetSubtype="4" fill="hold" grpId="0" nodeType="clickEffect">
                                  <p:stCondLst>
                                    <p:cond delay="0"/>
                                  </p:stCondLst>
                                  <p:childTnLst>
                                    <p:set>
                                      <p:cBhvr>
                                        <p:cTn id="29" dur="1" fill="hold">
                                          <p:stCondLst>
                                            <p:cond delay="0"/>
                                          </p:stCondLst>
                                        </p:cTn>
                                        <p:tgtEl>
                                          <p:spTgt spid="18443"/>
                                        </p:tgtEl>
                                        <p:attrNameLst>
                                          <p:attrName>style.visibility</p:attrName>
                                        </p:attrNameLst>
                                      </p:cBhvr>
                                      <p:to>
                                        <p:strVal val="visible"/>
                                      </p:to>
                                    </p:set>
                                    <p:anim calcmode="lin" valueType="num">
                                      <p:cBhvr additive="base">
                                        <p:cTn id="30" dur="1000" fill="hold"/>
                                        <p:tgtEl>
                                          <p:spTgt spid="18443"/>
                                        </p:tgtEl>
                                        <p:attrNameLst>
                                          <p:attrName>ppt_x</p:attrName>
                                        </p:attrNameLst>
                                      </p:cBhvr>
                                      <p:tavLst>
                                        <p:tav tm="0">
                                          <p:val>
                                            <p:strVal val="#ppt_x"/>
                                          </p:val>
                                        </p:tav>
                                        <p:tav tm="100000">
                                          <p:val>
                                            <p:strVal val="#ppt_x"/>
                                          </p:val>
                                        </p:tav>
                                      </p:tavLst>
                                    </p:anim>
                                    <p:anim calcmode="lin" valueType="num">
                                      <p:cBhvr additive="base">
                                        <p:cTn id="31" dur="1000" fill="hold"/>
                                        <p:tgtEl>
                                          <p:spTgt spid="1844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2" name="chimes.wav" builtIn="1"/>
                                        </p:tgtEl>
                                      </p:cMediaNode>
                                    </p:audio>
                                  </p:subTnLst>
                                </p:cTn>
                              </p:par>
                            </p:childTnLst>
                          </p:cTn>
                        </p:par>
                      </p:childTnLst>
                    </p:cTn>
                  </p:par>
                  <p:par>
                    <p:cTn id="32" fill="hold" nodeType="clickPar">
                      <p:stCondLst>
                        <p:cond delay="indefinite"/>
                      </p:stCondLst>
                      <p:childTnLst>
                        <p:par>
                          <p:cTn id="33" fill="hold" nodeType="withGroup">
                            <p:stCondLst>
                              <p:cond delay="0"/>
                            </p:stCondLst>
                            <p:childTnLst>
                              <p:par>
                                <p:cTn id="34" presetID="7" presetClass="entr" presetSubtype="4" fill="hold" grpId="0" nodeType="clickEffect">
                                  <p:stCondLst>
                                    <p:cond delay="0"/>
                                  </p:stCondLst>
                                  <p:childTnLst>
                                    <p:set>
                                      <p:cBhvr>
                                        <p:cTn id="35" dur="1" fill="hold">
                                          <p:stCondLst>
                                            <p:cond delay="0"/>
                                          </p:stCondLst>
                                        </p:cTn>
                                        <p:tgtEl>
                                          <p:spTgt spid="18444"/>
                                        </p:tgtEl>
                                        <p:attrNameLst>
                                          <p:attrName>style.visibility</p:attrName>
                                        </p:attrNameLst>
                                      </p:cBhvr>
                                      <p:to>
                                        <p:strVal val="visible"/>
                                      </p:to>
                                    </p:set>
                                    <p:anim calcmode="lin" valueType="num">
                                      <p:cBhvr additive="base">
                                        <p:cTn id="36" dur="1000" fill="hold"/>
                                        <p:tgtEl>
                                          <p:spTgt spid="18444"/>
                                        </p:tgtEl>
                                        <p:attrNameLst>
                                          <p:attrName>ppt_x</p:attrName>
                                        </p:attrNameLst>
                                      </p:cBhvr>
                                      <p:tavLst>
                                        <p:tav tm="0">
                                          <p:val>
                                            <p:strVal val="#ppt_x"/>
                                          </p:val>
                                        </p:tav>
                                        <p:tav tm="100000">
                                          <p:val>
                                            <p:strVal val="#ppt_x"/>
                                          </p:val>
                                        </p:tav>
                                      </p:tavLst>
                                    </p:anim>
                                    <p:anim calcmode="lin" valueType="num">
                                      <p:cBhvr additive="base">
                                        <p:cTn id="37" dur="1000" fill="hold"/>
                                        <p:tgtEl>
                                          <p:spTgt spid="184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2" name="chimes.wav" builtIn="1"/>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7" presetClass="entr" presetSubtype="4" fill="hold" grpId="0" nodeType="clickEffect">
                                  <p:stCondLst>
                                    <p:cond delay="0"/>
                                  </p:stCondLst>
                                  <p:childTnLst>
                                    <p:set>
                                      <p:cBhvr>
                                        <p:cTn id="41" dur="1" fill="hold">
                                          <p:stCondLst>
                                            <p:cond delay="0"/>
                                          </p:stCondLst>
                                        </p:cTn>
                                        <p:tgtEl>
                                          <p:spTgt spid="18446"/>
                                        </p:tgtEl>
                                        <p:attrNameLst>
                                          <p:attrName>style.visibility</p:attrName>
                                        </p:attrNameLst>
                                      </p:cBhvr>
                                      <p:to>
                                        <p:strVal val="visible"/>
                                      </p:to>
                                    </p:set>
                                    <p:anim calcmode="lin" valueType="num">
                                      <p:cBhvr additive="base">
                                        <p:cTn id="42" dur="1000" fill="hold"/>
                                        <p:tgtEl>
                                          <p:spTgt spid="18446"/>
                                        </p:tgtEl>
                                        <p:attrNameLst>
                                          <p:attrName>ppt_x</p:attrName>
                                        </p:attrNameLst>
                                      </p:cBhvr>
                                      <p:tavLst>
                                        <p:tav tm="0">
                                          <p:val>
                                            <p:strVal val="#ppt_x"/>
                                          </p:val>
                                        </p:tav>
                                        <p:tav tm="100000">
                                          <p:val>
                                            <p:strVal val="#ppt_x"/>
                                          </p:val>
                                        </p:tav>
                                      </p:tavLst>
                                    </p:anim>
                                    <p:anim calcmode="lin" valueType="num">
                                      <p:cBhvr additive="base">
                                        <p:cTn id="43" dur="1000" fill="hold"/>
                                        <p:tgtEl>
                                          <p:spTgt spid="1844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2" name="chimes.wav" builtIn="1"/>
                                        </p:tgtEl>
                                      </p:cMediaNode>
                                    </p:audio>
                                  </p:subTnLst>
                                </p:cTn>
                              </p:par>
                            </p:childTnLst>
                          </p:cTn>
                        </p:par>
                      </p:childTnLst>
                    </p:cTn>
                  </p:par>
                  <p:par>
                    <p:cTn id="44" fill="hold" nodeType="clickPar">
                      <p:stCondLst>
                        <p:cond delay="indefinite"/>
                      </p:stCondLst>
                      <p:childTnLst>
                        <p:par>
                          <p:cTn id="45" fill="hold" nodeType="withGroup">
                            <p:stCondLst>
                              <p:cond delay="0"/>
                            </p:stCondLst>
                            <p:childTnLst>
                              <p:par>
                                <p:cTn id="46" presetID="7" presetClass="entr" presetSubtype="4" fill="hold" grpId="0" nodeType="clickEffect">
                                  <p:stCondLst>
                                    <p:cond delay="0"/>
                                  </p:stCondLst>
                                  <p:childTnLst>
                                    <p:set>
                                      <p:cBhvr>
                                        <p:cTn id="47" dur="1" fill="hold">
                                          <p:stCondLst>
                                            <p:cond delay="0"/>
                                          </p:stCondLst>
                                        </p:cTn>
                                        <p:tgtEl>
                                          <p:spTgt spid="18447"/>
                                        </p:tgtEl>
                                        <p:attrNameLst>
                                          <p:attrName>style.visibility</p:attrName>
                                        </p:attrNameLst>
                                      </p:cBhvr>
                                      <p:to>
                                        <p:strVal val="visible"/>
                                      </p:to>
                                    </p:set>
                                    <p:anim calcmode="lin" valueType="num">
                                      <p:cBhvr additive="base">
                                        <p:cTn id="48" dur="1000" fill="hold"/>
                                        <p:tgtEl>
                                          <p:spTgt spid="18447"/>
                                        </p:tgtEl>
                                        <p:attrNameLst>
                                          <p:attrName>ppt_x</p:attrName>
                                        </p:attrNameLst>
                                      </p:cBhvr>
                                      <p:tavLst>
                                        <p:tav tm="0">
                                          <p:val>
                                            <p:strVal val="#ppt_x"/>
                                          </p:val>
                                        </p:tav>
                                        <p:tav tm="100000">
                                          <p:val>
                                            <p:strVal val="#ppt_x"/>
                                          </p:val>
                                        </p:tav>
                                      </p:tavLst>
                                    </p:anim>
                                    <p:anim calcmode="lin" valueType="num">
                                      <p:cBhvr additive="base">
                                        <p:cTn id="49" dur="1000" fill="hold"/>
                                        <p:tgtEl>
                                          <p:spTgt spid="184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himes.wav" builtIn="1"/>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7" presetClass="entr" presetSubtype="4" fill="hold" grpId="0" nodeType="clickEffect">
                                  <p:stCondLst>
                                    <p:cond delay="0"/>
                                  </p:stCondLst>
                                  <p:childTnLst>
                                    <p:set>
                                      <p:cBhvr>
                                        <p:cTn id="53" dur="1" fill="hold">
                                          <p:stCondLst>
                                            <p:cond delay="0"/>
                                          </p:stCondLst>
                                        </p:cTn>
                                        <p:tgtEl>
                                          <p:spTgt spid="18448"/>
                                        </p:tgtEl>
                                        <p:attrNameLst>
                                          <p:attrName>style.visibility</p:attrName>
                                        </p:attrNameLst>
                                      </p:cBhvr>
                                      <p:to>
                                        <p:strVal val="visible"/>
                                      </p:to>
                                    </p:set>
                                    <p:anim calcmode="lin" valueType="num">
                                      <p:cBhvr additive="base">
                                        <p:cTn id="54" dur="1000" fill="hold"/>
                                        <p:tgtEl>
                                          <p:spTgt spid="18448"/>
                                        </p:tgtEl>
                                        <p:attrNameLst>
                                          <p:attrName>ppt_x</p:attrName>
                                        </p:attrNameLst>
                                      </p:cBhvr>
                                      <p:tavLst>
                                        <p:tav tm="0">
                                          <p:val>
                                            <p:strVal val="#ppt_x"/>
                                          </p:val>
                                        </p:tav>
                                        <p:tav tm="100000">
                                          <p:val>
                                            <p:strVal val="#ppt_x"/>
                                          </p:val>
                                        </p:tav>
                                      </p:tavLst>
                                    </p:anim>
                                    <p:anim calcmode="lin" valueType="num">
                                      <p:cBhvr additive="base">
                                        <p:cTn id="55" dur="1000" fill="hold"/>
                                        <p:tgtEl>
                                          <p:spTgt spid="1844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2"/>
                                            </p:cond>
                                          </p:stCondLst>
                                          <p:endCondLst>
                                            <p:cond evt="onStopAudio" delay="0">
                                              <p:tgtEl>
                                                <p:sldTgt/>
                                              </p:tgtEl>
                                            </p:cond>
                                          </p:endCondLst>
                                        </p:cTn>
                                        <p:tgtEl>
                                          <p:sndTgt r:embed="rId2"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P spid="18440" grpId="0" animBg="1"/>
      <p:bldP spid="18441" grpId="0" animBg="1"/>
      <p:bldP spid="18442" grpId="0" animBg="1"/>
      <p:bldP spid="18443" grpId="0" animBg="1"/>
      <p:bldP spid="18444" grpId="0" animBg="1"/>
      <p:bldP spid="18446" grpId="0" animBg="1"/>
      <p:bldP spid="18447" grpId="0" animBg="1"/>
      <p:bldP spid="184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tile tx="0" ty="0" sx="100000" sy="100000" flip="none" algn="tl"/>
        </a:blipFill>
        <a:effectLst/>
      </p:bgPr>
    </p:bg>
    <p:spTree>
      <p:nvGrpSpPr>
        <p:cNvPr id="1" name=""/>
        <p:cNvGrpSpPr/>
        <p:nvPr/>
      </p:nvGrpSpPr>
      <p:grpSpPr>
        <a:xfrm>
          <a:off x="0" y="0"/>
          <a:ext cx="0" cy="0"/>
          <a:chOff x="0" y="0"/>
          <a:chExt cx="0" cy="0"/>
        </a:xfrm>
      </p:grpSpPr>
      <p:sp>
        <p:nvSpPr>
          <p:cNvPr id="21508" name="Rectangle 4"/>
          <p:cNvSpPr>
            <a:spLocks noGrp="1" noChangeArrowheads="1"/>
          </p:cNvSpPr>
          <p:nvPr>
            <p:ph type="ctrTitle"/>
          </p:nvPr>
        </p:nvSpPr>
        <p:spPr>
          <a:xfrm>
            <a:off x="685800" y="2667000"/>
            <a:ext cx="7772400" cy="1470025"/>
          </a:xfrm>
        </p:spPr>
        <p:txBody>
          <a:bodyPr/>
          <a:lstStyle/>
          <a:p>
            <a:pPr eaLnBrk="1" hangingPunct="1"/>
            <a:r>
              <a:rPr lang="en-US" smtClean="0">
                <a:solidFill>
                  <a:srgbClr val="FF0000"/>
                </a:solidFill>
              </a:rPr>
              <a:t>Đọc tiếp nối nhau</a:t>
            </a:r>
            <a:r>
              <a:rPr lang="en-US" smtClean="0"/>
              <a:t> </a:t>
            </a:r>
          </a:p>
        </p:txBody>
      </p:sp>
      <p:sp>
        <p:nvSpPr>
          <p:cNvPr id="21510" name="Rectangle 6" descr="White marble"/>
          <p:cNvSpPr>
            <a:spLocks noChangeArrowheads="1"/>
          </p:cNvSpPr>
          <p:nvPr/>
        </p:nvSpPr>
        <p:spPr bwMode="auto">
          <a:xfrm>
            <a:off x="685800" y="2667000"/>
            <a:ext cx="7772400" cy="1470025"/>
          </a:xfrm>
          <a:prstGeom prst="rect">
            <a:avLst/>
          </a:prstGeom>
          <a:blipFill dpi="0" rotWithShape="1">
            <a:blip r:embed="rId4"/>
            <a:srcRect/>
            <a:tile tx="0" ty="0" sx="100000" sy="100000" flip="none" algn="tl"/>
          </a:blipFill>
          <a:ln w="9525">
            <a:noFill/>
            <a:miter lim="800000"/>
            <a:headEnd/>
            <a:tailEnd/>
          </a:ln>
        </p:spPr>
        <p:txBody>
          <a:bodyPr anchor="ctr"/>
          <a:lstStyle/>
          <a:p>
            <a:pPr algn="ctr"/>
            <a:r>
              <a:rPr lang="en-US" sz="3600">
                <a:solidFill>
                  <a:srgbClr val="FF0000"/>
                </a:solidFill>
                <a:latin typeface="Arial" charset="0"/>
              </a:rPr>
              <a:t>Thi </a:t>
            </a:r>
            <a:r>
              <a:rPr lang="vi-VN" sz="3600">
                <a:solidFill>
                  <a:srgbClr val="FF0000"/>
                </a:solidFill>
                <a:latin typeface="Arial" charset="0"/>
              </a:rPr>
              <a:t>đ</a:t>
            </a:r>
            <a:r>
              <a:rPr lang="en-US" sz="3600">
                <a:solidFill>
                  <a:srgbClr val="FF0000"/>
                </a:solidFill>
                <a:latin typeface="Arial" charset="0"/>
              </a:rPr>
              <a:t>ua </a:t>
            </a:r>
            <a:r>
              <a:rPr lang="vi-VN" sz="3600">
                <a:solidFill>
                  <a:srgbClr val="FF0000"/>
                </a:solidFill>
                <a:latin typeface="Arial" charset="0"/>
              </a:rPr>
              <a:t>đ</a:t>
            </a:r>
            <a:r>
              <a:rPr lang="en-US" sz="3600">
                <a:solidFill>
                  <a:srgbClr val="FF0000"/>
                </a:solidFill>
                <a:latin typeface="Arial" charset="0"/>
              </a:rPr>
              <a:t>ọc </a:t>
            </a:r>
            <a:r>
              <a:rPr lang="vi-VN" sz="3600">
                <a:solidFill>
                  <a:srgbClr val="FF0000"/>
                </a:solidFill>
                <a:latin typeface="Arial" charset="0"/>
              </a:rPr>
              <a:t>đ</a:t>
            </a:r>
            <a:r>
              <a:rPr lang="en-US" sz="3600">
                <a:solidFill>
                  <a:srgbClr val="FF0000"/>
                </a:solidFill>
                <a:latin typeface="Arial" charset="0"/>
              </a:rPr>
              <a:t>úng 1 </a:t>
            </a:r>
            <a:r>
              <a:rPr lang="vi-VN" sz="3600">
                <a:solidFill>
                  <a:srgbClr val="FF0000"/>
                </a:solidFill>
                <a:latin typeface="Arial" charset="0"/>
              </a:rPr>
              <a:t>đ</a:t>
            </a:r>
            <a:r>
              <a:rPr lang="en-US" sz="3600">
                <a:solidFill>
                  <a:srgbClr val="FF0000"/>
                </a:solidFill>
                <a:latin typeface="Arial" charset="0"/>
              </a:rPr>
              <a:t>oạn v</a:t>
            </a:r>
            <a:r>
              <a:rPr lang="vi-VN" sz="3600">
                <a:solidFill>
                  <a:srgbClr val="FF0000"/>
                </a:solidFill>
                <a:latin typeface="Arial" charset="0"/>
              </a:rPr>
              <a:t>ă</a:t>
            </a:r>
            <a:r>
              <a:rPr lang="en-US" sz="3600">
                <a:solidFill>
                  <a:srgbClr val="FF0000"/>
                </a:solidFill>
                <a:latin typeface="Arial" charset="0"/>
              </a:rPr>
              <a:t>n</a:t>
            </a:r>
            <a:r>
              <a:rPr lang="en-US" sz="3600">
                <a:latin typeface="Arial" charset="0"/>
              </a:rPr>
              <a:t> </a:t>
            </a:r>
          </a:p>
        </p:txBody>
      </p:sp>
      <p:sp>
        <p:nvSpPr>
          <p:cNvPr id="21515" name="Rectangle 11" descr="White marble"/>
          <p:cNvSpPr>
            <a:spLocks noChangeArrowheads="1"/>
          </p:cNvSpPr>
          <p:nvPr/>
        </p:nvSpPr>
        <p:spPr bwMode="auto">
          <a:xfrm>
            <a:off x="685800" y="2667000"/>
            <a:ext cx="7772400" cy="1470025"/>
          </a:xfrm>
          <a:prstGeom prst="rect">
            <a:avLst/>
          </a:prstGeom>
          <a:blipFill dpi="0" rotWithShape="1">
            <a:blip r:embed="rId4"/>
            <a:srcRect/>
            <a:tile tx="0" ty="0" sx="100000" sy="100000" flip="none" algn="tl"/>
          </a:blipFill>
          <a:ln w="9525">
            <a:noFill/>
            <a:miter lim="800000"/>
            <a:headEnd/>
            <a:tailEnd/>
          </a:ln>
        </p:spPr>
        <p:txBody>
          <a:bodyPr anchor="ctr"/>
          <a:lstStyle/>
          <a:p>
            <a:pPr algn="ctr"/>
            <a:r>
              <a:rPr lang="en-US" b="1">
                <a:solidFill>
                  <a:srgbClr val="FF0000"/>
                </a:solidFill>
                <a:latin typeface="Arial" charset="0"/>
              </a:rPr>
              <a:t>Về nhà: Đọc lại bảng thống kê</a:t>
            </a:r>
            <a:r>
              <a:rPr lang="en-US" b="1">
                <a:latin typeface="Arial" charset="0"/>
              </a:rPr>
              <a:t> </a:t>
            </a:r>
          </a:p>
        </p:txBody>
      </p:sp>
      <p:pic>
        <p:nvPicPr>
          <p:cNvPr id="21519" name="Dong mau Lac Hong (Dan Truong).wav">
            <a:hlinkClick r:id="" action="ppaction://media"/>
          </p:cNvPr>
          <p:cNvPicPr>
            <a:picLocks noRot="1" noChangeAspect="1" noChangeArrowheads="1"/>
          </p:cNvPicPr>
          <p:nvPr>
            <a:audioFile r:link="rId1"/>
          </p:nvPr>
        </p:nvPicPr>
        <p:blipFill>
          <a:blip r:embed="rId5"/>
          <a:srcRect/>
          <a:stretch>
            <a:fillRect/>
          </a:stretch>
        </p:blipFill>
        <p:spPr bwMode="auto">
          <a:xfrm>
            <a:off x="381000" y="6477000"/>
            <a:ext cx="304800" cy="304800"/>
          </a:xfrm>
          <a:prstGeom prst="rect">
            <a:avLst/>
          </a:prstGeom>
          <a:noFill/>
          <a:ln w="9525">
            <a:noFill/>
            <a:miter lim="800000"/>
            <a:headEnd/>
            <a:tailEnd/>
          </a:ln>
        </p:spPr>
      </p:pic>
      <p:grpSp>
        <p:nvGrpSpPr>
          <p:cNvPr id="2" name="Group 16"/>
          <p:cNvGrpSpPr>
            <a:grpSpLocks/>
          </p:cNvGrpSpPr>
          <p:nvPr/>
        </p:nvGrpSpPr>
        <p:grpSpPr bwMode="auto">
          <a:xfrm>
            <a:off x="-76200" y="0"/>
            <a:ext cx="9372600" cy="6858000"/>
            <a:chOff x="-48" y="0"/>
            <a:chExt cx="5904" cy="4320"/>
          </a:xfrm>
        </p:grpSpPr>
        <p:pic>
          <p:nvPicPr>
            <p:cNvPr id="10247" name="Picture 7" descr="Ha Noi 30"/>
            <p:cNvPicPr>
              <a:picLocks noChangeAspect="1" noChangeArrowheads="1"/>
            </p:cNvPicPr>
            <p:nvPr/>
          </p:nvPicPr>
          <p:blipFill>
            <a:blip r:embed="rId6"/>
            <a:srcRect/>
            <a:stretch>
              <a:fillRect/>
            </a:stretch>
          </p:blipFill>
          <p:spPr bwMode="auto">
            <a:xfrm>
              <a:off x="-48" y="0"/>
              <a:ext cx="5904" cy="4320"/>
            </a:xfrm>
            <a:prstGeom prst="rect">
              <a:avLst/>
            </a:prstGeom>
            <a:noFill/>
            <a:ln w="9525">
              <a:noFill/>
              <a:miter lim="800000"/>
              <a:headEnd/>
              <a:tailEnd/>
            </a:ln>
          </p:spPr>
        </p:pic>
        <p:sp>
          <p:nvSpPr>
            <p:cNvPr id="10248" name="Text Box 10"/>
            <p:cNvSpPr txBox="1">
              <a:spLocks noChangeArrowheads="1"/>
            </p:cNvSpPr>
            <p:nvPr/>
          </p:nvSpPr>
          <p:spPr bwMode="auto">
            <a:xfrm flipH="1">
              <a:off x="960" y="3552"/>
              <a:ext cx="4032" cy="485"/>
            </a:xfrm>
            <a:prstGeom prst="rect">
              <a:avLst/>
            </a:prstGeom>
            <a:noFill/>
            <a:ln w="9525" algn="ctr">
              <a:noFill/>
              <a:miter lim="800000"/>
              <a:headEnd/>
              <a:tailEnd/>
            </a:ln>
          </p:spPr>
          <p:txBody>
            <a:bodyPr>
              <a:spAutoFit/>
            </a:bodyPr>
            <a:lstStyle/>
            <a:p>
              <a:pPr>
                <a:spcBef>
                  <a:spcPct val="50000"/>
                </a:spcBef>
              </a:pPr>
              <a:r>
                <a:rPr lang="en-US" b="1">
                  <a:solidFill>
                    <a:schemeClr val="bg1"/>
                  </a:solidFill>
                  <a:latin typeface="Arial" charset="0"/>
                </a:rPr>
                <a:t>KẾT THÚC TIẾT HỌC</a:t>
              </a:r>
            </a:p>
          </p:txBody>
        </p:sp>
      </p:grpSp>
    </p:spTree>
  </p:cSld>
  <p:clrMapOvr>
    <a:masterClrMapping/>
  </p:clrMapOvr>
  <p:transition spd="med">
    <p:wheel spokes="8"/>
    <p:sndAc>
      <p:stSnd>
        <p:snd r:embed="rId3" name="chimes.wav" builtIn="1"/>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path" presetSubtype="0" accel="50000" decel="50000" fill="hold" grpId="0" nodeType="clickEffect">
                                  <p:stCondLst>
                                    <p:cond delay="0"/>
                                  </p:stCondLst>
                                  <p:childTnLst>
                                    <p:animMotion origin="layout" path="M 3.33333E-6 1.11111E-6 C 0.06892 1.11111E-6 0.125 0.07477 0.125 0.16667 C 0.125 0.25856 0.06892 0.33333 3.33333E-6 0.33333 C -0.06893 0.33333 -0.125 0.25856 -0.125 0.16667 C -0.125 0.07477 -0.06893 1.11111E-6 3.33333E-6 1.11111E-6 Z " pathEditMode="relative" rAng="0" ptsTypes="fffff">
                                      <p:cBhvr>
                                        <p:cTn id="6" dur="2000" fill="hold"/>
                                        <p:tgtEl>
                                          <p:spTgt spid="21508"/>
                                        </p:tgtEl>
                                        <p:attrNameLst>
                                          <p:attrName>ppt_x</p:attrName>
                                          <p:attrName>ppt_y</p:attrName>
                                        </p:attrNameLst>
                                      </p:cBhvr>
                                      <p:rCtr x="0" y="167"/>
                                    </p:animMotion>
                                  </p:childTnLst>
                                  <p:subTnLst>
                                    <p:audio>
                                      <p:cMediaNode>
                                        <p:cTn display="0" masterRel="sameClick">
                                          <p:stCondLst>
                                            <p:cond evt="begin" delay="0">
                                              <p:tn val="5"/>
                                            </p:cond>
                                          </p:stCondLst>
                                          <p:endCondLst>
                                            <p:cond evt="onStopAudio" delay="0">
                                              <p:tgtEl>
                                                <p:sldTgt/>
                                              </p:tgtEl>
                                            </p:cond>
                                          </p:endCondLst>
                                        </p:cTn>
                                        <p:tgtEl>
                                          <p:sndTgt r:embed="rId3" name="chimes.wav" builtIn="1"/>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21510"/>
                                        </p:tgtEl>
                                        <p:attrNameLst>
                                          <p:attrName>style.visibility</p:attrName>
                                        </p:attrNameLst>
                                      </p:cBhvr>
                                      <p:to>
                                        <p:strVal val="visible"/>
                                      </p:to>
                                    </p:set>
                                    <p:animEffect transition="in" filter="diamond(in)">
                                      <p:cBhvr>
                                        <p:cTn id="11" dur="2000"/>
                                        <p:tgtEl>
                                          <p:spTgt spid="21510"/>
                                        </p:tgtEl>
                                      </p:cBhvr>
                                    </p:animEffect>
                                  </p:childTnLst>
                                  <p:subTnLst>
                                    <p:audio>
                                      <p:cMediaNode>
                                        <p:cTn display="0" masterRel="sameClick">
                                          <p:stCondLst>
                                            <p:cond evt="begin" delay="0">
                                              <p:tn val="9"/>
                                            </p:cond>
                                          </p:stCondLst>
                                          <p:endCondLst>
                                            <p:cond evt="onStopAudio" delay="0">
                                              <p:tgtEl>
                                                <p:sldTgt/>
                                              </p:tgtEl>
                                            </p:cond>
                                          </p:endCondLst>
                                        </p:cTn>
                                        <p:tgtEl>
                                          <p:sndTgt r:embed="rId3" name="chimes.wav" builtIn="1"/>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21515"/>
                                        </p:tgtEl>
                                        <p:attrNameLst>
                                          <p:attrName>style.visibility</p:attrName>
                                        </p:attrNameLst>
                                      </p:cBhvr>
                                      <p:to>
                                        <p:strVal val="visible"/>
                                      </p:to>
                                    </p:set>
                                    <p:animEffect transition="in" filter="diamond(in)">
                                      <p:cBhvr>
                                        <p:cTn id="16" dur="2000"/>
                                        <p:tgtEl>
                                          <p:spTgt spid="21515"/>
                                        </p:tgtEl>
                                      </p:cBhvr>
                                    </p:animEffect>
                                  </p:childTnLst>
                                  <p:subTnLst>
                                    <p:audio>
                                      <p:cMediaNode>
                                        <p:cTn display="0" masterRel="sameClick">
                                          <p:stCondLst>
                                            <p:cond evt="begin" delay="0">
                                              <p:tn val="14"/>
                                            </p:cond>
                                          </p:stCondLst>
                                          <p:endCondLst>
                                            <p:cond evt="onStopAudio" delay="0">
                                              <p:tgtEl>
                                                <p:sldTgt/>
                                              </p:tgtEl>
                                            </p:cond>
                                          </p:endCondLst>
                                        </p:cTn>
                                        <p:tgtEl>
                                          <p:sndTgt r:embed="rId3" name="chimes.wav" builtIn="1"/>
                                        </p:tgtEl>
                                      </p:cMediaNode>
                                    </p:audio>
                                  </p:subTnLst>
                                </p:cTn>
                              </p:par>
                            </p:childTnLst>
                          </p:cTn>
                        </p:par>
                        <p:par>
                          <p:cTn id="17" fill="hold" nodeType="afterGroup">
                            <p:stCondLst>
                              <p:cond delay="2000"/>
                            </p:stCondLst>
                            <p:childTnLst>
                              <p:par>
                                <p:cTn id="18" presetID="1" presetClass="mediacall" presetSubtype="0" fill="hold" nodeType="afterEffect">
                                  <p:stCondLst>
                                    <p:cond delay="0"/>
                                  </p:stCondLst>
                                  <p:childTnLst>
                                    <p:cmd type="call" cmd="playFrom(0.0)">
                                      <p:cBhvr>
                                        <p:cTn id="19" dur="31709" fill="hold"/>
                                        <p:tgtEl>
                                          <p:spTgt spid="21519"/>
                                        </p:tgtEl>
                                      </p:cBhvr>
                                    </p:cmd>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randombar(horizontal)">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25" fill="hold" display="0">
                  <p:stCondLst>
                    <p:cond delay="indefinite"/>
                  </p:stCondLst>
                  <p:endCondLst>
                    <p:cond evt="onNext" delay="0">
                      <p:tgtEl>
                        <p:sldTgt/>
                      </p:tgtEl>
                    </p:cond>
                    <p:cond evt="onPrev" delay="0">
                      <p:tgtEl>
                        <p:sldTgt/>
                      </p:tgtEl>
                    </p:cond>
                    <p:cond evt="onStopAudio" delay="0">
                      <p:tgtEl>
                        <p:sldTgt/>
                      </p:tgtEl>
                    </p:cond>
                  </p:endCondLst>
                </p:cTn>
                <p:tgtEl>
                  <p:spTgt spid="21519"/>
                </p:tgtEl>
              </p:cMediaNode>
            </p:audio>
          </p:childTnLst>
        </p:cTn>
      </p:par>
    </p:tnLst>
    <p:bldLst>
      <p:bldP spid="21508" grpId="0"/>
      <p:bldP spid="21510" grpId="0" animBg="1"/>
      <p:bldP spid="2151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VNI-Times" pitchFamily="2"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4400" b="0" i="0" u="none" strike="noStrike" cap="none" normalizeH="0" baseline="0" smtClean="0">
            <a:ln>
              <a:noFill/>
            </a:ln>
            <a:solidFill>
              <a:schemeClr val="tx2"/>
            </a:solidFill>
            <a:effectLst/>
            <a:latin typeface="VNI-Times" pitchFamily="2"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556</TotalTime>
  <Words>382</Words>
  <Application>Microsoft Office PowerPoint</Application>
  <PresentationFormat>On-screen Show (4:3)</PresentationFormat>
  <Paragraphs>74</Paragraphs>
  <Slides>9</Slides>
  <Notes>0</Notes>
  <HiddenSlides>0</HiddenSlides>
  <MMClips>2</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VNI-Times</vt:lpstr>
      <vt:lpstr>Arial</vt:lpstr>
      <vt:lpstr>Default Design</vt:lpstr>
      <vt:lpstr>Slide 1</vt:lpstr>
      <vt:lpstr>Slide 2</vt:lpstr>
      <vt:lpstr>Slide 3</vt:lpstr>
      <vt:lpstr>Văn Miếu – Quốc Tử Giám</vt:lpstr>
      <vt:lpstr>BỐ CỤC BÀI</vt:lpstr>
      <vt:lpstr>Slide 6</vt:lpstr>
      <vt:lpstr> Trong số 2896 vị tiến sĩ, có 5 người đỗ tiến sĩ hai lần (đỗ tiến sĩ ở khóa trước rồi lại thi khóa sau, có lẽ muốn đỗ thứ hạng cao hơn). Thời Nguyễn, triều đình chia những người đỗ tiến sĩ làm hai bảng. Những người đỗ ở thứ hạng thấp, coi như được lấy đỗ thêm, gọi là phó bảng. Số 2896 thống kê trong bài bao gồm cả các vị phó bảng.  Trong 2896 vị tiến sĩ có 46 vị trạng nguyên. Trạng nguyên là danh hiệu cao nhất về học vấn thời xưa. Có triều đại lấy những người đỗ cao hơn cả trong kì thi tiến sĩ làm trạng nguyên (đỗ cao nhất), bảng nhãn (đỗ thứ nhì), thám hoa (đỗ thứ ba). Có triều đại tổ chức thêm một kì thi (thi Đình) cho những người đã đỗ tiến sĩ để chọn trạng nguyên, bảng nhãn, thám hoa. Triều Nguyễn không có danh hiệu trạng nguyên: người đỗ cao nhất là bảng nhãn.</vt:lpstr>
      <vt:lpstr> Các em hãy họp nhóm đôi để đọc theo cặp.</vt:lpstr>
      <vt:lpstr>Đọc tiếp nối nhau </vt:lpstr>
    </vt:vector>
  </TitlesOfParts>
  <Company>Banh Ngoc Tuyen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Nghin nam Van hien</dc:title>
  <dc:creator>Banh Ngoc Tuyen</dc:creator>
  <cp:lastModifiedBy>CSTeam</cp:lastModifiedBy>
  <cp:revision>20</cp:revision>
  <dcterms:created xsi:type="dcterms:W3CDTF">2006-06-04T04:06:08Z</dcterms:created>
  <dcterms:modified xsi:type="dcterms:W3CDTF">2016-06-30T02:51:14Z</dcterms:modified>
</cp:coreProperties>
</file>