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9" r:id="rId3"/>
    <p:sldId id="260" r:id="rId4"/>
    <p:sldId id="261" r:id="rId5"/>
    <p:sldId id="280" r:id="rId6"/>
    <p:sldId id="264" r:id="rId7"/>
    <p:sldId id="265" r:id="rId8"/>
    <p:sldId id="266" r:id="rId9"/>
    <p:sldId id="267" r:id="rId10"/>
    <p:sldId id="268" r:id="rId11"/>
    <p:sldId id="269" r:id="rId12"/>
    <p:sldId id="270" r:id="rId13"/>
    <p:sldId id="271" r:id="rId14"/>
    <p:sldId id="272" r:id="rId15"/>
    <p:sldId id="279"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6B0260-FB4D-4916-AF27-5CDDBAD199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4B6C5E-C525-4C29-9440-4EEAFC769C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66E1D-04B5-4655-9DB4-AB74F14E8B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34F82-19E4-4876-BD2B-E164D48F97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43B58E-7831-4889-9EF3-D12A53B625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B568E-42AC-415D-BB24-9680E5210B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DF2B35-E27F-4712-A412-77360561C9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A88B30-90A2-4370-A5B9-315B787479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2FD302-A09E-4314-97A7-C1E1BB0E8A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56F9E0-76B7-4A70-95DC-18C9744AC9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6BB4CA-141F-4CB3-B625-59C2B3250D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022BC26-DFE3-4B6A-960F-76EB4FBA38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3"/>
          <p:cNvSpPr txBox="1">
            <a:spLocks noChangeArrowheads="1"/>
          </p:cNvSpPr>
          <p:nvPr/>
        </p:nvSpPr>
        <p:spPr bwMode="auto">
          <a:xfrm>
            <a:off x="-685800" y="3200400"/>
            <a:ext cx="9448800" cy="762000"/>
          </a:xfrm>
          <a:prstGeom prst="rect">
            <a:avLst/>
          </a:prstGeom>
          <a:noFill/>
          <a:ln w="9525">
            <a:noFill/>
            <a:miter lim="800000"/>
            <a:headEnd/>
            <a:tailEnd/>
          </a:ln>
        </p:spPr>
        <p:txBody>
          <a:bodyPr>
            <a:spAutoFit/>
          </a:bodyPr>
          <a:lstStyle/>
          <a:p>
            <a:pPr eaLnBrk="0" hangingPunct="0">
              <a:spcBef>
                <a:spcPct val="50000"/>
              </a:spcBef>
            </a:pPr>
            <a:endParaRPr lang="en-US" sz="4400" b="1">
              <a:solidFill>
                <a:srgbClr val="0000CC"/>
              </a:solidFill>
            </a:endParaRPr>
          </a:p>
        </p:txBody>
      </p:sp>
      <p:sp>
        <p:nvSpPr>
          <p:cNvPr id="30730" name="WordArt 10"/>
          <p:cNvSpPr>
            <a:spLocks noChangeArrowheads="1" noChangeShapeType="1" noTextEdit="1"/>
          </p:cNvSpPr>
          <p:nvPr/>
        </p:nvSpPr>
        <p:spPr bwMode="auto">
          <a:xfrm>
            <a:off x="7543800" y="3486150"/>
            <a:ext cx="161925" cy="552450"/>
          </a:xfrm>
          <a:prstGeom prst="rect">
            <a:avLst/>
          </a:prstGeom>
        </p:spPr>
        <p:txBody>
          <a:bodyPr wrap="none" fromWordArt="1">
            <a:prstTxWarp prst="textPlain">
              <a:avLst>
                <a:gd name="adj" fmla="val 50000"/>
              </a:avLst>
            </a:prstTxWarp>
          </a:bodyPr>
          <a:lstStyle/>
          <a:p>
            <a:pPr algn="ctr"/>
            <a:endParaRPr lang="en-US" sz="2800" kern="10">
              <a:ln w="12700">
                <a:solidFill>
                  <a:srgbClr val="660066"/>
                </a:solidFill>
                <a:round/>
                <a:headEnd/>
                <a:tailEnd/>
              </a:ln>
              <a:solidFill>
                <a:schemeClr val="folHlink">
                  <a:alpha val="50195"/>
                </a:schemeClr>
              </a:solidFill>
              <a:effectLst>
                <a:outerShdw dist="45791" dir="2021404" algn="ctr" rotWithShape="0">
                  <a:srgbClr val="9999FF"/>
                </a:outerShdw>
              </a:effectLst>
              <a:latin typeface="Arial"/>
              <a:cs typeface="Arial"/>
            </a:endParaRPr>
          </a:p>
        </p:txBody>
      </p:sp>
      <p:sp>
        <p:nvSpPr>
          <p:cNvPr id="2053" name="WordArt 11"/>
          <p:cNvSpPr>
            <a:spLocks noChangeArrowheads="1" noChangeShapeType="1" noTextEdit="1"/>
          </p:cNvSpPr>
          <p:nvPr/>
        </p:nvSpPr>
        <p:spPr bwMode="auto">
          <a:xfrm>
            <a:off x="2438400" y="2590800"/>
            <a:ext cx="4162425" cy="523875"/>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33FF"/>
                </a:solidFill>
                <a:effectLst>
                  <a:prstShdw prst="shdw13" dist="53882" dir="13500000">
                    <a:srgbClr val="C7DFD3">
                      <a:alpha val="50000"/>
                    </a:srgbClr>
                  </a:prstShdw>
                </a:effectLst>
                <a:latin typeface="Arial"/>
                <a:cs typeface="Aria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withEffect" nodePh="1">
                                  <p:stCondLst>
                                    <p:cond delay="0"/>
                                  </p:stCondLst>
                                  <p:endCondLst>
                                    <p:cond evt="begin" delay="0">
                                      <p:tn val="5"/>
                                    </p:cond>
                                  </p:endCondLst>
                                  <p:childTnLst>
                                    <p:animClr clrSpc="hsl" dir="cw">
                                      <p:cBhvr override="childStyle">
                                        <p:cTn id="6" dur="2000" fill="hold"/>
                                        <p:tgtEl>
                                          <p:spTgt spid="30730"/>
                                        </p:tgtEl>
                                        <p:attrNameLst>
                                          <p:attrName>style.color</p:attrName>
                                        </p:attrNameLst>
                                      </p:cBhvr>
                                      <p:by>
                                        <p:hsl h="10842353" s="0" l="0"/>
                                      </p:by>
                                    </p:animClr>
                                    <p:animClr clrSpc="hsl" dir="cw">
                                      <p:cBhvr>
                                        <p:cTn id="7" dur="2000" fill="hold"/>
                                        <p:tgtEl>
                                          <p:spTgt spid="30730"/>
                                        </p:tgtEl>
                                        <p:attrNameLst>
                                          <p:attrName>fillcolor</p:attrName>
                                        </p:attrNameLst>
                                      </p:cBhvr>
                                      <p:by>
                                        <p:hsl h="10842353" s="0" l="0"/>
                                      </p:by>
                                    </p:animClr>
                                    <p:animClr clrSpc="hsl" dir="cw">
                                      <p:cBhvr>
                                        <p:cTn id="8" dur="2000" fill="hold"/>
                                        <p:tgtEl>
                                          <p:spTgt spid="30730"/>
                                        </p:tgtEl>
                                        <p:attrNameLst>
                                          <p:attrName>stroke.color</p:attrName>
                                        </p:attrNameLst>
                                      </p:cBhvr>
                                      <p:by>
                                        <p:hsl h="10842353" s="0" l="0"/>
                                      </p:by>
                                    </p:animClr>
                                    <p:set>
                                      <p:cBhvr>
                                        <p:cTn id="9" dur="2000" fill="hold"/>
                                        <p:tgtEl>
                                          <p:spTgt spid="307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3" descr="IMG0478A"/>
          <p:cNvPicPr>
            <a:picLocks noChangeAspect="1" noChangeArrowheads="1"/>
          </p:cNvPicPr>
          <p:nvPr/>
        </p:nvPicPr>
        <p:blipFill>
          <a:blip r:embed="rId3"/>
          <a:srcRect/>
          <a:stretch>
            <a:fillRect/>
          </a:stretch>
        </p:blipFill>
        <p:spPr bwMode="auto">
          <a:xfrm>
            <a:off x="914400" y="838200"/>
            <a:ext cx="7239000" cy="5302250"/>
          </a:xfrm>
          <a:prstGeom prst="rect">
            <a:avLst/>
          </a:prstGeom>
          <a:noFill/>
          <a:ln w="38100" cmpd="dbl">
            <a:solidFill>
              <a:srgbClr val="0000FF"/>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0" y="0"/>
            <a:ext cx="4419600" cy="3276600"/>
          </a:xfrm>
          <a:prstGeom prst="rect">
            <a:avLst/>
          </a:prstGeom>
          <a:noFill/>
          <a:ln w="9525">
            <a:noFill/>
            <a:miter lim="800000"/>
            <a:headEnd/>
            <a:tailEnd/>
          </a:ln>
        </p:spPr>
      </p:pic>
      <p:pic>
        <p:nvPicPr>
          <p:cNvPr id="16388" name="Picture 4"/>
          <p:cNvPicPr>
            <a:picLocks noChangeAspect="1" noChangeArrowheads="1"/>
          </p:cNvPicPr>
          <p:nvPr/>
        </p:nvPicPr>
        <p:blipFill>
          <a:blip r:embed="rId4"/>
          <a:srcRect/>
          <a:stretch>
            <a:fillRect/>
          </a:stretch>
        </p:blipFill>
        <p:spPr bwMode="auto">
          <a:xfrm>
            <a:off x="4343400" y="0"/>
            <a:ext cx="4800600" cy="3276600"/>
          </a:xfrm>
          <a:prstGeom prst="rect">
            <a:avLst/>
          </a:prstGeom>
          <a:noFill/>
          <a:ln w="9525">
            <a:noFill/>
            <a:miter lim="800000"/>
            <a:headEnd/>
            <a:tailEnd/>
          </a:ln>
        </p:spPr>
      </p:pic>
      <p:pic>
        <p:nvPicPr>
          <p:cNvPr id="16389" name="Picture 5"/>
          <p:cNvPicPr>
            <a:picLocks noChangeAspect="1" noChangeArrowheads="1"/>
          </p:cNvPicPr>
          <p:nvPr/>
        </p:nvPicPr>
        <p:blipFill>
          <a:blip r:embed="rId5"/>
          <a:srcRect/>
          <a:stretch>
            <a:fillRect/>
          </a:stretch>
        </p:blipFill>
        <p:spPr bwMode="auto">
          <a:xfrm>
            <a:off x="0" y="3276600"/>
            <a:ext cx="4419600" cy="3581400"/>
          </a:xfrm>
          <a:prstGeom prst="rect">
            <a:avLst/>
          </a:prstGeom>
          <a:noFill/>
          <a:ln w="9525">
            <a:noFill/>
            <a:miter lim="800000"/>
            <a:headEnd/>
            <a:tailEnd/>
          </a:ln>
        </p:spPr>
      </p:pic>
      <p:pic>
        <p:nvPicPr>
          <p:cNvPr id="16390" name="Picture 6"/>
          <p:cNvPicPr>
            <a:picLocks noChangeAspect="1" noChangeArrowheads="1"/>
          </p:cNvPicPr>
          <p:nvPr/>
        </p:nvPicPr>
        <p:blipFill>
          <a:blip r:embed="rId6"/>
          <a:srcRect/>
          <a:stretch>
            <a:fillRect/>
          </a:stretch>
        </p:blipFill>
        <p:spPr bwMode="auto">
          <a:xfrm>
            <a:off x="4419600" y="3276600"/>
            <a:ext cx="47244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1000" fill="hold"/>
                                        <p:tgtEl>
                                          <p:spTgt spid="16387"/>
                                        </p:tgtEl>
                                        <p:attrNameLst>
                                          <p:attrName>ppt_x</p:attrName>
                                        </p:attrNameLst>
                                      </p:cBhvr>
                                      <p:tavLst>
                                        <p:tav tm="0">
                                          <p:val>
                                            <p:strVal val="#ppt_x-.2"/>
                                          </p:val>
                                        </p:tav>
                                        <p:tav tm="100000">
                                          <p:val>
                                            <p:strVal val="#ppt_x"/>
                                          </p:val>
                                        </p:tav>
                                      </p:tavLst>
                                    </p:anim>
                                    <p:anim calcmode="lin" valueType="num">
                                      <p:cBhvr>
                                        <p:cTn id="8" dur="1000" fill="hold"/>
                                        <p:tgtEl>
                                          <p:spTgt spid="163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ntr" presetSubtype="10" fill="hold" nodeType="clickEffect">
                                  <p:stCondLst>
                                    <p:cond delay="0"/>
                                  </p:stCondLst>
                                  <p:childTnLst>
                                    <p:set>
                                      <p:cBhvr>
                                        <p:cTn id="13" dur="1" fill="hold">
                                          <p:stCondLst>
                                            <p:cond delay="0"/>
                                          </p:stCondLst>
                                        </p:cTn>
                                        <p:tgtEl>
                                          <p:spTgt spid="16388"/>
                                        </p:tgtEl>
                                        <p:attrNameLst>
                                          <p:attrName>style.visibility</p:attrName>
                                        </p:attrNameLst>
                                      </p:cBhvr>
                                      <p:to>
                                        <p:strVal val="visible"/>
                                      </p:to>
                                    </p:set>
                                    <p:anim calcmode="lin" valueType="num">
                                      <p:cBhvr>
                                        <p:cTn id="14" dur="5000" fill="hold"/>
                                        <p:tgtEl>
                                          <p:spTgt spid="16388"/>
                                        </p:tgtEl>
                                        <p:attrNameLst>
                                          <p:attrName>ppt_w</p:attrName>
                                        </p:attrNameLst>
                                      </p:cBhvr>
                                      <p:tavLst>
                                        <p:tav tm="0" fmla="#ppt_w*sin(2.5*pi*$)">
                                          <p:val>
                                            <p:fltVal val="0"/>
                                          </p:val>
                                        </p:tav>
                                        <p:tav tm="100000">
                                          <p:val>
                                            <p:fltVal val="1"/>
                                          </p:val>
                                        </p:tav>
                                      </p:tavLst>
                                    </p:anim>
                                    <p:anim calcmode="lin" valueType="num">
                                      <p:cBhvr>
                                        <p:cTn id="15" dur="50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6389"/>
                                        </p:tgtEl>
                                        <p:attrNameLst>
                                          <p:attrName>style.visibility</p:attrName>
                                        </p:attrNameLst>
                                      </p:cBhvr>
                                      <p:to>
                                        <p:strVal val="visible"/>
                                      </p:to>
                                    </p:set>
                                    <p:anim calcmode="lin" valueType="num">
                                      <p:cBhvr>
                                        <p:cTn id="20" dur="1000" fill="hold"/>
                                        <p:tgtEl>
                                          <p:spTgt spid="16389"/>
                                        </p:tgtEl>
                                        <p:attrNameLst>
                                          <p:attrName>ppt_w</p:attrName>
                                        </p:attrNameLst>
                                      </p:cBhvr>
                                      <p:tavLst>
                                        <p:tav tm="0">
                                          <p:val>
                                            <p:fltVal val="0"/>
                                          </p:val>
                                        </p:tav>
                                        <p:tav tm="100000">
                                          <p:val>
                                            <p:strVal val="#ppt_w"/>
                                          </p:val>
                                        </p:tav>
                                      </p:tavLst>
                                    </p:anim>
                                    <p:anim calcmode="lin" valueType="num">
                                      <p:cBhvr>
                                        <p:cTn id="21" dur="1000" fill="hold"/>
                                        <p:tgtEl>
                                          <p:spTgt spid="16389"/>
                                        </p:tgtEl>
                                        <p:attrNameLst>
                                          <p:attrName>ppt_h</p:attrName>
                                        </p:attrNameLst>
                                      </p:cBhvr>
                                      <p:tavLst>
                                        <p:tav tm="0">
                                          <p:val>
                                            <p:fltVal val="0"/>
                                          </p:val>
                                        </p:tav>
                                        <p:tav tm="100000">
                                          <p:val>
                                            <p:strVal val="#ppt_h"/>
                                          </p:val>
                                        </p:tav>
                                      </p:tavLst>
                                    </p:anim>
                                    <p:anim calcmode="lin" valueType="num">
                                      <p:cBhvr>
                                        <p:cTn id="22" dur="1000" fill="hold"/>
                                        <p:tgtEl>
                                          <p:spTgt spid="16389"/>
                                        </p:tgtEl>
                                        <p:attrNameLst>
                                          <p:attrName>style.rotation</p:attrName>
                                        </p:attrNameLst>
                                      </p:cBhvr>
                                      <p:tavLst>
                                        <p:tav tm="0">
                                          <p:val>
                                            <p:fltVal val="90"/>
                                          </p:val>
                                        </p:tav>
                                        <p:tav tm="100000">
                                          <p:val>
                                            <p:fltVal val="0"/>
                                          </p:val>
                                        </p:tav>
                                      </p:tavLst>
                                    </p:anim>
                                    <p:animEffect transition="in" filter="fade">
                                      <p:cBhvr>
                                        <p:cTn id="23" dur="1000"/>
                                        <p:tgtEl>
                                          <p:spTgt spid="163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3" presetClass="entr" presetSubtype="0" fill="hold" nodeType="clickEffect">
                                  <p:stCondLst>
                                    <p:cond delay="0"/>
                                  </p:stCondLst>
                                  <p:childTnLst>
                                    <p:set>
                                      <p:cBhvr>
                                        <p:cTn id="27" dur="1" fill="hold">
                                          <p:stCondLst>
                                            <p:cond delay="0"/>
                                          </p:stCondLst>
                                        </p:cTn>
                                        <p:tgtEl>
                                          <p:spTgt spid="16390"/>
                                        </p:tgtEl>
                                        <p:attrNameLst>
                                          <p:attrName>style.visibility</p:attrName>
                                        </p:attrNameLst>
                                      </p:cBhvr>
                                      <p:to>
                                        <p:strVal val="visible"/>
                                      </p:to>
                                    </p:set>
                                    <p:animEffect transition="in" filter="fade">
                                      <p:cBhvr>
                                        <p:cTn id="28" dur="100"/>
                                        <p:tgtEl>
                                          <p:spTgt spid="16390"/>
                                        </p:tgtEl>
                                      </p:cBhvr>
                                    </p:animEffect>
                                    <p:anim calcmode="lin" valueType="num">
                                      <p:cBhvr>
                                        <p:cTn id="29" dur="400" fill="hold"/>
                                        <p:tgtEl>
                                          <p:spTgt spid="16390"/>
                                        </p:tgtEl>
                                        <p:attrNameLst>
                                          <p:attrName>ppt_x</p:attrName>
                                        </p:attrNameLst>
                                      </p:cBhvr>
                                      <p:tavLst>
                                        <p:tav tm="0">
                                          <p:val>
                                            <p:strVal val="#ppt_x"/>
                                          </p:val>
                                        </p:tav>
                                        <p:tav tm="100000">
                                          <p:val>
                                            <p:strVal val="#ppt_x"/>
                                          </p:val>
                                        </p:tav>
                                      </p:tavLst>
                                    </p:anim>
                                    <p:anim calcmode="lin" valueType="num">
                                      <p:cBhvr>
                                        <p:cTn id="30" dur="400" fill="hold"/>
                                        <p:tgtEl>
                                          <p:spTgt spid="16390"/>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63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63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0" y="0"/>
            <a:ext cx="4267200" cy="3276600"/>
          </a:xfrm>
          <a:prstGeom prst="rect">
            <a:avLst/>
          </a:prstGeom>
          <a:noFill/>
          <a:ln w="9525">
            <a:noFill/>
            <a:miter lim="800000"/>
            <a:headEnd/>
            <a:tailEnd/>
          </a:ln>
        </p:spPr>
      </p:pic>
      <p:pic>
        <p:nvPicPr>
          <p:cNvPr id="13316" name="Picture 4"/>
          <p:cNvPicPr>
            <a:picLocks noChangeAspect="1" noChangeArrowheads="1"/>
          </p:cNvPicPr>
          <p:nvPr/>
        </p:nvPicPr>
        <p:blipFill>
          <a:blip r:embed="rId4"/>
          <a:srcRect/>
          <a:stretch>
            <a:fillRect/>
          </a:stretch>
        </p:blipFill>
        <p:spPr bwMode="auto">
          <a:xfrm>
            <a:off x="4267200" y="0"/>
            <a:ext cx="4876800" cy="3276600"/>
          </a:xfrm>
          <a:prstGeom prst="rect">
            <a:avLst/>
          </a:prstGeom>
          <a:noFill/>
          <a:ln w="9525">
            <a:noFill/>
            <a:miter lim="800000"/>
            <a:headEnd/>
            <a:tailEnd/>
          </a:ln>
        </p:spPr>
      </p:pic>
      <p:pic>
        <p:nvPicPr>
          <p:cNvPr id="17413" name="Picture 5"/>
          <p:cNvPicPr>
            <a:picLocks noChangeAspect="1" noChangeArrowheads="1"/>
          </p:cNvPicPr>
          <p:nvPr/>
        </p:nvPicPr>
        <p:blipFill>
          <a:blip r:embed="rId5"/>
          <a:srcRect/>
          <a:stretch>
            <a:fillRect/>
          </a:stretch>
        </p:blipFill>
        <p:spPr bwMode="auto">
          <a:xfrm>
            <a:off x="0" y="3276600"/>
            <a:ext cx="4343400" cy="3581400"/>
          </a:xfrm>
          <a:prstGeom prst="rect">
            <a:avLst/>
          </a:prstGeom>
          <a:noFill/>
          <a:ln w="9525">
            <a:noFill/>
            <a:miter lim="800000"/>
            <a:headEnd/>
            <a:tailEnd/>
          </a:ln>
        </p:spPr>
      </p:pic>
      <p:pic>
        <p:nvPicPr>
          <p:cNvPr id="17414" name="Picture 6"/>
          <p:cNvPicPr>
            <a:picLocks noChangeAspect="1" noChangeArrowheads="1"/>
          </p:cNvPicPr>
          <p:nvPr/>
        </p:nvPicPr>
        <p:blipFill>
          <a:blip r:embed="rId6"/>
          <a:srcRect/>
          <a:stretch>
            <a:fillRect/>
          </a:stretch>
        </p:blipFill>
        <p:spPr bwMode="auto">
          <a:xfrm>
            <a:off x="4267200" y="3276600"/>
            <a:ext cx="48768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ppt_x</p:attrName>
                                        </p:attrNameLst>
                                      </p:cBhvr>
                                      <p:tavLst>
                                        <p:tav tm="0">
                                          <p:val>
                                            <p:strVal val="#ppt_x-.2"/>
                                          </p:val>
                                        </p:tav>
                                        <p:tav tm="100000">
                                          <p:val>
                                            <p:strVal val="#ppt_x"/>
                                          </p:val>
                                        </p:tav>
                                      </p:tavLst>
                                    </p:anim>
                                    <p:anim calcmode="lin" valueType="num">
                                      <p:cBhvr>
                                        <p:cTn id="8" dur="1000" fill="hold"/>
                                        <p:tgtEl>
                                          <p:spTgt spid="174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7413"/>
                                        </p:tgtEl>
                                        <p:attrNameLst>
                                          <p:attrName>style.visibility</p:attrName>
                                        </p:attrNameLst>
                                      </p:cBhvr>
                                      <p:to>
                                        <p:strVal val="visible"/>
                                      </p:to>
                                    </p:set>
                                    <p:anim calcmode="lin" valueType="num">
                                      <p:cBhvr>
                                        <p:cTn id="14" dur="1000" fill="hold"/>
                                        <p:tgtEl>
                                          <p:spTgt spid="17413"/>
                                        </p:tgtEl>
                                        <p:attrNameLst>
                                          <p:attrName>ppt_w</p:attrName>
                                        </p:attrNameLst>
                                      </p:cBhvr>
                                      <p:tavLst>
                                        <p:tav tm="0">
                                          <p:val>
                                            <p:strVal val="#ppt_w+.3"/>
                                          </p:val>
                                        </p:tav>
                                        <p:tav tm="100000">
                                          <p:val>
                                            <p:strVal val="#ppt_w"/>
                                          </p:val>
                                        </p:tav>
                                      </p:tavLst>
                                    </p:anim>
                                    <p:anim calcmode="lin" valueType="num">
                                      <p:cBhvr>
                                        <p:cTn id="15" dur="1000" fill="hold"/>
                                        <p:tgtEl>
                                          <p:spTgt spid="17413"/>
                                        </p:tgtEl>
                                        <p:attrNameLst>
                                          <p:attrName>ppt_h</p:attrName>
                                        </p:attrNameLst>
                                      </p:cBhvr>
                                      <p:tavLst>
                                        <p:tav tm="0">
                                          <p:val>
                                            <p:strVal val="#ppt_h"/>
                                          </p:val>
                                        </p:tav>
                                        <p:tav tm="100000">
                                          <p:val>
                                            <p:strVal val="#ppt_h"/>
                                          </p:val>
                                        </p:tav>
                                      </p:tavLst>
                                    </p:anim>
                                    <p:animEffect transition="in" filter="fade">
                                      <p:cBhvr>
                                        <p:cTn id="16" dur="1000"/>
                                        <p:tgtEl>
                                          <p:spTgt spid="174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17414"/>
                                        </p:tgtEl>
                                        <p:attrNameLst>
                                          <p:attrName>style.visibility</p:attrName>
                                        </p:attrNameLst>
                                      </p:cBhvr>
                                      <p:to>
                                        <p:strVal val="visible"/>
                                      </p:to>
                                    </p:set>
                                    <p:anim calcmode="lin" valueType="num">
                                      <p:cBhvr>
                                        <p:cTn id="21" dur="500" fill="hold"/>
                                        <p:tgtEl>
                                          <p:spTgt spid="17414"/>
                                        </p:tgtEl>
                                        <p:attrNameLst>
                                          <p:attrName>ppt_w</p:attrName>
                                        </p:attrNameLst>
                                      </p:cBhvr>
                                      <p:tavLst>
                                        <p:tav tm="0">
                                          <p:val>
                                            <p:strVal val="#ppt_w*0.05"/>
                                          </p:val>
                                        </p:tav>
                                        <p:tav tm="100000">
                                          <p:val>
                                            <p:strVal val="#ppt_w"/>
                                          </p:val>
                                        </p:tav>
                                      </p:tavLst>
                                    </p:anim>
                                    <p:anim calcmode="lin" valueType="num">
                                      <p:cBhvr>
                                        <p:cTn id="22" dur="500" fill="hold"/>
                                        <p:tgtEl>
                                          <p:spTgt spid="17414"/>
                                        </p:tgtEl>
                                        <p:attrNameLst>
                                          <p:attrName>ppt_h</p:attrName>
                                        </p:attrNameLst>
                                      </p:cBhvr>
                                      <p:tavLst>
                                        <p:tav tm="0">
                                          <p:val>
                                            <p:strVal val="#ppt_h"/>
                                          </p:val>
                                        </p:tav>
                                        <p:tav tm="100000">
                                          <p:val>
                                            <p:strVal val="#ppt_h"/>
                                          </p:val>
                                        </p:tav>
                                      </p:tavLst>
                                    </p:anim>
                                    <p:anim calcmode="lin" valueType="num">
                                      <p:cBhvr>
                                        <p:cTn id="23" dur="500" fill="hold"/>
                                        <p:tgtEl>
                                          <p:spTgt spid="17414"/>
                                        </p:tgtEl>
                                        <p:attrNameLst>
                                          <p:attrName>ppt_x</p:attrName>
                                        </p:attrNameLst>
                                      </p:cBhvr>
                                      <p:tavLst>
                                        <p:tav tm="0">
                                          <p:val>
                                            <p:strVal val="#ppt_x-.2"/>
                                          </p:val>
                                        </p:tav>
                                        <p:tav tm="100000">
                                          <p:val>
                                            <p:strVal val="#ppt_x"/>
                                          </p:val>
                                        </p:tav>
                                      </p:tavLst>
                                    </p:anim>
                                    <p:anim calcmode="lin" valueType="num">
                                      <p:cBhvr>
                                        <p:cTn id="24" dur="500" fill="hold"/>
                                        <p:tgtEl>
                                          <p:spTgt spid="17414"/>
                                        </p:tgtEl>
                                        <p:attrNameLst>
                                          <p:attrName>ppt_y</p:attrName>
                                        </p:attrNameLst>
                                      </p:cBhvr>
                                      <p:tavLst>
                                        <p:tav tm="0">
                                          <p:val>
                                            <p:strVal val="#ppt_y"/>
                                          </p:val>
                                        </p:tav>
                                        <p:tav tm="100000">
                                          <p:val>
                                            <p:strVal val="#ppt_y"/>
                                          </p:val>
                                        </p:tav>
                                      </p:tavLst>
                                    </p:anim>
                                    <p:animEffect transition="in" filter="fade">
                                      <p:cBhvr>
                                        <p:cTn id="25"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5" name="Picture 3"/>
          <p:cNvPicPr>
            <a:picLocks noChangeAspect="1" noChangeArrowheads="1"/>
          </p:cNvPicPr>
          <p:nvPr/>
        </p:nvPicPr>
        <p:blipFill>
          <a:blip r:embed="rId3"/>
          <a:srcRect/>
          <a:stretch>
            <a:fillRect/>
          </a:stretch>
        </p:blipFill>
        <p:spPr bwMode="auto">
          <a:xfrm>
            <a:off x="0" y="0"/>
            <a:ext cx="4724400" cy="3505200"/>
          </a:xfrm>
          <a:prstGeom prst="rect">
            <a:avLst/>
          </a:prstGeom>
          <a:noFill/>
          <a:ln w="9525">
            <a:noFill/>
            <a:miter lim="800000"/>
            <a:headEnd/>
            <a:tailEnd/>
          </a:ln>
        </p:spPr>
      </p:pic>
      <p:pic>
        <p:nvPicPr>
          <p:cNvPr id="18436" name="Picture 4"/>
          <p:cNvPicPr>
            <a:picLocks noChangeAspect="1" noChangeArrowheads="1"/>
          </p:cNvPicPr>
          <p:nvPr/>
        </p:nvPicPr>
        <p:blipFill>
          <a:blip r:embed="rId4"/>
          <a:srcRect/>
          <a:stretch>
            <a:fillRect/>
          </a:stretch>
        </p:blipFill>
        <p:spPr bwMode="auto">
          <a:xfrm>
            <a:off x="4572000" y="0"/>
            <a:ext cx="4572000" cy="3487738"/>
          </a:xfrm>
          <a:prstGeom prst="rect">
            <a:avLst/>
          </a:prstGeom>
          <a:noFill/>
          <a:ln w="9525">
            <a:noFill/>
            <a:miter lim="800000"/>
            <a:headEnd/>
            <a:tailEnd/>
          </a:ln>
        </p:spPr>
      </p:pic>
      <p:pic>
        <p:nvPicPr>
          <p:cNvPr id="18437" name="Picture 5"/>
          <p:cNvPicPr>
            <a:picLocks noChangeAspect="1" noChangeArrowheads="1"/>
          </p:cNvPicPr>
          <p:nvPr/>
        </p:nvPicPr>
        <p:blipFill>
          <a:blip r:embed="rId5"/>
          <a:srcRect/>
          <a:stretch>
            <a:fillRect/>
          </a:stretch>
        </p:blipFill>
        <p:spPr bwMode="auto">
          <a:xfrm>
            <a:off x="0" y="3505200"/>
            <a:ext cx="4648200" cy="3352800"/>
          </a:xfrm>
          <a:prstGeom prst="rect">
            <a:avLst/>
          </a:prstGeom>
          <a:noFill/>
          <a:ln w="9525">
            <a:noFill/>
            <a:miter lim="800000"/>
            <a:headEnd/>
            <a:tailEnd/>
          </a:ln>
        </p:spPr>
      </p:pic>
      <p:pic>
        <p:nvPicPr>
          <p:cNvPr id="18438" name="Picture 6"/>
          <p:cNvPicPr>
            <a:picLocks noChangeAspect="1" noChangeArrowheads="1"/>
          </p:cNvPicPr>
          <p:nvPr/>
        </p:nvPicPr>
        <p:blipFill>
          <a:blip r:embed="rId6"/>
          <a:srcRect/>
          <a:stretch>
            <a:fillRect/>
          </a:stretch>
        </p:blipFill>
        <p:spPr bwMode="auto">
          <a:xfrm>
            <a:off x="4572000" y="3505200"/>
            <a:ext cx="45720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checkerboard(across)">
                                      <p:cBhvr>
                                        <p:cTn id="11" dur="500"/>
                                        <p:tgtEl>
                                          <p:spTgt spid="184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dissolve">
                                      <p:cBhvr>
                                        <p:cTn id="21"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py of hinh nen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59" name="Picture 3"/>
          <p:cNvPicPr>
            <a:picLocks noChangeAspect="1" noChangeArrowheads="1"/>
          </p:cNvPicPr>
          <p:nvPr/>
        </p:nvPicPr>
        <p:blipFill>
          <a:blip r:embed="rId3"/>
          <a:srcRect/>
          <a:stretch>
            <a:fillRect/>
          </a:stretch>
        </p:blipFill>
        <p:spPr bwMode="auto">
          <a:xfrm>
            <a:off x="4495800" y="0"/>
            <a:ext cx="4648200" cy="3352800"/>
          </a:xfrm>
          <a:prstGeom prst="rect">
            <a:avLst/>
          </a:prstGeom>
          <a:noFill/>
          <a:ln w="9525">
            <a:noFill/>
            <a:miter lim="800000"/>
            <a:headEnd/>
            <a:tailEnd/>
          </a:ln>
        </p:spPr>
      </p:pic>
      <p:pic>
        <p:nvPicPr>
          <p:cNvPr id="19460" name="Picture 4"/>
          <p:cNvPicPr>
            <a:picLocks noChangeAspect="1" noChangeArrowheads="1"/>
          </p:cNvPicPr>
          <p:nvPr/>
        </p:nvPicPr>
        <p:blipFill>
          <a:blip r:embed="rId4"/>
          <a:srcRect/>
          <a:stretch>
            <a:fillRect/>
          </a:stretch>
        </p:blipFill>
        <p:spPr bwMode="auto">
          <a:xfrm>
            <a:off x="-228600" y="0"/>
            <a:ext cx="4724400" cy="3352800"/>
          </a:xfrm>
          <a:prstGeom prst="rect">
            <a:avLst/>
          </a:prstGeom>
          <a:noFill/>
          <a:ln w="9525">
            <a:noFill/>
            <a:miter lim="800000"/>
            <a:headEnd/>
            <a:tailEnd/>
          </a:ln>
        </p:spPr>
      </p:pic>
      <p:pic>
        <p:nvPicPr>
          <p:cNvPr id="19461" name="Picture 5"/>
          <p:cNvPicPr>
            <a:picLocks noChangeAspect="1" noChangeArrowheads="1"/>
          </p:cNvPicPr>
          <p:nvPr/>
        </p:nvPicPr>
        <p:blipFill>
          <a:blip r:embed="rId5"/>
          <a:srcRect/>
          <a:stretch>
            <a:fillRect/>
          </a:stretch>
        </p:blipFill>
        <p:spPr bwMode="auto">
          <a:xfrm>
            <a:off x="0" y="3352800"/>
            <a:ext cx="4495800" cy="3505200"/>
          </a:xfrm>
          <a:prstGeom prst="rect">
            <a:avLst/>
          </a:prstGeom>
          <a:noFill/>
          <a:ln w="9525">
            <a:noFill/>
            <a:miter lim="800000"/>
            <a:headEnd/>
            <a:tailEnd/>
          </a:ln>
        </p:spPr>
      </p:pic>
      <p:pic>
        <p:nvPicPr>
          <p:cNvPr id="19462" name="Picture 6"/>
          <p:cNvPicPr>
            <a:picLocks noChangeAspect="1" noChangeArrowheads="1"/>
          </p:cNvPicPr>
          <p:nvPr/>
        </p:nvPicPr>
        <p:blipFill>
          <a:blip r:embed="rId6"/>
          <a:srcRect/>
          <a:stretch>
            <a:fillRect/>
          </a:stretch>
        </p:blipFill>
        <p:spPr bwMode="auto">
          <a:xfrm>
            <a:off x="4495800" y="3352800"/>
            <a:ext cx="4724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plus(in)">
                                      <p:cBhvr>
                                        <p:cTn id="7" dur="20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randombar(horizontal)">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wheel(4)">
                                      <p:cBhvr>
                                        <p:cTn id="17" dur="2000"/>
                                        <p:tgtEl>
                                          <p:spTgt spid="194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fade">
                                      <p:cBhvr>
                                        <p:cTn id="22" dur="2000"/>
                                        <p:tgtEl>
                                          <p:spTgt spid="19461"/>
                                        </p:tgtEl>
                                      </p:cBhvr>
                                    </p:animEffect>
                                    <p:anim calcmode="lin" valueType="num">
                                      <p:cBhvr>
                                        <p:cTn id="23" dur="2000" fill="hold"/>
                                        <p:tgtEl>
                                          <p:spTgt spid="19461"/>
                                        </p:tgtEl>
                                        <p:attrNameLst>
                                          <p:attrName>style.rotation</p:attrName>
                                        </p:attrNameLst>
                                      </p:cBhvr>
                                      <p:tavLst>
                                        <p:tav tm="0">
                                          <p:val>
                                            <p:fltVal val="720"/>
                                          </p:val>
                                        </p:tav>
                                        <p:tav tm="100000">
                                          <p:val>
                                            <p:fltVal val="0"/>
                                          </p:val>
                                        </p:tav>
                                      </p:tavLst>
                                    </p:anim>
                                    <p:anim calcmode="lin" valueType="num">
                                      <p:cBhvr>
                                        <p:cTn id="24" dur="2000" fill="hold"/>
                                        <p:tgtEl>
                                          <p:spTgt spid="19461"/>
                                        </p:tgtEl>
                                        <p:attrNameLst>
                                          <p:attrName>ppt_h</p:attrName>
                                        </p:attrNameLst>
                                      </p:cBhvr>
                                      <p:tavLst>
                                        <p:tav tm="0">
                                          <p:val>
                                            <p:fltVal val="0"/>
                                          </p:val>
                                        </p:tav>
                                        <p:tav tm="100000">
                                          <p:val>
                                            <p:strVal val="#ppt_h"/>
                                          </p:val>
                                        </p:tav>
                                      </p:tavLst>
                                    </p:anim>
                                    <p:anim calcmode="lin" valueType="num">
                                      <p:cBhvr>
                                        <p:cTn id="25" dur="2000" fill="hold"/>
                                        <p:tgtEl>
                                          <p:spTgt spid="19461"/>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19462"/>
                                        </p:tgtEl>
                                        <p:attrNameLst>
                                          <p:attrName>style.visibility</p:attrName>
                                        </p:attrNameLst>
                                      </p:cBhvr>
                                      <p:to>
                                        <p:strVal val="visible"/>
                                      </p:to>
                                    </p:set>
                                    <p:anim calcmode="lin" valueType="num">
                                      <p:cBhvr>
                                        <p:cTn id="30" dur="500" fill="hold"/>
                                        <p:tgtEl>
                                          <p:spTgt spid="19462"/>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19462"/>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19462"/>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p:cNvSpPr>
          <p:nvPr/>
        </p:nvSpPr>
        <p:spPr bwMode="auto">
          <a:xfrm>
            <a:off x="228600" y="1524000"/>
            <a:ext cx="8610600" cy="838200"/>
          </a:xfrm>
          <a:prstGeom prst="rect">
            <a:avLst/>
          </a:prstGeom>
          <a:noFill/>
          <a:ln w="9525">
            <a:noFill/>
            <a:miter lim="800000"/>
            <a:headEnd/>
            <a:tailEnd/>
          </a:ln>
        </p:spPr>
        <p:txBody>
          <a:bodyPr/>
          <a:lstStyle/>
          <a:p>
            <a:pPr marL="609600" indent="-609600">
              <a:spcBef>
                <a:spcPct val="20000"/>
              </a:spcBef>
            </a:pPr>
            <a:r>
              <a:rPr lang="en-US" sz="4000" b="1"/>
              <a:t> </a:t>
            </a:r>
            <a:r>
              <a:rPr lang="en-US" sz="4000" b="1">
                <a:solidFill>
                  <a:srgbClr val="FF5050"/>
                </a:solidFill>
              </a:rPr>
              <a:t>Mở rộng vốn từ: </a:t>
            </a:r>
            <a:r>
              <a:rPr lang="en-US" sz="4000" b="1">
                <a:solidFill>
                  <a:srgbClr val="00CC00"/>
                </a:solidFill>
              </a:rPr>
              <a:t>HOÀ BÌNH</a:t>
            </a:r>
          </a:p>
          <a:p>
            <a:pPr marL="609600" indent="-609600">
              <a:spcBef>
                <a:spcPct val="50000"/>
              </a:spcBef>
            </a:pPr>
            <a:r>
              <a:rPr lang="en-US" sz="3600" b="1" u="sng">
                <a:solidFill>
                  <a:schemeClr val="accent2"/>
                </a:solidFill>
              </a:rPr>
              <a:t>Bài 3:</a:t>
            </a:r>
            <a:r>
              <a:rPr lang="en-US" sz="3200" b="1">
                <a:solidFill>
                  <a:schemeClr val="accent2"/>
                </a:solidFill>
              </a:rPr>
              <a:t> Hãy viết 1 đoạn văn từ 5 đến 7 câu miêu tả cảnh thanh bình của một miền quê hoặc thành phố mà em biết ?</a:t>
            </a:r>
            <a:endParaRPr lang="en-US" sz="3200" b="1" u="sng">
              <a:solidFill>
                <a:schemeClr val="accent2"/>
              </a:solidFill>
            </a:endParaRPr>
          </a:p>
          <a:p>
            <a:pPr marL="609600" indent="-609600">
              <a:spcBef>
                <a:spcPct val="20000"/>
              </a:spcBef>
            </a:pPr>
            <a:endParaRPr lang="en-US" sz="4000" b="1">
              <a:solidFill>
                <a:schemeClr val="accent2"/>
              </a:solidFill>
            </a:endParaRPr>
          </a:p>
          <a:p>
            <a:pPr marL="609600" indent="-609600">
              <a:spcBef>
                <a:spcPct val="20000"/>
              </a:spcBef>
            </a:pPr>
            <a:endParaRPr lang="en-US" sz="3200" b="1">
              <a:solidFill>
                <a:schemeClr val="accent2"/>
              </a:solidFill>
            </a:endParaRPr>
          </a:p>
          <a:p>
            <a:pPr marL="609600" indent="-609600">
              <a:spcBef>
                <a:spcPct val="20000"/>
              </a:spcBef>
            </a:pPr>
            <a:r>
              <a:rPr lang="en-US" sz="3200" b="1">
                <a:solidFill>
                  <a:srgbClr val="FFFF00"/>
                </a:solidFill>
              </a:rPr>
              <a:t>	</a:t>
            </a:r>
            <a:r>
              <a:rPr lang="en-US" sz="3200" b="1">
                <a:solidFill>
                  <a:srgbClr val="CC0000"/>
                </a:solidFill>
              </a:rPr>
              <a:t>	</a:t>
            </a:r>
            <a:endParaRPr lang="en-US" sz="3200" b="1">
              <a:solidFill>
                <a:srgbClr val="FFFF00"/>
              </a:solidFill>
            </a:endParaRPr>
          </a:p>
          <a:p>
            <a:pPr marL="609600" indent="-609600">
              <a:spcBef>
                <a:spcPct val="20000"/>
              </a:spcBef>
            </a:pPr>
            <a:endParaRPr lang="en-US" sz="3200" b="1">
              <a:solidFill>
                <a:srgbClr val="CC0000"/>
              </a:solidFill>
            </a:endParaRPr>
          </a:p>
          <a:p>
            <a:pPr marL="609600" indent="-609600">
              <a:spcBef>
                <a:spcPct val="20000"/>
              </a:spcBef>
            </a:pPr>
            <a:r>
              <a:rPr lang="en-US" sz="4000" b="1">
                <a:solidFill>
                  <a:srgbClr val="CC0000"/>
                </a:solidFill>
              </a:rPr>
              <a:t>	</a:t>
            </a:r>
            <a:endParaRPr lang="en-US" sz="4000" b="1">
              <a:solidFill>
                <a:srgbClr val="FFFF00"/>
              </a:solidFill>
            </a:endParaRPr>
          </a:p>
          <a:p>
            <a:pPr marL="609600" indent="-609600">
              <a:spcBef>
                <a:spcPct val="20000"/>
              </a:spcBef>
            </a:pPr>
            <a:endParaRPr lang="en-US" sz="4000" b="1">
              <a:solidFill>
                <a:srgbClr val="CC0000"/>
              </a:solidFill>
            </a:endParaRPr>
          </a:p>
          <a:p>
            <a:pPr marL="609600" indent="-609600">
              <a:spcBef>
                <a:spcPct val="20000"/>
              </a:spcBef>
            </a:pPr>
            <a:r>
              <a:rPr lang="en-US" sz="3200" b="1"/>
              <a:t> </a:t>
            </a:r>
            <a:r>
              <a:rPr lang="en-US" sz="3200" b="1">
                <a:solidFill>
                  <a:srgbClr val="FFFF00"/>
                </a:solidFill>
              </a:rPr>
              <a:t> </a:t>
            </a:r>
          </a:p>
        </p:txBody>
      </p:sp>
      <p:sp>
        <p:nvSpPr>
          <p:cNvPr id="16387" name="WordArt 4"/>
          <p:cNvSpPr>
            <a:spLocks noChangeArrowheads="1" noChangeShapeType="1" noTextEdit="1"/>
          </p:cNvSpPr>
          <p:nvPr/>
        </p:nvSpPr>
        <p:spPr bwMode="auto">
          <a:xfrm>
            <a:off x="2971800" y="914400"/>
            <a:ext cx="3429000"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
        <p:nvSpPr>
          <p:cNvPr id="16388" name="Text Box 5"/>
          <p:cNvSpPr txBox="1">
            <a:spLocks noChangeArrowheads="1"/>
          </p:cNvSpPr>
          <p:nvPr/>
        </p:nvSpPr>
        <p:spPr bwMode="auto">
          <a:xfrm>
            <a:off x="1584325" y="4760913"/>
            <a:ext cx="7559675" cy="366712"/>
          </a:xfrm>
          <a:prstGeom prst="rect">
            <a:avLst/>
          </a:prstGeom>
          <a:noFill/>
          <a:ln w="9525">
            <a:noFill/>
            <a:miter lim="800000"/>
            <a:headEnd/>
            <a:tailEnd/>
          </a:ln>
        </p:spPr>
        <p:txBody>
          <a:bodyPr>
            <a:spAutoFit/>
          </a:bodyPr>
          <a:lstStyle/>
          <a:p>
            <a:endParaRPr lang="en-US"/>
          </a:p>
        </p:txBody>
      </p:sp>
      <p:sp>
        <p:nvSpPr>
          <p:cNvPr id="16389" name="Text Box 6"/>
          <p:cNvSpPr txBox="1">
            <a:spLocks noChangeArrowheads="1"/>
          </p:cNvSpPr>
          <p:nvPr/>
        </p:nvSpPr>
        <p:spPr bwMode="auto">
          <a:xfrm>
            <a:off x="1889125" y="44561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Rot="1" noChangeArrowheads="1"/>
          </p:cNvSpPr>
          <p:nvPr/>
        </p:nvSpPr>
        <p:spPr bwMode="auto">
          <a:xfrm>
            <a:off x="0" y="1524000"/>
            <a:ext cx="9144000" cy="685800"/>
          </a:xfrm>
          <a:prstGeom prst="rect">
            <a:avLst/>
          </a:prstGeom>
          <a:noFill/>
          <a:ln w="9525">
            <a:noFill/>
            <a:miter lim="800000"/>
            <a:headEnd/>
            <a:tailEnd/>
          </a:ln>
        </p:spPr>
        <p:txBody>
          <a:bodyPr/>
          <a:lstStyle/>
          <a:p>
            <a:pPr marL="609600" indent="-609600">
              <a:spcBef>
                <a:spcPct val="20000"/>
              </a:spcBef>
            </a:pPr>
            <a:r>
              <a:rPr lang="en-US" sz="4000" b="1"/>
              <a:t> 		   </a:t>
            </a:r>
            <a:r>
              <a:rPr lang="en-US" sz="3600" b="1">
                <a:solidFill>
                  <a:srgbClr val="FF5050"/>
                </a:solidFill>
              </a:rPr>
              <a:t>Mở rộng vốn từ: </a:t>
            </a:r>
            <a:r>
              <a:rPr lang="en-US" sz="3600" b="1">
                <a:solidFill>
                  <a:srgbClr val="00CC00"/>
                </a:solidFill>
              </a:rPr>
              <a:t>HOÀ BÌNH</a:t>
            </a:r>
          </a:p>
          <a:p>
            <a:pPr marL="609600" indent="-609600">
              <a:spcBef>
                <a:spcPct val="20000"/>
              </a:spcBef>
            </a:pPr>
            <a:r>
              <a:rPr lang="en-US" sz="3600" b="1">
                <a:solidFill>
                  <a:srgbClr val="00CC00"/>
                </a:solidFill>
              </a:rPr>
              <a:t>	</a:t>
            </a:r>
            <a:r>
              <a:rPr lang="en-US" sz="2400" b="1">
                <a:solidFill>
                  <a:srgbClr val="CC00CC"/>
                </a:solidFill>
              </a:rPr>
              <a:t>Đoạn văn hoàn chỉnh:</a:t>
            </a:r>
          </a:p>
          <a:p>
            <a:pPr marL="609600" indent="-609600">
              <a:spcBef>
                <a:spcPct val="20000"/>
              </a:spcBef>
            </a:pPr>
            <a:r>
              <a:rPr lang="en-US" sz="2400" b="1">
                <a:solidFill>
                  <a:srgbClr val="CC0000"/>
                </a:solidFill>
              </a:rPr>
              <a:t>		Bao giờ về quê nội chơi , em cũng cảm thấy thích thú vì ở đây phong cảnh thật êm ả và thanh bình. Buổi sáng không gian bao la đầy hương lúa chín.  Chiều đến, thong thả ngắm nhìn đàn cò bay lả trên cánh đồng lúa dập dờn xanh ngát và dòng sông quê êm đềm hiền hoà uốn lượn quanh làng. Nhưng vui nhất là được cùng lũ trẻ con trong làng đi chăn trâu, thả diều trên những đồi cỏ. Quê hương em thanh bình, người dân quê em hiền lành</a:t>
            </a:r>
            <a:r>
              <a:rPr lang="en-US" sz="2600" b="1">
                <a:solidFill>
                  <a:srgbClr val="CC0000"/>
                </a:solidFill>
              </a:rPr>
              <a:t> đáng yêu. Em yêu sao cảnh thanh bình ở nơi </a:t>
            </a:r>
            <a:r>
              <a:rPr lang="vi-VN" sz="2600" b="1">
                <a:solidFill>
                  <a:srgbClr val="CC0000"/>
                </a:solidFill>
              </a:rPr>
              <a:t>đ</a:t>
            </a:r>
            <a:r>
              <a:rPr lang="en-US" sz="2600" b="1">
                <a:solidFill>
                  <a:srgbClr val="CC0000"/>
                </a:solidFill>
              </a:rPr>
              <a:t>ây.</a:t>
            </a:r>
          </a:p>
          <a:p>
            <a:pPr marL="609600" indent="-609600">
              <a:spcBef>
                <a:spcPct val="20000"/>
              </a:spcBef>
            </a:pPr>
            <a:endParaRPr lang="en-US" sz="2600" b="1">
              <a:solidFill>
                <a:srgbClr val="CC0000"/>
              </a:solidFill>
            </a:endParaRPr>
          </a:p>
          <a:p>
            <a:pPr marL="609600" indent="-609600">
              <a:spcBef>
                <a:spcPct val="20000"/>
              </a:spcBef>
            </a:pPr>
            <a:endParaRPr lang="en-US" sz="2600" b="1">
              <a:solidFill>
                <a:srgbClr val="CC0000"/>
              </a:solidFill>
            </a:endParaRPr>
          </a:p>
          <a:p>
            <a:pPr marL="609600" indent="-609600">
              <a:spcBef>
                <a:spcPct val="50000"/>
              </a:spcBef>
            </a:pPr>
            <a:endParaRPr lang="en-US" sz="3200" b="1" u="sng">
              <a:solidFill>
                <a:srgbClr val="CC0000"/>
              </a:solidFill>
            </a:endParaRPr>
          </a:p>
          <a:p>
            <a:pPr marL="609600" indent="-609600">
              <a:spcBef>
                <a:spcPct val="20000"/>
              </a:spcBef>
            </a:pPr>
            <a:endParaRPr lang="en-US" sz="4000" b="1">
              <a:solidFill>
                <a:srgbClr val="00CC00"/>
              </a:solidFill>
            </a:endParaRPr>
          </a:p>
          <a:p>
            <a:pPr marL="609600" indent="-609600">
              <a:spcBef>
                <a:spcPct val="20000"/>
              </a:spcBef>
            </a:pPr>
            <a:endParaRPr lang="en-US" sz="3200" b="1">
              <a:solidFill>
                <a:srgbClr val="CC0000"/>
              </a:solidFill>
            </a:endParaRPr>
          </a:p>
          <a:p>
            <a:pPr marL="609600" indent="-609600">
              <a:spcBef>
                <a:spcPct val="20000"/>
              </a:spcBef>
            </a:pPr>
            <a:r>
              <a:rPr lang="en-US" sz="3200" b="1">
                <a:solidFill>
                  <a:srgbClr val="FFFF00"/>
                </a:solidFill>
              </a:rPr>
              <a:t>	</a:t>
            </a:r>
            <a:r>
              <a:rPr lang="en-US" sz="3200" b="1">
                <a:solidFill>
                  <a:srgbClr val="CC0000"/>
                </a:solidFill>
              </a:rPr>
              <a:t>	</a:t>
            </a:r>
            <a:endParaRPr lang="en-US" sz="3200" b="1">
              <a:solidFill>
                <a:srgbClr val="FFFF00"/>
              </a:solidFill>
            </a:endParaRPr>
          </a:p>
          <a:p>
            <a:pPr marL="609600" indent="-609600">
              <a:spcBef>
                <a:spcPct val="20000"/>
              </a:spcBef>
            </a:pPr>
            <a:endParaRPr lang="en-US" sz="3200" b="1">
              <a:solidFill>
                <a:srgbClr val="CC0000"/>
              </a:solidFill>
            </a:endParaRPr>
          </a:p>
          <a:p>
            <a:pPr marL="609600" indent="-609600">
              <a:spcBef>
                <a:spcPct val="20000"/>
              </a:spcBef>
            </a:pPr>
            <a:r>
              <a:rPr lang="en-US" sz="4000" b="1">
                <a:solidFill>
                  <a:srgbClr val="CC0000"/>
                </a:solidFill>
              </a:rPr>
              <a:t>	</a:t>
            </a:r>
            <a:endParaRPr lang="en-US" sz="4000" b="1">
              <a:solidFill>
                <a:srgbClr val="FFFF00"/>
              </a:solidFill>
            </a:endParaRPr>
          </a:p>
          <a:p>
            <a:pPr marL="609600" indent="-609600">
              <a:spcBef>
                <a:spcPct val="20000"/>
              </a:spcBef>
            </a:pPr>
            <a:endParaRPr lang="en-US" sz="4000" b="1">
              <a:solidFill>
                <a:srgbClr val="CC0000"/>
              </a:solidFill>
            </a:endParaRPr>
          </a:p>
          <a:p>
            <a:pPr marL="609600" indent="-609600">
              <a:spcBef>
                <a:spcPct val="20000"/>
              </a:spcBef>
            </a:pPr>
            <a:r>
              <a:rPr lang="en-US" sz="3200" b="1"/>
              <a:t> </a:t>
            </a:r>
            <a:r>
              <a:rPr lang="en-US" sz="3200" b="1">
                <a:solidFill>
                  <a:srgbClr val="FFFF00"/>
                </a:solidFill>
              </a:rPr>
              <a:t> </a:t>
            </a:r>
          </a:p>
        </p:txBody>
      </p:sp>
      <p:sp>
        <p:nvSpPr>
          <p:cNvPr id="17411" name="WordArt 4"/>
          <p:cNvSpPr>
            <a:spLocks noChangeArrowheads="1" noChangeShapeType="1" noTextEdit="1"/>
          </p:cNvSpPr>
          <p:nvPr/>
        </p:nvSpPr>
        <p:spPr bwMode="auto">
          <a:xfrm>
            <a:off x="2667000" y="914400"/>
            <a:ext cx="3429000"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
        <p:nvSpPr>
          <p:cNvPr id="17412" name="Rectangle 5"/>
          <p:cNvSpPr>
            <a:spLocks noChangeArrowheads="1"/>
          </p:cNvSpPr>
          <p:nvPr/>
        </p:nvSpPr>
        <p:spPr bwMode="auto">
          <a:xfrm>
            <a:off x="4448175" y="3246438"/>
            <a:ext cx="247650" cy="366712"/>
          </a:xfrm>
          <a:prstGeom prst="rect">
            <a:avLst/>
          </a:prstGeom>
          <a:noFill/>
          <a:ln w="9525">
            <a:noFill/>
            <a:miter lim="800000"/>
            <a:headEnd/>
            <a:tailEnd/>
          </a:ln>
        </p:spPr>
        <p:txBody>
          <a:bodyPr wrap="none">
            <a:spAutoFit/>
          </a:bodyPr>
          <a:lstStyle/>
          <a:p>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2000"/>
                                        <p:tgtEl>
                                          <p:spTgt spid="20483">
                                            <p:txEl>
                                              <p:pRg st="2" end="2"/>
                                            </p:txEl>
                                          </p:spTgt>
                                        </p:tgtEl>
                                      </p:cBhvr>
                                    </p:animEffect>
                                    <p:anim calcmode="lin" valueType="num">
                                      <p:cBhvr>
                                        <p:cTn id="8" dur="2000" fill="hold"/>
                                        <p:tgtEl>
                                          <p:spTgt spid="2048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2048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Rot="1" noChangeArrowheads="1"/>
          </p:cNvSpPr>
          <p:nvPr/>
        </p:nvSpPr>
        <p:spPr bwMode="auto">
          <a:xfrm>
            <a:off x="533400" y="1828800"/>
            <a:ext cx="8229600" cy="4573588"/>
          </a:xfrm>
          <a:prstGeom prst="rect">
            <a:avLst/>
          </a:prstGeom>
          <a:noFill/>
          <a:ln w="9525">
            <a:noFill/>
            <a:miter lim="800000"/>
            <a:headEnd/>
            <a:tailEnd/>
          </a:ln>
        </p:spPr>
        <p:txBody>
          <a:bodyPr/>
          <a:lstStyle/>
          <a:p>
            <a:pPr marL="342900" indent="-342900">
              <a:spcBef>
                <a:spcPct val="20000"/>
              </a:spcBef>
            </a:pPr>
            <a:r>
              <a:rPr lang="en-US" sz="3600" b="1"/>
              <a:t>             </a:t>
            </a:r>
            <a:r>
              <a:rPr lang="en-US" sz="3600" b="1" u="sng">
                <a:solidFill>
                  <a:srgbClr val="CC0000"/>
                </a:solidFill>
              </a:rPr>
              <a:t>Kiểm tra bài cũ</a:t>
            </a:r>
            <a:r>
              <a:rPr lang="en-US" sz="3600" b="1">
                <a:solidFill>
                  <a:srgbClr val="CC0000"/>
                </a:solidFill>
              </a:rPr>
              <a:t>:</a:t>
            </a:r>
          </a:p>
          <a:p>
            <a:pPr marL="342900" indent="-342900">
              <a:spcBef>
                <a:spcPct val="20000"/>
              </a:spcBef>
            </a:pPr>
            <a:r>
              <a:rPr lang="en-US" sz="2800" b="1" u="sng">
                <a:solidFill>
                  <a:srgbClr val="0000FF"/>
                </a:solidFill>
              </a:rPr>
              <a:t>Câu 1:</a:t>
            </a:r>
            <a:r>
              <a:rPr lang="en-US" sz="2800" b="1"/>
              <a:t>  </a:t>
            </a:r>
            <a:r>
              <a:rPr lang="en-US" sz="3200" b="1">
                <a:solidFill>
                  <a:srgbClr val="FF00FF"/>
                </a:solidFill>
              </a:rPr>
              <a:t>Thế nào là từ trái nghĩa? Cho ví dụ.</a:t>
            </a:r>
          </a:p>
        </p:txBody>
      </p:sp>
      <p:sp>
        <p:nvSpPr>
          <p:cNvPr id="3075" name="WordArt 6"/>
          <p:cNvSpPr>
            <a:spLocks noChangeArrowheads="1" noChangeShapeType="1" noTextEdit="1"/>
          </p:cNvSpPr>
          <p:nvPr/>
        </p:nvSpPr>
        <p:spPr bwMode="auto">
          <a:xfrm>
            <a:off x="2590800" y="914400"/>
            <a:ext cx="3429000" cy="533400"/>
          </a:xfrm>
          <a:prstGeom prst="rect">
            <a:avLst/>
          </a:prstGeom>
        </p:spPr>
        <p:txBody>
          <a:bodyPr wrap="none" fromWordArt="1">
            <a:prstTxWarp prst="textPlain">
              <a:avLst>
                <a:gd name="adj" fmla="val 50000"/>
              </a:avLst>
            </a:prstTxWarp>
          </a:bodyPr>
          <a:lstStyle/>
          <a:p>
            <a:pPr algn="ctr"/>
            <a:r>
              <a:rPr lang="en-US" sz="32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linds(horizontal)">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blinds(horizontal)">
                                      <p:cBhvr>
                                        <p:cTn id="12" dur="5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Rot="1" noChangeArrowheads="1"/>
          </p:cNvSpPr>
          <p:nvPr/>
        </p:nvSpPr>
        <p:spPr bwMode="auto">
          <a:xfrm>
            <a:off x="533400" y="1752600"/>
            <a:ext cx="8610600" cy="4038600"/>
          </a:xfrm>
          <a:prstGeom prst="rect">
            <a:avLst/>
          </a:prstGeom>
          <a:noFill/>
          <a:ln w="9525">
            <a:noFill/>
            <a:miter lim="800000"/>
            <a:headEnd/>
            <a:tailEnd/>
          </a:ln>
        </p:spPr>
        <p:txBody>
          <a:bodyPr/>
          <a:lstStyle/>
          <a:p>
            <a:pPr marL="342900" indent="-342900">
              <a:spcBef>
                <a:spcPct val="20000"/>
              </a:spcBef>
            </a:pPr>
            <a:r>
              <a:rPr lang="en-US" sz="4000" b="1"/>
              <a:t>      </a:t>
            </a:r>
            <a:r>
              <a:rPr lang="en-US" sz="4000" b="1" u="sng">
                <a:solidFill>
                  <a:srgbClr val="CC0000"/>
                </a:solidFill>
              </a:rPr>
              <a:t>Kiểm tra bài cũ:</a:t>
            </a:r>
          </a:p>
          <a:p>
            <a:pPr marL="342900" indent="-342900">
              <a:spcBef>
                <a:spcPct val="20000"/>
              </a:spcBef>
            </a:pPr>
            <a:r>
              <a:rPr lang="en-US" sz="3200" b="1" u="sng">
                <a:solidFill>
                  <a:srgbClr val="0000FF"/>
                </a:solidFill>
              </a:rPr>
              <a:t>Câu 1:</a:t>
            </a:r>
            <a:r>
              <a:rPr lang="en-US" sz="3200" b="1">
                <a:solidFill>
                  <a:srgbClr val="0000FF"/>
                </a:solidFill>
              </a:rPr>
              <a:t> </a:t>
            </a:r>
            <a:r>
              <a:rPr lang="en-US" sz="3600" b="1">
                <a:solidFill>
                  <a:srgbClr val="0000FF"/>
                </a:solidFill>
              </a:rPr>
              <a:t>Từ trái nghĩa là những từ có nghĩa trái ng</a:t>
            </a:r>
            <a:r>
              <a:rPr lang="vi-VN" sz="3600" b="1">
                <a:solidFill>
                  <a:srgbClr val="0000FF"/>
                </a:solidFill>
              </a:rPr>
              <a:t>ư</a:t>
            </a:r>
            <a:r>
              <a:rPr lang="en-US" sz="3600" b="1">
                <a:solidFill>
                  <a:srgbClr val="0000FF"/>
                </a:solidFill>
              </a:rPr>
              <a:t>ợc nhau.</a:t>
            </a:r>
          </a:p>
          <a:p>
            <a:pPr marL="342900" indent="-342900">
              <a:spcBef>
                <a:spcPct val="20000"/>
              </a:spcBef>
            </a:pPr>
            <a:r>
              <a:rPr lang="en-US" sz="3600" b="1" u="sng">
                <a:solidFill>
                  <a:srgbClr val="0000FF"/>
                </a:solidFill>
              </a:rPr>
              <a:t>Ví dụ:</a:t>
            </a:r>
            <a:r>
              <a:rPr lang="en-US" sz="3600" b="1">
                <a:solidFill>
                  <a:srgbClr val="0000FF"/>
                </a:solidFill>
              </a:rPr>
              <a:t>      Cao -  thấp;    trên – d</a:t>
            </a:r>
            <a:r>
              <a:rPr lang="vi-VN" sz="3600" b="1">
                <a:solidFill>
                  <a:srgbClr val="0000FF"/>
                </a:solidFill>
              </a:rPr>
              <a:t>ư</a:t>
            </a:r>
            <a:r>
              <a:rPr lang="en-US" sz="3600" b="1">
                <a:solidFill>
                  <a:srgbClr val="0000FF"/>
                </a:solidFill>
              </a:rPr>
              <a:t>ới.</a:t>
            </a:r>
            <a:endParaRPr lang="en-US" sz="3600">
              <a:solidFill>
                <a:srgbClr val="FF00FF"/>
              </a:solidFill>
            </a:endParaRPr>
          </a:p>
        </p:txBody>
      </p:sp>
      <p:sp>
        <p:nvSpPr>
          <p:cNvPr id="4099" name="WordArt 6"/>
          <p:cNvSpPr>
            <a:spLocks noChangeArrowheads="1" noChangeShapeType="1" noTextEdit="1"/>
          </p:cNvSpPr>
          <p:nvPr/>
        </p:nvSpPr>
        <p:spPr bwMode="auto">
          <a:xfrm>
            <a:off x="2590800" y="1066800"/>
            <a:ext cx="3429000"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Rot="1" noChangeArrowheads="1"/>
          </p:cNvSpPr>
          <p:nvPr/>
        </p:nvSpPr>
        <p:spPr bwMode="auto">
          <a:xfrm>
            <a:off x="457200" y="1828800"/>
            <a:ext cx="8229600" cy="4573588"/>
          </a:xfrm>
          <a:prstGeom prst="rect">
            <a:avLst/>
          </a:prstGeom>
          <a:noFill/>
          <a:ln w="9525">
            <a:noFill/>
            <a:miter lim="800000"/>
            <a:headEnd/>
            <a:tailEnd/>
          </a:ln>
        </p:spPr>
        <p:txBody>
          <a:bodyPr/>
          <a:lstStyle/>
          <a:p>
            <a:pPr marL="342900" indent="-342900">
              <a:spcBef>
                <a:spcPct val="20000"/>
              </a:spcBef>
            </a:pPr>
            <a:r>
              <a:rPr lang="en-US" sz="3600" b="1"/>
              <a:t>              </a:t>
            </a:r>
            <a:r>
              <a:rPr lang="en-US" sz="3600" b="1" u="sng">
                <a:solidFill>
                  <a:srgbClr val="CC0000"/>
                </a:solidFill>
              </a:rPr>
              <a:t>Kiểm tra bài cũ:</a:t>
            </a:r>
            <a:endParaRPr lang="en-US" sz="2800" u="sng">
              <a:solidFill>
                <a:srgbClr val="FF00FF"/>
              </a:solidFill>
            </a:endParaRPr>
          </a:p>
          <a:p>
            <a:pPr marL="342900" indent="-342900">
              <a:spcBef>
                <a:spcPct val="20000"/>
              </a:spcBef>
            </a:pPr>
            <a:r>
              <a:rPr lang="en-US" sz="2800" b="1" u="sng">
                <a:solidFill>
                  <a:srgbClr val="0000FF"/>
                </a:solidFill>
              </a:rPr>
              <a:t>Câu 2</a:t>
            </a:r>
            <a:r>
              <a:rPr lang="en-US" sz="2800" u="sng">
                <a:solidFill>
                  <a:srgbClr val="0000FF"/>
                </a:solidFill>
              </a:rPr>
              <a:t>:</a:t>
            </a:r>
            <a:r>
              <a:rPr lang="en-US" sz="2800">
                <a:solidFill>
                  <a:srgbClr val="FF00FF"/>
                </a:solidFill>
              </a:rPr>
              <a:t>   Đặt câu v</a:t>
            </a:r>
            <a:r>
              <a:rPr lang="en-US" sz="3200">
                <a:solidFill>
                  <a:srgbClr val="FF00FF"/>
                </a:solidFill>
              </a:rPr>
              <a:t>ới</a:t>
            </a:r>
            <a:r>
              <a:rPr lang="en-US" sz="2800">
                <a:solidFill>
                  <a:srgbClr val="FF00FF"/>
                </a:solidFill>
              </a:rPr>
              <a:t> một cặp từ trỏi nghĩa </a:t>
            </a:r>
            <a:r>
              <a:rPr lang="en-US" sz="3200">
                <a:solidFill>
                  <a:srgbClr val="FF00FF"/>
                </a:solidFill>
              </a:rPr>
              <a:t>mà</a:t>
            </a:r>
            <a:r>
              <a:rPr lang="en-US" sz="2800">
                <a:solidFill>
                  <a:srgbClr val="FF00FF"/>
                </a:solidFill>
              </a:rPr>
              <a:t>  em </a:t>
            </a:r>
            <a:r>
              <a:rPr lang="en-US" sz="3200">
                <a:solidFill>
                  <a:srgbClr val="FF00FF"/>
                </a:solidFill>
              </a:rPr>
              <a:t>biết.</a:t>
            </a:r>
          </a:p>
        </p:txBody>
      </p:sp>
      <p:sp>
        <p:nvSpPr>
          <p:cNvPr id="5123" name="WordArt 5"/>
          <p:cNvSpPr>
            <a:spLocks noChangeArrowheads="1" noChangeShapeType="1" noTextEdit="1"/>
          </p:cNvSpPr>
          <p:nvPr/>
        </p:nvSpPr>
        <p:spPr bwMode="auto">
          <a:xfrm>
            <a:off x="2590800" y="1066800"/>
            <a:ext cx="3429000" cy="533400"/>
          </a:xfrm>
          <a:prstGeom prst="rect">
            <a:avLst/>
          </a:prstGeom>
        </p:spPr>
        <p:txBody>
          <a:bodyPr wrap="none" fromWordArt="1">
            <a:prstTxWarp prst="textPlain">
              <a:avLst>
                <a:gd name="adj" fmla="val 50000"/>
              </a:avLst>
            </a:prstTxWarp>
          </a:bodyPr>
          <a:lstStyle/>
          <a:p>
            <a:pPr algn="ctr"/>
            <a:r>
              <a:rPr lang="en-US" sz="32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linds(horizontal)">
                                      <p:cBhvr>
                                        <p:cTn id="7" dur="5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4"/>
          <p:cNvSpPr>
            <a:spLocks noChangeArrowheads="1"/>
          </p:cNvSpPr>
          <p:nvPr/>
        </p:nvSpPr>
        <p:spPr bwMode="auto">
          <a:xfrm>
            <a:off x="1066800" y="4495800"/>
            <a:ext cx="914400" cy="914400"/>
          </a:xfrm>
          <a:prstGeom prst="star8">
            <a:avLst>
              <a:gd name="adj" fmla="val 50000"/>
            </a:avLst>
          </a:prstGeom>
          <a:solidFill>
            <a:schemeClr val="accent1"/>
          </a:solidFill>
          <a:ln w="9525">
            <a:solidFill>
              <a:srgbClr val="FF3300"/>
            </a:solidFill>
            <a:miter lim="800000"/>
            <a:headEnd/>
            <a:tailEnd/>
          </a:ln>
        </p:spPr>
        <p:txBody>
          <a:bodyPr wrap="none" anchor="ctr"/>
          <a:lstStyle/>
          <a:p>
            <a:endParaRPr lang="en-US"/>
          </a:p>
        </p:txBody>
      </p:sp>
      <p:sp>
        <p:nvSpPr>
          <p:cNvPr id="29701" name="Rectangle 5"/>
          <p:cNvSpPr>
            <a:spLocks noRot="1" noChangeArrowheads="1"/>
          </p:cNvSpPr>
          <p:nvPr/>
        </p:nvSpPr>
        <p:spPr bwMode="auto">
          <a:xfrm>
            <a:off x="609600" y="1524000"/>
            <a:ext cx="8534400" cy="4876800"/>
          </a:xfrm>
          <a:prstGeom prst="rect">
            <a:avLst/>
          </a:prstGeom>
          <a:noFill/>
          <a:ln w="9525">
            <a:noFill/>
            <a:miter lim="800000"/>
            <a:headEnd/>
            <a:tailEnd/>
          </a:ln>
        </p:spPr>
        <p:txBody>
          <a:bodyPr/>
          <a:lstStyle/>
          <a:p>
            <a:pPr marL="609600" indent="-609600">
              <a:spcBef>
                <a:spcPct val="20000"/>
              </a:spcBef>
            </a:pPr>
            <a:r>
              <a:rPr lang="en-US" sz="4000" b="1"/>
              <a:t>       </a:t>
            </a:r>
            <a:r>
              <a:rPr lang="en-US" sz="4000" b="1">
                <a:solidFill>
                  <a:srgbClr val="FF5050"/>
                </a:solidFill>
              </a:rPr>
              <a:t>Mở rộng vốn từ: </a:t>
            </a:r>
            <a:r>
              <a:rPr lang="en-US" sz="4000" b="1">
                <a:solidFill>
                  <a:srgbClr val="00CC00"/>
                </a:solidFill>
              </a:rPr>
              <a:t>HOÀ BÌNH</a:t>
            </a:r>
          </a:p>
          <a:p>
            <a:pPr marL="609600" indent="-609600">
              <a:spcBef>
                <a:spcPct val="20000"/>
              </a:spcBef>
            </a:pPr>
            <a:r>
              <a:rPr lang="en-US" sz="3200" b="1" u="sng"/>
              <a:t>Bài 1:</a:t>
            </a:r>
            <a:r>
              <a:rPr lang="en-US" sz="3200" b="1"/>
              <a:t> Dòng nào dưới đây nêu đúng nghĩa của từ</a:t>
            </a:r>
            <a:r>
              <a:rPr lang="en-US" sz="3200" b="1">
                <a:solidFill>
                  <a:srgbClr val="CC0000"/>
                </a:solidFill>
              </a:rPr>
              <a:t> </a:t>
            </a:r>
            <a:r>
              <a:rPr lang="en-US" sz="3200" b="1" i="1" u="sng">
                <a:solidFill>
                  <a:srgbClr val="009900"/>
                </a:solidFill>
              </a:rPr>
              <a:t>hòa bình</a:t>
            </a:r>
            <a:r>
              <a:rPr lang="en-US" sz="3200" b="1"/>
              <a:t>?</a:t>
            </a:r>
          </a:p>
          <a:p>
            <a:pPr marL="609600" indent="-609600">
              <a:spcBef>
                <a:spcPct val="20000"/>
              </a:spcBef>
            </a:pPr>
            <a:r>
              <a:rPr lang="en-US" sz="4000" b="1">
                <a:solidFill>
                  <a:srgbClr val="CC0000"/>
                </a:solidFill>
              </a:rPr>
              <a:t>	 </a:t>
            </a:r>
            <a:r>
              <a:rPr lang="en-US" sz="3200" b="1">
                <a:solidFill>
                  <a:schemeClr val="accent2"/>
                </a:solidFill>
              </a:rPr>
              <a:t>a.  Trạng thái bình thản.</a:t>
            </a:r>
          </a:p>
          <a:p>
            <a:pPr marL="609600" indent="-609600">
              <a:spcBef>
                <a:spcPct val="20000"/>
              </a:spcBef>
            </a:pPr>
            <a:endParaRPr lang="en-US" sz="3200" b="1">
              <a:solidFill>
                <a:schemeClr val="accent2"/>
              </a:solidFill>
            </a:endParaRPr>
          </a:p>
          <a:p>
            <a:pPr marL="609600" indent="-609600">
              <a:spcBef>
                <a:spcPct val="20000"/>
              </a:spcBef>
            </a:pPr>
            <a:r>
              <a:rPr lang="en-US" sz="3200" b="1">
                <a:solidFill>
                  <a:srgbClr val="CC0000"/>
                </a:solidFill>
              </a:rPr>
              <a:t>	 </a:t>
            </a:r>
            <a:r>
              <a:rPr lang="en-US" sz="3200" b="1">
                <a:solidFill>
                  <a:schemeClr val="accent2"/>
                </a:solidFill>
              </a:rPr>
              <a:t>b.  Trạng thái không có chiến tranh.</a:t>
            </a:r>
          </a:p>
          <a:p>
            <a:pPr marL="609600" indent="-609600">
              <a:spcBef>
                <a:spcPct val="20000"/>
              </a:spcBef>
            </a:pPr>
            <a:endParaRPr lang="en-US" sz="3200" b="1">
              <a:solidFill>
                <a:schemeClr val="accent2"/>
              </a:solidFill>
            </a:endParaRPr>
          </a:p>
          <a:p>
            <a:pPr marL="609600" indent="-609600">
              <a:spcBef>
                <a:spcPct val="20000"/>
              </a:spcBef>
            </a:pPr>
            <a:r>
              <a:rPr lang="en-US" sz="3200" b="1">
                <a:solidFill>
                  <a:schemeClr val="accent2"/>
                </a:solidFill>
              </a:rPr>
              <a:t>	 c.  Trạng thái hiền hòa, yên ả.</a:t>
            </a:r>
          </a:p>
          <a:p>
            <a:pPr marL="609600" indent="-609600">
              <a:spcBef>
                <a:spcPct val="20000"/>
              </a:spcBef>
            </a:pPr>
            <a:endParaRPr lang="en-US" sz="4000" b="1">
              <a:solidFill>
                <a:schemeClr val="accent2"/>
              </a:solidFill>
            </a:endParaRPr>
          </a:p>
          <a:p>
            <a:pPr marL="609600" indent="-609600">
              <a:spcBef>
                <a:spcPct val="20000"/>
              </a:spcBef>
            </a:pPr>
            <a:endParaRPr lang="en-US" sz="4000" b="1">
              <a:solidFill>
                <a:srgbClr val="CC0000"/>
              </a:solidFill>
            </a:endParaRPr>
          </a:p>
          <a:p>
            <a:pPr marL="609600" indent="-609600">
              <a:spcBef>
                <a:spcPct val="20000"/>
              </a:spcBef>
            </a:pPr>
            <a:r>
              <a:rPr lang="en-US" sz="3200" b="1"/>
              <a:t> </a:t>
            </a:r>
            <a:r>
              <a:rPr lang="en-US" sz="3200" b="1">
                <a:solidFill>
                  <a:srgbClr val="FFFF00"/>
                </a:solidFill>
              </a:rPr>
              <a:t> </a:t>
            </a:r>
          </a:p>
        </p:txBody>
      </p:sp>
      <p:sp>
        <p:nvSpPr>
          <p:cNvPr id="6148" name="WordArt 7"/>
          <p:cNvSpPr>
            <a:spLocks noChangeArrowheads="1" noChangeShapeType="1" noTextEdit="1"/>
          </p:cNvSpPr>
          <p:nvPr/>
        </p:nvSpPr>
        <p:spPr bwMode="auto">
          <a:xfrm>
            <a:off x="2971800" y="914400"/>
            <a:ext cx="3429000"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blinds(horizontal)">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blinds(horizontal)">
                                      <p:cBhvr>
                                        <p:cTn id="12" dur="500"/>
                                        <p:tgtEl>
                                          <p:spTgt spid="297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1">
                                            <p:txEl>
                                              <p:pRg st="2" end="2"/>
                                            </p:txEl>
                                          </p:spTgt>
                                        </p:tgtEl>
                                        <p:attrNameLst>
                                          <p:attrName>style.visibility</p:attrName>
                                        </p:attrNameLst>
                                      </p:cBhvr>
                                      <p:to>
                                        <p:strVal val="visible"/>
                                      </p:to>
                                    </p:set>
                                    <p:animEffect transition="in" filter="blinds(horizontal)">
                                      <p:cBhvr>
                                        <p:cTn id="17" dur="500"/>
                                        <p:tgtEl>
                                          <p:spTgt spid="2970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1">
                                            <p:txEl>
                                              <p:pRg st="4" end="4"/>
                                            </p:txEl>
                                          </p:spTgt>
                                        </p:tgtEl>
                                        <p:attrNameLst>
                                          <p:attrName>style.visibility</p:attrName>
                                        </p:attrNameLst>
                                      </p:cBhvr>
                                      <p:to>
                                        <p:strVal val="visible"/>
                                      </p:to>
                                    </p:set>
                                    <p:animEffect transition="in" filter="blinds(horizontal)">
                                      <p:cBhvr>
                                        <p:cTn id="22" dur="500"/>
                                        <p:tgtEl>
                                          <p:spTgt spid="2970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01">
                                            <p:txEl>
                                              <p:pRg st="6" end="6"/>
                                            </p:txEl>
                                          </p:spTgt>
                                        </p:tgtEl>
                                        <p:attrNameLst>
                                          <p:attrName>style.visibility</p:attrName>
                                        </p:attrNameLst>
                                      </p:cBhvr>
                                      <p:to>
                                        <p:strVal val="visible"/>
                                      </p:to>
                                    </p:set>
                                    <p:animEffect transition="in" filter="blinds(horizontal)">
                                      <p:cBhvr>
                                        <p:cTn id="27" dur="500"/>
                                        <p:tgtEl>
                                          <p:spTgt spid="2970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700"/>
                                        </p:tgtEl>
                                        <p:attrNameLst>
                                          <p:attrName>style.visibility</p:attrName>
                                        </p:attrNameLst>
                                      </p:cBhvr>
                                      <p:to>
                                        <p:strVal val="visible"/>
                                      </p:to>
                                    </p:set>
                                    <p:animEffect transition="in" filter="box(in)">
                                      <p:cBhvr>
                                        <p:cTn id="3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Rot="1" noChangeArrowheads="1"/>
          </p:cNvSpPr>
          <p:nvPr/>
        </p:nvSpPr>
        <p:spPr bwMode="auto">
          <a:xfrm>
            <a:off x="609600" y="1524000"/>
            <a:ext cx="7391400" cy="914400"/>
          </a:xfrm>
          <a:prstGeom prst="rect">
            <a:avLst/>
          </a:prstGeom>
          <a:noFill/>
          <a:ln w="9525">
            <a:noFill/>
            <a:miter lim="800000"/>
            <a:headEnd/>
            <a:tailEnd/>
          </a:ln>
        </p:spPr>
        <p:txBody>
          <a:bodyPr/>
          <a:lstStyle/>
          <a:p>
            <a:pPr marL="609600" indent="-609600">
              <a:spcBef>
                <a:spcPct val="20000"/>
              </a:spcBef>
            </a:pPr>
            <a:r>
              <a:rPr lang="en-US" sz="4000" b="1"/>
              <a:t> </a:t>
            </a:r>
            <a:r>
              <a:rPr lang="en-US" sz="4000" b="1">
                <a:solidFill>
                  <a:srgbClr val="FF5050"/>
                </a:solidFill>
              </a:rPr>
              <a:t>Mở rộng vốn từ: </a:t>
            </a:r>
            <a:r>
              <a:rPr lang="en-US" sz="4000" b="1">
                <a:solidFill>
                  <a:srgbClr val="00CC00"/>
                </a:solidFill>
              </a:rPr>
              <a:t>HOÀ BÌNH</a:t>
            </a:r>
          </a:p>
          <a:p>
            <a:pPr marL="609600" indent="-609600">
              <a:spcBef>
                <a:spcPct val="20000"/>
              </a:spcBef>
            </a:pPr>
            <a:endParaRPr lang="en-US" sz="3200" b="1">
              <a:solidFill>
                <a:srgbClr val="CC0000"/>
              </a:solidFill>
            </a:endParaRPr>
          </a:p>
          <a:p>
            <a:pPr marL="609600" indent="-609600">
              <a:spcBef>
                <a:spcPct val="20000"/>
              </a:spcBef>
            </a:pPr>
            <a:r>
              <a:rPr lang="en-US" sz="3200" b="1">
                <a:solidFill>
                  <a:srgbClr val="FFFF00"/>
                </a:solidFill>
              </a:rPr>
              <a:t>	</a:t>
            </a:r>
            <a:r>
              <a:rPr lang="en-US" sz="3200" b="1">
                <a:solidFill>
                  <a:srgbClr val="CC0000"/>
                </a:solidFill>
              </a:rPr>
              <a:t>	</a:t>
            </a:r>
            <a:endParaRPr lang="en-US" sz="3200" b="1">
              <a:solidFill>
                <a:srgbClr val="FFFF00"/>
              </a:solidFill>
            </a:endParaRPr>
          </a:p>
          <a:p>
            <a:pPr marL="609600" indent="-609600">
              <a:spcBef>
                <a:spcPct val="20000"/>
              </a:spcBef>
            </a:pPr>
            <a:endParaRPr lang="en-US" sz="3200" b="1">
              <a:solidFill>
                <a:srgbClr val="CC0000"/>
              </a:solidFill>
            </a:endParaRPr>
          </a:p>
          <a:p>
            <a:pPr marL="609600" indent="-609600">
              <a:spcBef>
                <a:spcPct val="20000"/>
              </a:spcBef>
            </a:pPr>
            <a:r>
              <a:rPr lang="en-US" sz="4000" b="1">
                <a:solidFill>
                  <a:srgbClr val="CC0000"/>
                </a:solidFill>
              </a:rPr>
              <a:t>	</a:t>
            </a:r>
            <a:endParaRPr lang="en-US" sz="4000" b="1">
              <a:solidFill>
                <a:srgbClr val="FFFF00"/>
              </a:solidFill>
            </a:endParaRPr>
          </a:p>
          <a:p>
            <a:pPr marL="609600" indent="-609600">
              <a:spcBef>
                <a:spcPct val="20000"/>
              </a:spcBef>
            </a:pPr>
            <a:endParaRPr lang="en-US" sz="4000" b="1">
              <a:solidFill>
                <a:srgbClr val="CC0000"/>
              </a:solidFill>
            </a:endParaRPr>
          </a:p>
          <a:p>
            <a:pPr marL="609600" indent="-609600">
              <a:spcBef>
                <a:spcPct val="20000"/>
              </a:spcBef>
            </a:pPr>
            <a:r>
              <a:rPr lang="en-US" sz="3200" b="1"/>
              <a:t> </a:t>
            </a:r>
            <a:r>
              <a:rPr lang="en-US" sz="3200" b="1">
                <a:solidFill>
                  <a:srgbClr val="FFFF00"/>
                </a:solidFill>
              </a:rPr>
              <a:t> </a:t>
            </a:r>
          </a:p>
        </p:txBody>
      </p:sp>
      <p:sp>
        <p:nvSpPr>
          <p:cNvPr id="7171" name="Text Box 5"/>
          <p:cNvSpPr txBox="1">
            <a:spLocks noChangeArrowheads="1"/>
          </p:cNvSpPr>
          <p:nvPr/>
        </p:nvSpPr>
        <p:spPr bwMode="auto">
          <a:xfrm>
            <a:off x="0" y="2209800"/>
            <a:ext cx="9829800" cy="6434138"/>
          </a:xfrm>
          <a:prstGeom prst="rect">
            <a:avLst/>
          </a:prstGeom>
          <a:noFill/>
          <a:ln w="9525">
            <a:noFill/>
            <a:miter lim="800000"/>
            <a:headEnd/>
            <a:tailEnd/>
          </a:ln>
        </p:spPr>
        <p:txBody>
          <a:bodyPr>
            <a:spAutoFit/>
          </a:bodyPr>
          <a:lstStyle/>
          <a:p>
            <a:pPr>
              <a:spcBef>
                <a:spcPct val="50000"/>
              </a:spcBef>
            </a:pPr>
            <a:r>
              <a:rPr lang="en-US" sz="3200" b="1" u="sng">
                <a:solidFill>
                  <a:schemeClr val="tx2"/>
                </a:solidFill>
              </a:rPr>
              <a:t>Bài</a:t>
            </a:r>
            <a:r>
              <a:rPr lang="en-US" sz="3200" b="1" u="sng">
                <a:solidFill>
                  <a:schemeClr val="tx2"/>
                </a:solidFill>
                <a:latin typeface="Times New Roman" pitchFamily="18" charset="0"/>
              </a:rPr>
              <a:t> 2</a:t>
            </a:r>
            <a:r>
              <a:rPr lang="en-US" sz="3200" b="1">
                <a:solidFill>
                  <a:schemeClr val="tx2"/>
                </a:solidFill>
                <a:latin typeface="Times New Roman" pitchFamily="18" charset="0"/>
              </a:rPr>
              <a:t>: </a:t>
            </a:r>
            <a:r>
              <a:rPr lang="en-US" sz="2800" b="1">
                <a:solidFill>
                  <a:schemeClr val="tx2"/>
                </a:solidFill>
                <a:latin typeface="PN-Time" pitchFamily="2" charset="0"/>
              </a:rPr>
              <a:t>N</a:t>
            </a:r>
            <a:r>
              <a:rPr lang="en-US" sz="2800" b="1">
                <a:solidFill>
                  <a:schemeClr val="tx2"/>
                </a:solidFill>
                <a:latin typeface="Times New Roman" pitchFamily="18" charset="0"/>
              </a:rPr>
              <a:t>h</a:t>
            </a:r>
            <a:r>
              <a:rPr lang="en-US" sz="2800" b="1"/>
              <a:t>ững t</a:t>
            </a:r>
            <a:r>
              <a:rPr lang="en-US" sz="2800" b="1">
                <a:solidFill>
                  <a:schemeClr val="tx2"/>
                </a:solidFill>
                <a:latin typeface="Times New Roman" pitchFamily="18" charset="0"/>
              </a:rPr>
              <a:t>ừ</a:t>
            </a:r>
            <a:r>
              <a:rPr lang="en-US" sz="3200" b="1">
                <a:solidFill>
                  <a:schemeClr val="tx2"/>
                </a:solidFill>
                <a:latin typeface="Times New Roman" pitchFamily="18" charset="0"/>
              </a:rPr>
              <a:t> nào dưới đây đồng nghĩa với từ </a:t>
            </a:r>
          </a:p>
          <a:p>
            <a:pPr>
              <a:spcBef>
                <a:spcPct val="50000"/>
              </a:spcBef>
            </a:pPr>
            <a:r>
              <a:rPr lang="en-US" sz="3200" b="1">
                <a:solidFill>
                  <a:schemeClr val="tx2"/>
                </a:solidFill>
                <a:latin typeface="Times New Roman" pitchFamily="18" charset="0"/>
              </a:rPr>
              <a:t>             </a:t>
            </a:r>
            <a:r>
              <a:rPr lang="en-US" sz="3200" b="1" i="1">
                <a:solidFill>
                  <a:srgbClr val="FF00FF"/>
                </a:solidFill>
                <a:latin typeface="Times New Roman" pitchFamily="18" charset="0"/>
              </a:rPr>
              <a:t>Hòa bình</a:t>
            </a:r>
            <a:r>
              <a:rPr lang="en-US" sz="3200" b="1" i="1">
                <a:latin typeface="Times New Roman" pitchFamily="18" charset="0"/>
              </a:rPr>
              <a:t>?</a:t>
            </a:r>
          </a:p>
          <a:p>
            <a:pPr>
              <a:spcBef>
                <a:spcPct val="50000"/>
              </a:spcBef>
            </a:pPr>
            <a:r>
              <a:rPr lang="en-US" sz="3200" b="1" i="1">
                <a:latin typeface="Times New Roman" pitchFamily="18" charset="0"/>
              </a:rPr>
              <a:t>                         </a:t>
            </a:r>
            <a:r>
              <a:rPr lang="en-US" sz="3200" b="1">
                <a:latin typeface="Times New Roman" pitchFamily="18" charset="0"/>
              </a:rPr>
              <a:t>Lặng yên		 Hiền hoà</a:t>
            </a:r>
            <a:r>
              <a:rPr lang="en-US" sz="3200">
                <a:latin typeface="Times New Roman" pitchFamily="18" charset="0"/>
              </a:rPr>
              <a:t> </a:t>
            </a:r>
          </a:p>
          <a:p>
            <a:pPr>
              <a:spcBef>
                <a:spcPct val="50000"/>
              </a:spcBef>
            </a:pPr>
            <a:r>
              <a:rPr lang="en-US" sz="3200">
                <a:latin typeface="Times New Roman" pitchFamily="18" charset="0"/>
              </a:rPr>
              <a:t>	                </a:t>
            </a:r>
            <a:r>
              <a:rPr lang="en-US" sz="3200" b="1">
                <a:latin typeface="Times New Roman" pitchFamily="18" charset="0"/>
              </a:rPr>
              <a:t>Thái bình</a:t>
            </a:r>
            <a:r>
              <a:rPr lang="en-US" sz="3200">
                <a:latin typeface="Times New Roman" pitchFamily="18" charset="0"/>
              </a:rPr>
              <a:t> </a:t>
            </a:r>
            <a:r>
              <a:rPr lang="en-US" sz="3200" b="1">
                <a:latin typeface="Times New Roman" pitchFamily="18" charset="0"/>
              </a:rPr>
              <a:t>		Thanh thản</a:t>
            </a:r>
          </a:p>
          <a:p>
            <a:pPr>
              <a:spcBef>
                <a:spcPct val="50000"/>
              </a:spcBef>
            </a:pPr>
            <a:r>
              <a:rPr lang="en-US" sz="3200" b="1">
                <a:latin typeface="Times New Roman" pitchFamily="18" charset="0"/>
              </a:rPr>
              <a:t>	                Thanh bình	 Yên tĩnh</a:t>
            </a:r>
          </a:p>
          <a:p>
            <a:pPr>
              <a:spcBef>
                <a:spcPct val="50000"/>
              </a:spcBef>
            </a:pPr>
            <a:r>
              <a:rPr lang="en-US" sz="3200" b="1">
                <a:latin typeface="Times New Roman" pitchFamily="18" charset="0"/>
              </a:rPr>
              <a:t>	                Bình yên		 Bình thản</a:t>
            </a:r>
          </a:p>
          <a:p>
            <a:pPr>
              <a:spcBef>
                <a:spcPct val="50000"/>
              </a:spcBef>
            </a:pPr>
            <a:endParaRPr lang="en-US" sz="3200" b="1" u="sng">
              <a:latin typeface="Times New Roman" pitchFamily="18" charset="0"/>
            </a:endParaRPr>
          </a:p>
          <a:p>
            <a:pPr>
              <a:spcBef>
                <a:spcPct val="50000"/>
              </a:spcBef>
            </a:pPr>
            <a:endParaRPr lang="en-US" sz="3200" b="1" u="sng">
              <a:latin typeface="Times New Roman" pitchFamily="18" charset="0"/>
            </a:endParaRPr>
          </a:p>
          <a:p>
            <a:pPr>
              <a:spcBef>
                <a:spcPct val="50000"/>
              </a:spcBef>
            </a:pPr>
            <a:endParaRPr lang="en-US" sz="3200" b="1" u="sng">
              <a:solidFill>
                <a:srgbClr val="CC0000"/>
              </a:solidFill>
              <a:latin typeface="Times New Roman" pitchFamily="18" charset="0"/>
            </a:endParaRPr>
          </a:p>
        </p:txBody>
      </p:sp>
      <p:sp>
        <p:nvSpPr>
          <p:cNvPr id="7172" name="WordArt 7"/>
          <p:cNvSpPr>
            <a:spLocks noChangeArrowheads="1" noChangeShapeType="1" noTextEdit="1"/>
          </p:cNvSpPr>
          <p:nvPr/>
        </p:nvSpPr>
        <p:spPr bwMode="auto">
          <a:xfrm>
            <a:off x="2971800" y="914400"/>
            <a:ext cx="3429000"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4">
                                            <p:txEl>
                                              <p:pRg st="6" end="6"/>
                                            </p:txEl>
                                          </p:spTgt>
                                        </p:tgtEl>
                                        <p:attrNameLst>
                                          <p:attrName>style.visibility</p:attrName>
                                        </p:attrNameLst>
                                      </p:cBhvr>
                                      <p:to>
                                        <p:strVal val="visible"/>
                                      </p:to>
                                    </p:set>
                                    <p:animEffect transition="in" filter="blinds(horizontal)">
                                      <p:cBhvr>
                                        <p:cTn id="7" dur="5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Rot="1" noChangeArrowheads="1"/>
          </p:cNvSpPr>
          <p:nvPr/>
        </p:nvSpPr>
        <p:spPr bwMode="auto">
          <a:xfrm>
            <a:off x="381000" y="0"/>
            <a:ext cx="9144000" cy="6858000"/>
          </a:xfrm>
          <a:prstGeom prst="rect">
            <a:avLst/>
          </a:prstGeom>
          <a:noFill/>
          <a:ln w="9525">
            <a:noFill/>
            <a:miter lim="800000"/>
            <a:headEnd/>
            <a:tailEnd/>
          </a:ln>
        </p:spPr>
        <p:txBody>
          <a:bodyPr/>
          <a:lstStyle/>
          <a:p>
            <a:pPr marL="609600" indent="-609600">
              <a:spcBef>
                <a:spcPct val="20000"/>
              </a:spcBef>
            </a:pPr>
            <a:r>
              <a:rPr lang="en-US" sz="2400" b="1" u="sng">
                <a:solidFill>
                  <a:srgbClr val="CC0000"/>
                </a:solidFill>
              </a:rPr>
              <a:t>Nghĩa của từ:</a:t>
            </a:r>
          </a:p>
          <a:p>
            <a:pPr marL="609600" indent="-609600">
              <a:spcBef>
                <a:spcPct val="20000"/>
              </a:spcBef>
            </a:pPr>
            <a:r>
              <a:rPr lang="en-US" sz="2400">
                <a:solidFill>
                  <a:schemeClr val="accent2"/>
                </a:solidFill>
              </a:rPr>
              <a:t>Bình yên: </a:t>
            </a:r>
            <a:r>
              <a:rPr lang="en-US" sz="2400"/>
              <a:t>Yên lành, không gặp điều gì tai hại, rủi ro.</a:t>
            </a:r>
          </a:p>
          <a:p>
            <a:pPr marL="609600" indent="-609600">
              <a:spcBef>
                <a:spcPct val="20000"/>
              </a:spcBef>
            </a:pPr>
            <a:r>
              <a:rPr lang="en-US" sz="2400">
                <a:solidFill>
                  <a:schemeClr val="accent2"/>
                </a:solidFill>
              </a:rPr>
              <a:t>Bình thản: </a:t>
            </a:r>
            <a:r>
              <a:rPr lang="en-US" sz="2800"/>
              <a:t>Phẳng lặng, yên ổn.</a:t>
            </a:r>
          </a:p>
          <a:p>
            <a:pPr marL="609600" indent="-609600">
              <a:spcBef>
                <a:spcPct val="20000"/>
              </a:spcBef>
            </a:pPr>
            <a:r>
              <a:rPr lang="en-US" sz="2400">
                <a:solidFill>
                  <a:schemeClr val="accent2"/>
                </a:solidFill>
              </a:rPr>
              <a:t>Lặng yờn: </a:t>
            </a:r>
            <a:r>
              <a:rPr lang="en-US" sz="2400"/>
              <a:t>Yờn và khụng cú tiếng động.</a:t>
            </a:r>
          </a:p>
          <a:p>
            <a:pPr marL="609600" indent="-609600">
              <a:spcBef>
                <a:spcPct val="50000"/>
              </a:spcBef>
            </a:pPr>
            <a:r>
              <a:rPr lang="en-US" sz="2400">
                <a:solidFill>
                  <a:schemeClr val="accent2"/>
                </a:solidFill>
              </a:rPr>
              <a:t>Hiền hoà:  </a:t>
            </a:r>
            <a:r>
              <a:rPr lang="en-US" sz="2400"/>
              <a:t>Hiền lành và ụn hoà.</a:t>
            </a:r>
          </a:p>
          <a:p>
            <a:pPr marL="609600" indent="-609600">
              <a:spcBef>
                <a:spcPct val="50000"/>
              </a:spcBef>
            </a:pPr>
            <a:r>
              <a:rPr lang="en-US" sz="2400">
                <a:solidFill>
                  <a:schemeClr val="accent2"/>
                </a:solidFill>
              </a:rPr>
              <a:t>Thanh bỡnh: </a:t>
            </a:r>
            <a:r>
              <a:rPr lang="en-US" sz="2400"/>
              <a:t>Yờn vui trong cảnh hoà bỡnh.</a:t>
            </a:r>
          </a:p>
          <a:p>
            <a:pPr marL="609600" indent="-609600">
              <a:spcBef>
                <a:spcPct val="50000"/>
              </a:spcBef>
            </a:pPr>
            <a:r>
              <a:rPr lang="en-US" sz="2400">
                <a:solidFill>
                  <a:schemeClr val="accent2"/>
                </a:solidFill>
              </a:rPr>
              <a:t>Thỏi bỡnh: </a:t>
            </a:r>
            <a:r>
              <a:rPr lang="en-US" sz="2400"/>
              <a:t>Yờn ổn, khụng cú loạn lạc, chiến tranh.</a:t>
            </a:r>
          </a:p>
          <a:p>
            <a:pPr marL="609600" indent="-609600">
              <a:spcBef>
                <a:spcPct val="50000"/>
              </a:spcBef>
            </a:pPr>
            <a:r>
              <a:rPr lang="en-US" sz="2400">
                <a:solidFill>
                  <a:schemeClr val="accent2"/>
                </a:solidFill>
              </a:rPr>
              <a:t>Thanh thản: </a:t>
            </a:r>
            <a:r>
              <a:rPr lang="en-US" sz="2400"/>
              <a:t>Tõm trạng nhẹ nhàng, thoải mỏi, khụng cú                               gỡ </a:t>
            </a:r>
            <a:r>
              <a:rPr lang="en-US" sz="2800"/>
              <a:t>náy</a:t>
            </a:r>
            <a:r>
              <a:rPr lang="en-US" sz="2400"/>
              <a:t>, lo </a:t>
            </a:r>
            <a:r>
              <a:rPr lang="en-US" sz="2800"/>
              <a:t>ngh</a:t>
            </a:r>
            <a:r>
              <a:rPr lang="en-US" sz="2000"/>
              <a:t>ĩ</a:t>
            </a:r>
            <a:r>
              <a:rPr lang="en-US" sz="2400"/>
              <a:t>.</a:t>
            </a:r>
          </a:p>
          <a:p>
            <a:pPr marL="609600" indent="-609600">
              <a:spcBef>
                <a:spcPct val="50000"/>
              </a:spcBef>
            </a:pPr>
            <a:r>
              <a:rPr lang="en-US" sz="2400">
                <a:solidFill>
                  <a:schemeClr val="accent2"/>
                </a:solidFill>
              </a:rPr>
              <a:t>Yên tĩnh: </a:t>
            </a:r>
            <a:r>
              <a:rPr lang="en-US" sz="2800"/>
              <a:t>ở</a:t>
            </a:r>
            <a:r>
              <a:rPr lang="en-US" sz="2400"/>
              <a:t> trạng thái không có tiếng ồn, tiếng động ho</a:t>
            </a:r>
            <a:r>
              <a:rPr lang="en-US" sz="2800"/>
              <a:t>ặc </a:t>
            </a:r>
            <a:r>
              <a:rPr lang="en-US" sz="2400"/>
              <a:t>không bị xáo trộn.</a:t>
            </a:r>
          </a:p>
          <a:p>
            <a:pPr marL="609600" indent="-609600">
              <a:spcBef>
                <a:spcPct val="20000"/>
              </a:spcBef>
            </a:pPr>
            <a:endParaRPr lang="en-US" sz="2400" b="1">
              <a:solidFill>
                <a:schemeClr val="accent2"/>
              </a:solidFill>
            </a:endParaRPr>
          </a:p>
          <a:p>
            <a:pPr marL="609600" indent="-609600">
              <a:spcBef>
                <a:spcPct val="20000"/>
              </a:spcBef>
            </a:pPr>
            <a:endParaRPr lang="en-US" sz="2800" b="1">
              <a:solidFill>
                <a:schemeClr val="accent2"/>
              </a:solidFill>
            </a:endParaRPr>
          </a:p>
          <a:p>
            <a:pPr marL="609600" indent="-609600">
              <a:spcBef>
                <a:spcPct val="20000"/>
              </a:spcBef>
            </a:pPr>
            <a:endParaRPr lang="en-US" sz="2800" b="1">
              <a:solidFill>
                <a:schemeClr val="accent2"/>
              </a:solidFill>
            </a:endParaRPr>
          </a:p>
          <a:p>
            <a:pPr marL="609600" indent="-609600">
              <a:spcBef>
                <a:spcPct val="20000"/>
              </a:spcBef>
            </a:pPr>
            <a:endParaRPr lang="en-US" sz="2800" b="1">
              <a:solidFill>
                <a:srgbClr val="CC0000"/>
              </a:solidFill>
            </a:endParaRPr>
          </a:p>
          <a:p>
            <a:pPr marL="609600" indent="-609600">
              <a:spcBef>
                <a:spcPct val="20000"/>
              </a:spcBef>
            </a:pPr>
            <a:r>
              <a:rPr lang="en-US" sz="2800" b="1">
                <a:solidFill>
                  <a:srgbClr val="CC0000"/>
                </a:solidFill>
              </a:rPr>
              <a:t>	</a:t>
            </a:r>
          </a:p>
          <a:p>
            <a:pPr marL="609600" indent="-609600">
              <a:spcBef>
                <a:spcPct val="20000"/>
              </a:spcBef>
            </a:pPr>
            <a:r>
              <a:rPr lang="en-US" sz="3600" b="1">
                <a:solidFill>
                  <a:srgbClr val="CC0000"/>
                </a:solidFill>
              </a:rPr>
              <a:t>	</a:t>
            </a:r>
            <a:endParaRPr lang="en-US" sz="3600" b="1">
              <a:solidFill>
                <a:srgbClr val="FFFF00"/>
              </a:solidFill>
            </a:endParaRPr>
          </a:p>
          <a:p>
            <a:pPr marL="609600" indent="-609600">
              <a:spcBef>
                <a:spcPct val="20000"/>
              </a:spcBef>
            </a:pPr>
            <a:endParaRPr lang="en-US" sz="3600" b="1">
              <a:solidFill>
                <a:srgbClr val="CC0000"/>
              </a:solidFill>
            </a:endParaRPr>
          </a:p>
          <a:p>
            <a:pPr marL="609600" indent="-609600">
              <a:spcBef>
                <a:spcPct val="20000"/>
              </a:spcBef>
            </a:pPr>
            <a:r>
              <a:rPr lang="en-US" sz="2800" b="1"/>
              <a:t> </a:t>
            </a:r>
            <a:r>
              <a:rPr lang="en-US" sz="2800" b="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7" dur="500"/>
                                        <p:tgtEl>
                                          <p:spTgt spid="122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2" dur="500"/>
                                        <p:tgtEl>
                                          <p:spTgt spid="122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37" dur="500"/>
                                        <p:tgtEl>
                                          <p:spTgt spid="1229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42"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Rot="1" noChangeArrowheads="1"/>
          </p:cNvSpPr>
          <p:nvPr/>
        </p:nvSpPr>
        <p:spPr bwMode="auto">
          <a:xfrm>
            <a:off x="609600" y="1524000"/>
            <a:ext cx="8229600" cy="914400"/>
          </a:xfrm>
          <a:prstGeom prst="rect">
            <a:avLst/>
          </a:prstGeom>
          <a:noFill/>
          <a:ln w="9525">
            <a:noFill/>
            <a:miter lim="800000"/>
            <a:headEnd/>
            <a:tailEnd/>
          </a:ln>
        </p:spPr>
        <p:txBody>
          <a:bodyPr/>
          <a:lstStyle/>
          <a:p>
            <a:pPr marL="609600" indent="-609600">
              <a:spcBef>
                <a:spcPct val="20000"/>
              </a:spcBef>
            </a:pPr>
            <a:r>
              <a:rPr lang="en-US" sz="3600" b="1"/>
              <a:t>       </a:t>
            </a:r>
            <a:r>
              <a:rPr lang="en-US" sz="3600" b="1">
                <a:solidFill>
                  <a:srgbClr val="FF5050"/>
                </a:solidFill>
              </a:rPr>
              <a:t>Mở rộng vốn từ: </a:t>
            </a:r>
            <a:r>
              <a:rPr lang="en-US" sz="3600" b="1">
                <a:solidFill>
                  <a:srgbClr val="00CC00"/>
                </a:solidFill>
              </a:rPr>
              <a:t>HOÀ BÌNH</a:t>
            </a:r>
          </a:p>
          <a:p>
            <a:pPr marL="609600" indent="-609600">
              <a:spcBef>
                <a:spcPct val="50000"/>
              </a:spcBef>
            </a:pPr>
            <a:r>
              <a:rPr lang="en-US" sz="2800" b="1" u="sng">
                <a:solidFill>
                  <a:srgbClr val="CC0000"/>
                </a:solidFill>
              </a:rPr>
              <a:t>Bài 2:</a:t>
            </a:r>
            <a:r>
              <a:rPr lang="en-US" sz="2800" b="1">
                <a:solidFill>
                  <a:srgbClr val="CC0000"/>
                </a:solidFill>
              </a:rPr>
              <a:t> Từ đồng nghĩa với từ </a:t>
            </a:r>
            <a:r>
              <a:rPr lang="en-US" sz="2800" b="1" i="1">
                <a:solidFill>
                  <a:srgbClr val="CC0000"/>
                </a:solidFill>
              </a:rPr>
              <a:t>Hũa bỡnh</a:t>
            </a:r>
            <a:r>
              <a:rPr lang="en-US" sz="2800" b="1">
                <a:solidFill>
                  <a:srgbClr val="CC0000"/>
                </a:solidFill>
              </a:rPr>
              <a:t> </a:t>
            </a:r>
            <a:r>
              <a:rPr lang="en-US" sz="3200" b="1">
                <a:solidFill>
                  <a:srgbClr val="CC0000"/>
                </a:solidFill>
              </a:rPr>
              <a:t>là:</a:t>
            </a:r>
          </a:p>
          <a:p>
            <a:pPr marL="609600" indent="-609600">
              <a:spcBef>
                <a:spcPct val="20000"/>
              </a:spcBef>
            </a:pPr>
            <a:endParaRPr lang="en-US" sz="3600" b="1">
              <a:solidFill>
                <a:srgbClr val="00CC00"/>
              </a:solidFill>
            </a:endParaRPr>
          </a:p>
          <a:p>
            <a:pPr marL="609600" indent="-609600">
              <a:spcBef>
                <a:spcPct val="20000"/>
              </a:spcBef>
            </a:pPr>
            <a:endParaRPr lang="en-US" sz="2800" b="1">
              <a:solidFill>
                <a:srgbClr val="CC0000"/>
              </a:solidFill>
            </a:endParaRPr>
          </a:p>
          <a:p>
            <a:pPr marL="609600" indent="-609600">
              <a:spcBef>
                <a:spcPct val="20000"/>
              </a:spcBef>
            </a:pPr>
            <a:r>
              <a:rPr lang="en-US" sz="2800" b="1">
                <a:solidFill>
                  <a:srgbClr val="FFFF00"/>
                </a:solidFill>
              </a:rPr>
              <a:t>	</a:t>
            </a:r>
            <a:r>
              <a:rPr lang="en-US" sz="2800" b="1">
                <a:solidFill>
                  <a:srgbClr val="CC0000"/>
                </a:solidFill>
              </a:rPr>
              <a:t>	</a:t>
            </a:r>
            <a:endParaRPr lang="en-US" sz="2800" b="1">
              <a:solidFill>
                <a:srgbClr val="FFFF00"/>
              </a:solidFill>
            </a:endParaRPr>
          </a:p>
          <a:p>
            <a:pPr marL="609600" indent="-609600">
              <a:spcBef>
                <a:spcPct val="20000"/>
              </a:spcBef>
            </a:pPr>
            <a:endParaRPr lang="en-US" sz="2800" b="1">
              <a:solidFill>
                <a:srgbClr val="CC0000"/>
              </a:solidFill>
            </a:endParaRPr>
          </a:p>
          <a:p>
            <a:pPr marL="609600" indent="-609600">
              <a:spcBef>
                <a:spcPct val="20000"/>
              </a:spcBef>
            </a:pPr>
            <a:r>
              <a:rPr lang="en-US" sz="3600" b="1">
                <a:solidFill>
                  <a:srgbClr val="CC0000"/>
                </a:solidFill>
              </a:rPr>
              <a:t>	</a:t>
            </a:r>
            <a:endParaRPr lang="en-US" sz="3600" b="1">
              <a:solidFill>
                <a:srgbClr val="FFFF00"/>
              </a:solidFill>
            </a:endParaRPr>
          </a:p>
          <a:p>
            <a:pPr marL="609600" indent="-609600">
              <a:spcBef>
                <a:spcPct val="20000"/>
              </a:spcBef>
            </a:pPr>
            <a:endParaRPr lang="en-US" sz="3600" b="1">
              <a:solidFill>
                <a:srgbClr val="CC0000"/>
              </a:solidFill>
            </a:endParaRPr>
          </a:p>
          <a:p>
            <a:pPr marL="609600" indent="-609600">
              <a:spcBef>
                <a:spcPct val="20000"/>
              </a:spcBef>
            </a:pPr>
            <a:r>
              <a:rPr lang="en-US" sz="2800" b="1"/>
              <a:t> </a:t>
            </a:r>
            <a:r>
              <a:rPr lang="en-US" sz="2800" b="1">
                <a:solidFill>
                  <a:srgbClr val="FFFF00"/>
                </a:solidFill>
              </a:rPr>
              <a:t> </a:t>
            </a:r>
          </a:p>
        </p:txBody>
      </p:sp>
      <p:sp>
        <p:nvSpPr>
          <p:cNvPr id="9219" name="Text Box 5"/>
          <p:cNvSpPr txBox="1">
            <a:spLocks noChangeArrowheads="1"/>
          </p:cNvSpPr>
          <p:nvPr/>
        </p:nvSpPr>
        <p:spPr bwMode="auto">
          <a:xfrm>
            <a:off x="1752600" y="3352800"/>
            <a:ext cx="2362200" cy="646113"/>
          </a:xfrm>
          <a:prstGeom prst="rect">
            <a:avLst/>
          </a:prstGeom>
          <a:noFill/>
          <a:ln w="9525">
            <a:noFill/>
            <a:miter lim="800000"/>
            <a:headEnd/>
            <a:tailEnd/>
          </a:ln>
        </p:spPr>
        <p:txBody>
          <a:bodyPr>
            <a:spAutoFit/>
          </a:bodyPr>
          <a:lstStyle/>
          <a:p>
            <a:pPr>
              <a:spcBef>
                <a:spcPct val="50000"/>
              </a:spcBef>
            </a:pPr>
            <a:r>
              <a:rPr lang="en-US" sz="3600" b="1">
                <a:solidFill>
                  <a:schemeClr val="accent2"/>
                </a:solidFill>
              </a:rPr>
              <a:t>Thái bình</a:t>
            </a:r>
          </a:p>
        </p:txBody>
      </p:sp>
      <p:sp>
        <p:nvSpPr>
          <p:cNvPr id="9220" name="Text Box 6"/>
          <p:cNvSpPr txBox="1">
            <a:spLocks noChangeArrowheads="1"/>
          </p:cNvSpPr>
          <p:nvPr/>
        </p:nvSpPr>
        <p:spPr bwMode="auto">
          <a:xfrm>
            <a:off x="1676400" y="4038600"/>
            <a:ext cx="3124200" cy="646113"/>
          </a:xfrm>
          <a:prstGeom prst="rect">
            <a:avLst/>
          </a:prstGeom>
          <a:noFill/>
          <a:ln w="9525">
            <a:noFill/>
            <a:miter lim="800000"/>
            <a:headEnd/>
            <a:tailEnd/>
          </a:ln>
        </p:spPr>
        <p:txBody>
          <a:bodyPr>
            <a:spAutoFit/>
          </a:bodyPr>
          <a:lstStyle/>
          <a:p>
            <a:pPr>
              <a:spcBef>
                <a:spcPct val="50000"/>
              </a:spcBef>
            </a:pPr>
            <a:r>
              <a:rPr lang="en-US" sz="3600" b="1">
                <a:solidFill>
                  <a:srgbClr val="FF00FF"/>
                </a:solidFill>
              </a:rPr>
              <a:t> </a:t>
            </a:r>
            <a:r>
              <a:rPr lang="en-US" sz="3600" b="1">
                <a:solidFill>
                  <a:schemeClr val="accent2"/>
                </a:solidFill>
              </a:rPr>
              <a:t>Thanh bình</a:t>
            </a:r>
          </a:p>
        </p:txBody>
      </p:sp>
      <p:sp>
        <p:nvSpPr>
          <p:cNvPr id="9221" name="Text Box 7"/>
          <p:cNvSpPr txBox="1">
            <a:spLocks noChangeArrowheads="1"/>
          </p:cNvSpPr>
          <p:nvPr/>
        </p:nvSpPr>
        <p:spPr bwMode="auto">
          <a:xfrm>
            <a:off x="1600200" y="4724400"/>
            <a:ext cx="2895600" cy="646113"/>
          </a:xfrm>
          <a:prstGeom prst="rect">
            <a:avLst/>
          </a:prstGeom>
          <a:noFill/>
          <a:ln w="9525">
            <a:noFill/>
            <a:miter lim="800000"/>
            <a:headEnd/>
            <a:tailEnd/>
          </a:ln>
        </p:spPr>
        <p:txBody>
          <a:bodyPr>
            <a:spAutoFit/>
          </a:bodyPr>
          <a:lstStyle/>
          <a:p>
            <a:pPr>
              <a:spcBef>
                <a:spcPct val="50000"/>
              </a:spcBef>
            </a:pPr>
            <a:r>
              <a:rPr lang="en-US" sz="3600" b="1">
                <a:solidFill>
                  <a:srgbClr val="FF3300"/>
                </a:solidFill>
              </a:rPr>
              <a:t>  </a:t>
            </a:r>
            <a:r>
              <a:rPr lang="en-US" sz="3600" b="1">
                <a:solidFill>
                  <a:schemeClr val="accent2"/>
                </a:solidFill>
              </a:rPr>
              <a:t>Bình yên</a:t>
            </a:r>
          </a:p>
        </p:txBody>
      </p:sp>
      <p:sp>
        <p:nvSpPr>
          <p:cNvPr id="9222" name="WordArt 9"/>
          <p:cNvSpPr>
            <a:spLocks noChangeArrowheads="1" noChangeShapeType="1" noTextEdit="1"/>
          </p:cNvSpPr>
          <p:nvPr/>
        </p:nvSpPr>
        <p:spPr bwMode="auto">
          <a:xfrm>
            <a:off x="2971800" y="914400"/>
            <a:ext cx="3429000" cy="533400"/>
          </a:xfrm>
          <a:prstGeom prst="rect">
            <a:avLst/>
          </a:prstGeom>
        </p:spPr>
        <p:txBody>
          <a:bodyPr wrap="none" fromWordArt="1">
            <a:prstTxWarp prst="textPlain">
              <a:avLst>
                <a:gd name="adj" fmla="val 50000"/>
              </a:avLst>
            </a:prstTxWarp>
          </a:bodyPr>
          <a:lstStyle/>
          <a:p>
            <a:pPr algn="ctr"/>
            <a:r>
              <a:rPr lang="en-US" sz="32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Rot="1" noChangeArrowheads="1"/>
          </p:cNvSpPr>
          <p:nvPr/>
        </p:nvSpPr>
        <p:spPr bwMode="auto">
          <a:xfrm>
            <a:off x="838200" y="1524000"/>
            <a:ext cx="7391400" cy="838200"/>
          </a:xfrm>
          <a:prstGeom prst="rect">
            <a:avLst/>
          </a:prstGeom>
          <a:noFill/>
          <a:ln w="9525">
            <a:noFill/>
            <a:miter lim="800000"/>
            <a:headEnd/>
            <a:tailEnd/>
          </a:ln>
        </p:spPr>
        <p:txBody>
          <a:bodyPr/>
          <a:lstStyle/>
          <a:p>
            <a:pPr marL="609600" indent="-609600">
              <a:spcBef>
                <a:spcPct val="20000"/>
              </a:spcBef>
            </a:pPr>
            <a:r>
              <a:rPr lang="en-US" sz="4000" b="1"/>
              <a:t>    </a:t>
            </a:r>
            <a:r>
              <a:rPr lang="en-US" sz="4000" b="1">
                <a:solidFill>
                  <a:srgbClr val="FF5050"/>
                </a:solidFill>
              </a:rPr>
              <a:t>Mở rộng vốn từ: </a:t>
            </a:r>
            <a:r>
              <a:rPr lang="en-US" sz="4000" b="1">
                <a:solidFill>
                  <a:srgbClr val="00CC00"/>
                </a:solidFill>
              </a:rPr>
              <a:t>HOÀ BÌNH</a:t>
            </a:r>
          </a:p>
          <a:p>
            <a:pPr marL="609600" indent="-609600">
              <a:spcBef>
                <a:spcPct val="50000"/>
              </a:spcBef>
            </a:pPr>
            <a:r>
              <a:rPr lang="en-US" sz="3600" b="1" u="sng">
                <a:solidFill>
                  <a:schemeClr val="accent2"/>
                </a:solidFill>
              </a:rPr>
              <a:t>Bài 3:</a:t>
            </a:r>
            <a:r>
              <a:rPr lang="en-US" sz="3200" b="1">
                <a:solidFill>
                  <a:schemeClr val="accent2"/>
                </a:solidFill>
              </a:rPr>
              <a:t> Hãy viết 1 đoạn văn từ 5 đến 7 câu miêu tả cảnh thanh bình của một miền quê hoặc thành phố mà em biết ?</a:t>
            </a:r>
            <a:endParaRPr lang="en-US" sz="3200" b="1" u="sng">
              <a:solidFill>
                <a:schemeClr val="accent2"/>
              </a:solidFill>
            </a:endParaRPr>
          </a:p>
          <a:p>
            <a:pPr marL="609600" indent="-609600">
              <a:spcBef>
                <a:spcPct val="20000"/>
              </a:spcBef>
            </a:pPr>
            <a:endParaRPr lang="en-US" sz="4000" b="1">
              <a:solidFill>
                <a:schemeClr val="accent2"/>
              </a:solidFill>
            </a:endParaRPr>
          </a:p>
          <a:p>
            <a:pPr marL="609600" indent="-609600">
              <a:spcBef>
                <a:spcPct val="20000"/>
              </a:spcBef>
            </a:pPr>
            <a:endParaRPr lang="en-US" sz="3200" b="1">
              <a:solidFill>
                <a:schemeClr val="accent2"/>
              </a:solidFill>
            </a:endParaRPr>
          </a:p>
          <a:p>
            <a:pPr marL="609600" indent="-609600">
              <a:spcBef>
                <a:spcPct val="20000"/>
              </a:spcBef>
            </a:pPr>
            <a:r>
              <a:rPr lang="en-US" sz="3200" b="1">
                <a:solidFill>
                  <a:srgbClr val="FFFF00"/>
                </a:solidFill>
              </a:rPr>
              <a:t>	</a:t>
            </a:r>
            <a:r>
              <a:rPr lang="en-US" sz="3200" b="1">
                <a:solidFill>
                  <a:srgbClr val="CC0000"/>
                </a:solidFill>
              </a:rPr>
              <a:t>	</a:t>
            </a:r>
            <a:endParaRPr lang="en-US" sz="3200" b="1">
              <a:solidFill>
                <a:srgbClr val="FFFF00"/>
              </a:solidFill>
            </a:endParaRPr>
          </a:p>
          <a:p>
            <a:pPr marL="609600" indent="-609600">
              <a:spcBef>
                <a:spcPct val="20000"/>
              </a:spcBef>
            </a:pPr>
            <a:endParaRPr lang="en-US" sz="3200" b="1">
              <a:solidFill>
                <a:srgbClr val="CC0000"/>
              </a:solidFill>
            </a:endParaRPr>
          </a:p>
          <a:p>
            <a:pPr marL="609600" indent="-609600">
              <a:spcBef>
                <a:spcPct val="20000"/>
              </a:spcBef>
            </a:pPr>
            <a:r>
              <a:rPr lang="en-US" sz="4000" b="1">
                <a:solidFill>
                  <a:srgbClr val="CC0000"/>
                </a:solidFill>
              </a:rPr>
              <a:t>	</a:t>
            </a:r>
            <a:endParaRPr lang="en-US" sz="4000" b="1">
              <a:solidFill>
                <a:srgbClr val="FFFF00"/>
              </a:solidFill>
            </a:endParaRPr>
          </a:p>
          <a:p>
            <a:pPr marL="609600" indent="-609600">
              <a:spcBef>
                <a:spcPct val="20000"/>
              </a:spcBef>
            </a:pPr>
            <a:endParaRPr lang="en-US" sz="4000" b="1">
              <a:solidFill>
                <a:srgbClr val="CC0000"/>
              </a:solidFill>
            </a:endParaRPr>
          </a:p>
          <a:p>
            <a:pPr marL="609600" indent="-609600">
              <a:spcBef>
                <a:spcPct val="20000"/>
              </a:spcBef>
            </a:pPr>
            <a:r>
              <a:rPr lang="en-US" sz="3200" b="1"/>
              <a:t> </a:t>
            </a:r>
            <a:r>
              <a:rPr lang="en-US" sz="3200" b="1">
                <a:solidFill>
                  <a:srgbClr val="FFFF00"/>
                </a:solidFill>
              </a:rPr>
              <a:t> </a:t>
            </a:r>
          </a:p>
        </p:txBody>
      </p:sp>
      <p:sp>
        <p:nvSpPr>
          <p:cNvPr id="10243" name="WordArt 6"/>
          <p:cNvSpPr>
            <a:spLocks noChangeArrowheads="1" noChangeShapeType="1" noTextEdit="1"/>
          </p:cNvSpPr>
          <p:nvPr/>
        </p:nvSpPr>
        <p:spPr bwMode="auto">
          <a:xfrm>
            <a:off x="2971800" y="914400"/>
            <a:ext cx="3429000"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
        <p:nvSpPr>
          <p:cNvPr id="10244" name="Text Box 8"/>
          <p:cNvSpPr txBox="1">
            <a:spLocks noChangeArrowheads="1"/>
          </p:cNvSpPr>
          <p:nvPr/>
        </p:nvSpPr>
        <p:spPr bwMode="auto">
          <a:xfrm>
            <a:off x="1584325" y="4760913"/>
            <a:ext cx="7559675" cy="366712"/>
          </a:xfrm>
          <a:prstGeom prst="rect">
            <a:avLst/>
          </a:prstGeom>
          <a:noFill/>
          <a:ln w="9525">
            <a:noFill/>
            <a:miter lim="800000"/>
            <a:headEnd/>
            <a:tailEnd/>
          </a:ln>
        </p:spPr>
        <p:txBody>
          <a:bodyPr>
            <a:spAutoFit/>
          </a:bodyPr>
          <a:lstStyle/>
          <a:p>
            <a:endParaRPr lang="en-US"/>
          </a:p>
        </p:txBody>
      </p:sp>
      <p:sp>
        <p:nvSpPr>
          <p:cNvPr id="10245" name="Text Box 9"/>
          <p:cNvSpPr txBox="1">
            <a:spLocks noChangeArrowheads="1"/>
          </p:cNvSpPr>
          <p:nvPr/>
        </p:nvSpPr>
        <p:spPr bwMode="auto">
          <a:xfrm>
            <a:off x="1889125" y="44561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7" dur="5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364</TotalTime>
  <Words>387</Words>
  <Application>Microsoft Office PowerPoint</Application>
  <PresentationFormat>On-screen Show (4:3)</PresentationFormat>
  <Paragraphs>102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PN-Time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28</cp:revision>
  <dcterms:created xsi:type="dcterms:W3CDTF">2010-09-20T10:48:51Z</dcterms:created>
  <dcterms:modified xsi:type="dcterms:W3CDTF">2016-06-30T02:55:37Z</dcterms:modified>
</cp:coreProperties>
</file>