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42B7E-BC24-4DD8-B629-22FBA1528DAF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AA59-F216-4860-9321-C57C8DBAFD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.Vn3DH" pitchFamily="34" charset="0"/>
              </a:rPr>
              <a:t>TẬP LÀM VĂN</a:t>
            </a:r>
            <a:endParaRPr lang="en-US" dirty="0">
              <a:solidFill>
                <a:schemeClr val="bg1"/>
              </a:solidFill>
              <a:latin typeface=".Vn3DH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UVN Thay Giao Nang" pitchFamily="18" charset="0"/>
              </a:rPr>
              <a:t>LUYỆN TẬP TẢ CẢNH</a:t>
            </a:r>
            <a:endParaRPr lang="en-US" dirty="0">
              <a:solidFill>
                <a:schemeClr val="bg1"/>
              </a:solidFill>
              <a:latin typeface="UVN Thay Giao Nang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.VnBahamasBH" pitchFamily="34" charset="0"/>
              </a:rPr>
              <a:t>LUYỆN TẬP TẢ CẢNH</a:t>
            </a:r>
            <a:endParaRPr lang="en-US" dirty="0">
              <a:solidFill>
                <a:schemeClr val="bg1"/>
              </a:solidFill>
              <a:latin typeface=".VnBahamasBH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Đề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tài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: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Dựa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theo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dàn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ý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mà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em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đã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lập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ở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tuần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trước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,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hãy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viết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một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đoạn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văn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miêu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tả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sông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nước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.</a:t>
            </a:r>
            <a:endParaRPr lang="en-US" dirty="0">
              <a:solidFill>
                <a:schemeClr val="bg1"/>
              </a:solidFill>
              <a:latin typeface="UVN Ai Cap Nang" pitchFamily="18" charset="0"/>
            </a:endParaRPr>
          </a:p>
        </p:txBody>
      </p:sp>
      <p:pic>
        <p:nvPicPr>
          <p:cNvPr id="1026" name="Picture 2" descr="C:\Users\bluestar\Desktop\dong-song-ky-u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200400"/>
            <a:ext cx="70866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.VnBahamasBH" pitchFamily="34" charset="0"/>
              </a:rPr>
              <a:t>LUYỆN TẬP TẢ CẢNH</a:t>
            </a:r>
            <a:endParaRPr lang="en-US" dirty="0">
              <a:solidFill>
                <a:schemeClr val="bg1"/>
              </a:solidFill>
              <a:latin typeface=".VnBahamasBH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Gợi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ý :</a:t>
            </a: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1.Xác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định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đối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tượng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miêu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tả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trong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đoạn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văn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(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miêu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tả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đặc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điểm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nào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hoặc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bộ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phận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nào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cảnh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.VnBahamasBH" pitchFamily="34" charset="0"/>
              </a:rPr>
              <a:t>LUYỆN TẬP TẢ CẢNH</a:t>
            </a:r>
            <a:endParaRPr lang="en-US" dirty="0">
              <a:solidFill>
                <a:schemeClr val="bg1"/>
              </a:solidFill>
              <a:latin typeface=".VnBahamasBH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Gợi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ý :</a:t>
            </a: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2 .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Xác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định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trình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tự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miêu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tả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trong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đoạn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văn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.</a:t>
            </a: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- Theo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trình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tự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thời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gian</a:t>
            </a:r>
            <a:endParaRPr lang="en-US" dirty="0" smtClean="0">
              <a:solidFill>
                <a:schemeClr val="bg1"/>
              </a:solidFill>
              <a:latin typeface="UVN Ai Cap Nang" pitchFamily="18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- Theo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trình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tự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không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gian</a:t>
            </a:r>
            <a:endParaRPr lang="en-US" dirty="0" smtClean="0">
              <a:solidFill>
                <a:schemeClr val="bg1"/>
              </a:solidFill>
              <a:latin typeface="UVN Ai Cap Nang" pitchFamily="18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- Theo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cảm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nhận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từng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giác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quan</a:t>
            </a:r>
            <a:endParaRPr lang="en-US" dirty="0">
              <a:solidFill>
                <a:schemeClr val="bg1"/>
              </a:solidFill>
              <a:latin typeface="UVN Ai Cap Nang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.VnBahamasBH" pitchFamily="34" charset="0"/>
              </a:rPr>
              <a:t>LUYỆN TẬP TẢ CẢNH</a:t>
            </a:r>
            <a:endParaRPr lang="en-US" dirty="0">
              <a:solidFill>
                <a:schemeClr val="bg1"/>
              </a:solidFill>
              <a:latin typeface=".VnBahamasBH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Gợi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ý :</a:t>
            </a: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3.Tìm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những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chi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tiết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nổi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bật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,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những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liên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tưởng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thú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vị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trong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đoạn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4.Tìm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cách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thể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hiện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tình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cảm,cảm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xúc</a:t>
            </a:r>
            <a:endParaRPr lang="en-US" dirty="0" smtClean="0">
              <a:solidFill>
                <a:schemeClr val="bg1"/>
              </a:solidFill>
              <a:latin typeface="UVN Ai Cap Nang" pitchFamily="18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5.Xác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định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nội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dung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mở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đầu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và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kết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UVN Ai Cap Nang" pitchFamily="18" charset="0"/>
              </a:rPr>
              <a:t>đoạn</a:t>
            </a:r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 .</a:t>
            </a:r>
            <a:endParaRPr lang="en-US" dirty="0">
              <a:solidFill>
                <a:schemeClr val="bg1"/>
              </a:solidFill>
              <a:latin typeface="UVN Ai Cap Nang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UVN Ai Cap Nang" pitchFamily="18" charset="0"/>
              </a:rPr>
              <a:t>KẾT THÚC BÀI HỌC</a:t>
            </a:r>
            <a:endParaRPr lang="en-US" dirty="0">
              <a:solidFill>
                <a:schemeClr val="bg1"/>
              </a:solidFill>
              <a:latin typeface="UVN Ai Cap Nang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146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TẬP LÀM VĂN</vt:lpstr>
      <vt:lpstr>LUYỆN TẬP TẢ CẢNH</vt:lpstr>
      <vt:lpstr>LUYỆN TẬP TẢ CẢNH</vt:lpstr>
      <vt:lpstr>LUYỆN TẬP TẢ CẢNH</vt:lpstr>
      <vt:lpstr>LUYỆN TẬP TẢ CẢNH</vt:lpstr>
      <vt:lpstr>KẾT THÚC BÀI HỌC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bluestar</dc:creator>
  <cp:lastModifiedBy>CSTeam</cp:lastModifiedBy>
  <cp:revision>5</cp:revision>
  <dcterms:created xsi:type="dcterms:W3CDTF">2012-09-25T06:58:34Z</dcterms:created>
  <dcterms:modified xsi:type="dcterms:W3CDTF">2016-06-30T03:00:46Z</dcterms:modified>
</cp:coreProperties>
</file>