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32"/>
  </p:notesMasterIdLst>
  <p:sldIdLst>
    <p:sldId id="308" r:id="rId2"/>
    <p:sldId id="309" r:id="rId3"/>
    <p:sldId id="307" r:id="rId4"/>
    <p:sldId id="276" r:id="rId5"/>
    <p:sldId id="313" r:id="rId6"/>
    <p:sldId id="314" r:id="rId7"/>
    <p:sldId id="310" r:id="rId8"/>
    <p:sldId id="319" r:id="rId9"/>
    <p:sldId id="311" r:id="rId10"/>
    <p:sldId id="293" r:id="rId11"/>
    <p:sldId id="312" r:id="rId12"/>
    <p:sldId id="320" r:id="rId13"/>
    <p:sldId id="321" r:id="rId14"/>
    <p:sldId id="322" r:id="rId15"/>
    <p:sldId id="294" r:id="rId16"/>
    <p:sldId id="323" r:id="rId17"/>
    <p:sldId id="324" r:id="rId18"/>
    <p:sldId id="326" r:id="rId19"/>
    <p:sldId id="295" r:id="rId20"/>
    <p:sldId id="315" r:id="rId21"/>
    <p:sldId id="316" r:id="rId22"/>
    <p:sldId id="317" r:id="rId23"/>
    <p:sldId id="327" r:id="rId24"/>
    <p:sldId id="328" r:id="rId25"/>
    <p:sldId id="331" r:id="rId26"/>
    <p:sldId id="332" r:id="rId27"/>
    <p:sldId id="333" r:id="rId28"/>
    <p:sldId id="329" r:id="rId29"/>
    <p:sldId id="318" r:id="rId30"/>
    <p:sldId id="330" r:id="rId31"/>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6B2C9A"/>
    <a:srgbClr val="AD1963"/>
    <a:srgbClr val="B80E5B"/>
    <a:srgbClr val="000000"/>
    <a:srgbClr val="FF00FF"/>
    <a:srgbClr val="AD19A6"/>
    <a:srgbClr val="FF00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0" d="100"/>
          <a:sy n="70" d="100"/>
        </p:scale>
        <p:origin x="-468"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en-US"/>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277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en-US"/>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AAFAD54C-A676-4B0B-8BC3-D565E6C7992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smtClean="0"/>
          </a:p>
        </p:txBody>
      </p:sp>
      <p:sp>
        <p:nvSpPr>
          <p:cNvPr id="33796" name="Slide Number Placeholder 3"/>
          <p:cNvSpPr>
            <a:spLocks noGrp="1"/>
          </p:cNvSpPr>
          <p:nvPr>
            <p:ph type="sldNum" sz="quarter" idx="5"/>
          </p:nvPr>
        </p:nvSpPr>
        <p:spPr>
          <a:noFill/>
        </p:spPr>
        <p:txBody>
          <a:bodyPr/>
          <a:lstStyle/>
          <a:p>
            <a:fld id="{F70A72BE-74EB-4DD6-9595-B83ECE9F90FB}" type="slidenum">
              <a:rPr lang="en-US" smtClean="0"/>
              <a:pPr/>
              <a:t>18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7F1B78-A463-4608-BFB8-D57709322C73}" type="slidenum">
              <a:rPr lang="en-US"/>
              <a:pPr>
                <a:defRPr/>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6727DF-7124-4F47-AC63-AA45728C0020}" type="slidenum">
              <a:rPr lang="en-US"/>
              <a:pPr>
                <a:defRPr/>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6CEF81-3FCB-43E8-AE72-046409B8B0A9}" type="slidenum">
              <a:rPr lang="en-US"/>
              <a:pPr>
                <a:defRPr/>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45B0DC-9E0F-45D7-9274-9E7A20C2D794}" type="slidenum">
              <a:rPr lang="en-US"/>
              <a:pPr>
                <a:defRPr/>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81877C-B9CF-4CA8-8680-6632A95C4083}" type="slidenum">
              <a:rPr lang="en-US"/>
              <a:pPr>
                <a:defRPr/>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824B944-AD50-4EDB-9644-E72110835BDD}" type="slidenum">
              <a:rPr lang="en-US"/>
              <a:pPr>
                <a:defRPr/>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D74E47C-3718-43F2-95BD-425D53418C53}" type="slidenum">
              <a:rPr lang="en-US"/>
              <a:pPr>
                <a:defRPr/>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D609FD0-83D4-4EF2-870D-3B3623587C85}" type="slidenum">
              <a:rPr lang="en-US"/>
              <a:pPr>
                <a:defRPr/>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3C3765D-1857-4B6E-951F-DC62E43E1E85}" type="slidenum">
              <a:rPr lang="en-US"/>
              <a:pPr>
                <a:defRPr/>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B1FD2D8-46C1-42AB-A0BC-95BD73FB34DE}" type="slidenum">
              <a:rPr lang="en-US"/>
              <a:pPr>
                <a:defRPr/>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14B3393-ED54-42FB-9D69-AC6B003C97BC}" type="slidenum">
              <a:rPr lang="en-US"/>
              <a:pPr>
                <a:defRPr/>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B08E02F6-E7D6-4F65-8DFE-BD5A4F5052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dissolv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p:cNvSpPr>
            <a:spLocks noGrp="1" noChangeArrowheads="1"/>
          </p:cNvSpPr>
          <p:nvPr>
            <p:ph type="sldNum" sz="quarter" idx="12"/>
          </p:nvPr>
        </p:nvSpPr>
        <p:spPr/>
        <p:txBody>
          <a:bodyPr/>
          <a:lstStyle/>
          <a:p>
            <a:pPr>
              <a:defRPr/>
            </a:pPr>
            <a:fld id="{11686121-A949-44E2-B397-1C445D2BB6A4}" type="slidenum">
              <a:rPr lang="en-US">
                <a:latin typeface="Arial"/>
              </a:rPr>
              <a:pPr>
                <a:defRPr/>
              </a:pPr>
              <a:t>1</a:t>
            </a:fld>
            <a:endParaRPr lang="en-US">
              <a:latin typeface="Arial"/>
            </a:endParaRPr>
          </a:p>
        </p:txBody>
      </p:sp>
      <p:sp>
        <p:nvSpPr>
          <p:cNvPr id="2051" name="Text Box 2"/>
          <p:cNvSpPr txBox="1">
            <a:spLocks noChangeArrowheads="1"/>
          </p:cNvSpPr>
          <p:nvPr/>
        </p:nvSpPr>
        <p:spPr bwMode="auto">
          <a:xfrm>
            <a:off x="2667000" y="228600"/>
            <a:ext cx="3048000" cy="366713"/>
          </a:xfrm>
          <a:prstGeom prst="rect">
            <a:avLst/>
          </a:prstGeom>
          <a:noFill/>
          <a:ln w="9525">
            <a:noFill/>
            <a:miter lim="800000"/>
            <a:headEnd/>
            <a:tailEnd/>
          </a:ln>
        </p:spPr>
        <p:txBody>
          <a:bodyPr>
            <a:spAutoFit/>
          </a:bodyPr>
          <a:lstStyle/>
          <a:p>
            <a:pPr algn="l" eaLnBrk="0" hangingPunct="0">
              <a:spcBef>
                <a:spcPct val="50000"/>
              </a:spcBef>
            </a:pPr>
            <a:endParaRPr lang="en-US"/>
          </a:p>
        </p:txBody>
      </p:sp>
      <p:sp>
        <p:nvSpPr>
          <p:cNvPr id="89091" name="Text Box 3"/>
          <p:cNvSpPr txBox="1">
            <a:spLocks noChangeArrowheads="1"/>
          </p:cNvSpPr>
          <p:nvPr/>
        </p:nvSpPr>
        <p:spPr bwMode="auto">
          <a:xfrm>
            <a:off x="2057400" y="0"/>
            <a:ext cx="5867400" cy="1471613"/>
          </a:xfrm>
          <a:prstGeom prst="rect">
            <a:avLst/>
          </a:prstGeom>
          <a:noFill/>
          <a:ln w="9525">
            <a:noFill/>
            <a:miter lim="800000"/>
            <a:headEnd/>
            <a:tailEnd/>
          </a:ln>
          <a:effectLst/>
        </p:spPr>
        <p:txBody>
          <a:bodyPr>
            <a:spAutoFit/>
          </a:bodyPr>
          <a:lstStyle/>
          <a:p>
            <a:pPr eaLnBrk="0" hangingPunct="0">
              <a:lnSpc>
                <a:spcPct val="90000"/>
              </a:lnSpc>
              <a:spcBef>
                <a:spcPct val="50000"/>
              </a:spcBef>
              <a:defRPr/>
            </a:pPr>
            <a:r>
              <a:rPr lang="en-US" sz="2800" b="1" i="1">
                <a:latin typeface="Arial"/>
              </a:rPr>
              <a:t>Thứ tư, ngày  6  tháng  10  năm  2010</a:t>
            </a:r>
            <a:endParaRPr lang="en-US" sz="2800" b="1" i="1">
              <a:solidFill>
                <a:schemeClr val="hlink"/>
              </a:solidFill>
              <a:latin typeface="Arial"/>
            </a:endParaRPr>
          </a:p>
          <a:p>
            <a:pPr eaLnBrk="0" hangingPunct="0">
              <a:lnSpc>
                <a:spcPct val="90000"/>
              </a:lnSpc>
              <a:spcBef>
                <a:spcPct val="50000"/>
              </a:spcBef>
              <a:defRPr/>
            </a:pPr>
            <a:r>
              <a:rPr lang="en-US" sz="2800" b="1" i="1">
                <a:latin typeface="Arial"/>
              </a:rPr>
              <a:t>Môn: </a:t>
            </a:r>
            <a:r>
              <a:rPr lang="en-US" sz="2800" b="1">
                <a:solidFill>
                  <a:schemeClr val="hlink"/>
                </a:solidFill>
                <a:effectLst>
                  <a:outerShdw blurRad="38100" dist="38100" dir="2700000" algn="tl">
                    <a:srgbClr val="000000"/>
                  </a:outerShdw>
                </a:effectLst>
                <a:latin typeface="Arial"/>
              </a:rPr>
              <a:t>Thủ công lớp 2</a:t>
            </a:r>
            <a:endParaRPr lang="en-US" sz="2800" b="1" i="1">
              <a:effectLst>
                <a:outerShdw blurRad="38100" dist="38100" dir="2700000" algn="tl">
                  <a:srgbClr val="000000"/>
                </a:outerShdw>
              </a:effectLst>
              <a:latin typeface="Arial"/>
            </a:endParaRPr>
          </a:p>
        </p:txBody>
      </p:sp>
      <p:sp>
        <p:nvSpPr>
          <p:cNvPr id="2053" name="Text Box 4"/>
          <p:cNvSpPr txBox="1">
            <a:spLocks noChangeArrowheads="1"/>
          </p:cNvSpPr>
          <p:nvPr/>
        </p:nvSpPr>
        <p:spPr bwMode="auto">
          <a:xfrm>
            <a:off x="2362200" y="1219200"/>
            <a:ext cx="1219200" cy="366713"/>
          </a:xfrm>
          <a:prstGeom prst="rect">
            <a:avLst/>
          </a:prstGeom>
          <a:noFill/>
          <a:ln w="9525">
            <a:noFill/>
            <a:miter lim="800000"/>
            <a:headEnd/>
            <a:tailEnd/>
          </a:ln>
        </p:spPr>
        <p:txBody>
          <a:bodyPr>
            <a:spAutoFit/>
          </a:bodyPr>
          <a:lstStyle/>
          <a:p>
            <a:pPr algn="l" eaLnBrk="0" hangingPunct="0">
              <a:spcBef>
                <a:spcPct val="50000"/>
              </a:spcBef>
            </a:pPr>
            <a:endParaRPr lang="en-US"/>
          </a:p>
        </p:txBody>
      </p:sp>
      <p:sp>
        <p:nvSpPr>
          <p:cNvPr id="89093" name="Text Box 5"/>
          <p:cNvSpPr txBox="1">
            <a:spLocks noChangeArrowheads="1"/>
          </p:cNvSpPr>
          <p:nvPr/>
        </p:nvSpPr>
        <p:spPr bwMode="auto">
          <a:xfrm>
            <a:off x="366713" y="1752600"/>
            <a:ext cx="8777287" cy="519113"/>
          </a:xfrm>
          <a:prstGeom prst="rect">
            <a:avLst/>
          </a:prstGeom>
          <a:noFill/>
          <a:ln w="9525">
            <a:noFill/>
            <a:miter lim="800000"/>
            <a:headEnd/>
            <a:tailEnd/>
          </a:ln>
          <a:effectLst/>
        </p:spPr>
        <p:txBody>
          <a:bodyPr>
            <a:spAutoFit/>
          </a:bodyPr>
          <a:lstStyle/>
          <a:p>
            <a:pPr marL="457200" indent="-457200" algn="l" eaLnBrk="0" hangingPunct="0">
              <a:spcBef>
                <a:spcPct val="50000"/>
              </a:spcBef>
              <a:buFontTx/>
              <a:buAutoNum type="romanUcPeriod"/>
              <a:defRPr/>
            </a:pPr>
            <a:r>
              <a:rPr lang="en-US" sz="2800">
                <a:solidFill>
                  <a:schemeClr val="hlink"/>
                </a:solidFill>
                <a:effectLst>
                  <a:outerShdw blurRad="38100" dist="38100" dir="2700000" algn="tl">
                    <a:srgbClr val="000000"/>
                  </a:outerShdw>
                </a:effectLst>
                <a:latin typeface="Arial"/>
              </a:rPr>
              <a:t>Kiểm tra bài cũ:</a:t>
            </a:r>
          </a:p>
        </p:txBody>
      </p:sp>
      <p:sp>
        <p:nvSpPr>
          <p:cNvPr id="89094" name="Rectangle 6" descr="th_thth694944l4aajphfro"/>
          <p:cNvSpPr>
            <a:spLocks noChangeArrowheads="1"/>
          </p:cNvSpPr>
          <p:nvPr/>
        </p:nvSpPr>
        <p:spPr bwMode="auto">
          <a:xfrm>
            <a:off x="914400" y="0"/>
            <a:ext cx="7375525" cy="2209800"/>
          </a:xfrm>
          <a:prstGeom prst="rect">
            <a:avLst/>
          </a:prstGeom>
          <a:blipFill dpi="0" rotWithShape="1">
            <a:blip r:embed="rId2"/>
            <a:srcRect/>
            <a:stretch>
              <a:fillRect/>
            </a:stretch>
          </a:blipFill>
          <a:ln w="9525">
            <a:noFill/>
            <a:miter lim="800000"/>
            <a:headEnd/>
            <a:tailEnd/>
          </a:ln>
        </p:spPr>
        <p:txBody>
          <a:bodyPr anchor="ctr"/>
          <a:lstStyle/>
          <a:p>
            <a:pPr marL="342900" indent="-342900"/>
            <a:r>
              <a:rPr lang="en-US" sz="4400" b="1" i="1">
                <a:solidFill>
                  <a:schemeClr val="tx2"/>
                </a:solidFill>
              </a:rPr>
              <a:t>KIỂM TRA BÀI CŨ</a:t>
            </a:r>
          </a:p>
        </p:txBody>
      </p:sp>
      <p:sp>
        <p:nvSpPr>
          <p:cNvPr id="89095" name="Rectangle 7"/>
          <p:cNvSpPr>
            <a:spLocks noChangeArrowheads="1"/>
          </p:cNvSpPr>
          <p:nvPr/>
        </p:nvSpPr>
        <p:spPr bwMode="auto">
          <a:xfrm>
            <a:off x="685800" y="2286000"/>
            <a:ext cx="7848600" cy="1874838"/>
          </a:xfrm>
          <a:prstGeom prst="rect">
            <a:avLst/>
          </a:prstGeom>
          <a:noFill/>
          <a:ln w="9525">
            <a:noFill/>
            <a:miter lim="800000"/>
            <a:headEnd/>
            <a:tailEnd/>
          </a:ln>
          <a:effectLst/>
        </p:spPr>
        <p:txBody>
          <a:bodyPr/>
          <a:lstStyle/>
          <a:p>
            <a:pPr marL="609600" indent="-609600" algn="l">
              <a:lnSpc>
                <a:spcPct val="110000"/>
              </a:lnSpc>
              <a:spcBef>
                <a:spcPct val="20000"/>
              </a:spcBef>
              <a:buClr>
                <a:schemeClr val="hlink"/>
              </a:buClr>
              <a:buSzPct val="120000"/>
              <a:buFontTx/>
              <a:buAutoNum type="arabicPeriod"/>
              <a:defRPr/>
            </a:pPr>
            <a:r>
              <a:rPr lang="en-US" sz="3200" b="1" dirty="0">
                <a:solidFill>
                  <a:schemeClr val="hlink"/>
                </a:solidFill>
                <a:effectLst>
                  <a:outerShdw blurRad="38100" dist="38100" dir="2700000" algn="tl">
                    <a:srgbClr val="000000"/>
                  </a:outerShdw>
                </a:effectLst>
                <a:latin typeface="Arial"/>
              </a:rPr>
              <a:t>Ở </a:t>
            </a:r>
            <a:r>
              <a:rPr lang="en-US" sz="3200" b="1" dirty="0" err="1">
                <a:solidFill>
                  <a:schemeClr val="hlink"/>
                </a:solidFill>
                <a:effectLst>
                  <a:outerShdw blurRad="38100" dist="38100" dir="2700000" algn="tl">
                    <a:srgbClr val="000000"/>
                  </a:outerShdw>
                </a:effectLst>
                <a:latin typeface="Arial"/>
              </a:rPr>
              <a:t>tiết</a:t>
            </a:r>
            <a:r>
              <a:rPr lang="en-US" sz="3200" b="1" dirty="0">
                <a:solidFill>
                  <a:schemeClr val="hlink"/>
                </a:solidFill>
                <a:effectLst>
                  <a:outerShdw blurRad="38100" dist="38100" dir="2700000" algn="tl">
                    <a:srgbClr val="000000"/>
                  </a:outerShdw>
                </a:effectLst>
                <a:latin typeface="Arial"/>
              </a:rPr>
              <a:t> </a:t>
            </a:r>
            <a:r>
              <a:rPr lang="en-US" sz="3200" b="1" dirty="0" err="1">
                <a:solidFill>
                  <a:schemeClr val="hlink"/>
                </a:solidFill>
                <a:effectLst>
                  <a:outerShdw blurRad="38100" dist="38100" dir="2700000" algn="tl">
                    <a:srgbClr val="000000"/>
                  </a:outerShdw>
                </a:effectLst>
                <a:latin typeface="Arial"/>
              </a:rPr>
              <a:t>học</a:t>
            </a:r>
            <a:r>
              <a:rPr lang="en-US" sz="3200" b="1" dirty="0">
                <a:solidFill>
                  <a:schemeClr val="hlink"/>
                </a:solidFill>
                <a:effectLst>
                  <a:outerShdw blurRad="38100" dist="38100" dir="2700000" algn="tl">
                    <a:srgbClr val="000000"/>
                  </a:outerShdw>
                </a:effectLst>
                <a:latin typeface="Arial"/>
              </a:rPr>
              <a:t> </a:t>
            </a:r>
            <a:r>
              <a:rPr lang="en-US" sz="3200" b="1" dirty="0" err="1">
                <a:solidFill>
                  <a:schemeClr val="hlink"/>
                </a:solidFill>
                <a:effectLst>
                  <a:outerShdw blurRad="38100" dist="38100" dir="2700000" algn="tl">
                    <a:srgbClr val="000000"/>
                  </a:outerShdw>
                </a:effectLst>
                <a:latin typeface="Arial"/>
              </a:rPr>
              <a:t>trước</a:t>
            </a:r>
            <a:r>
              <a:rPr lang="en-US" sz="3200" b="1" dirty="0">
                <a:solidFill>
                  <a:schemeClr val="hlink"/>
                </a:solidFill>
                <a:effectLst>
                  <a:outerShdw blurRad="38100" dist="38100" dir="2700000" algn="tl">
                    <a:srgbClr val="000000"/>
                  </a:outerShdw>
                </a:effectLst>
                <a:latin typeface="Arial"/>
              </a:rPr>
              <a:t> </a:t>
            </a:r>
            <a:r>
              <a:rPr lang="en-US" sz="3200" b="1" dirty="0" err="1">
                <a:solidFill>
                  <a:schemeClr val="hlink"/>
                </a:solidFill>
                <a:effectLst>
                  <a:outerShdw blurRad="38100" dist="38100" dir="2700000" algn="tl">
                    <a:srgbClr val="000000"/>
                  </a:outerShdw>
                </a:effectLst>
                <a:latin typeface="Arial"/>
              </a:rPr>
              <a:t>chúng</a:t>
            </a:r>
            <a:r>
              <a:rPr lang="en-US" sz="3200" b="1" dirty="0">
                <a:solidFill>
                  <a:schemeClr val="hlink"/>
                </a:solidFill>
                <a:effectLst>
                  <a:outerShdw blurRad="38100" dist="38100" dir="2700000" algn="tl">
                    <a:srgbClr val="000000"/>
                  </a:outerShdw>
                </a:effectLst>
                <a:latin typeface="Arial"/>
              </a:rPr>
              <a:t> </a:t>
            </a:r>
            <a:r>
              <a:rPr lang="en-US" sz="3200" b="1" dirty="0" err="1">
                <a:solidFill>
                  <a:schemeClr val="hlink"/>
                </a:solidFill>
                <a:effectLst>
                  <a:outerShdw blurRad="38100" dist="38100" dir="2700000" algn="tl">
                    <a:srgbClr val="000000"/>
                  </a:outerShdw>
                </a:effectLst>
                <a:latin typeface="Arial"/>
              </a:rPr>
              <a:t>ta</a:t>
            </a:r>
            <a:r>
              <a:rPr lang="en-US" sz="3200" b="1" dirty="0">
                <a:solidFill>
                  <a:schemeClr val="hlink"/>
                </a:solidFill>
                <a:effectLst>
                  <a:outerShdw blurRad="38100" dist="38100" dir="2700000" algn="tl">
                    <a:srgbClr val="000000"/>
                  </a:outerShdw>
                </a:effectLst>
                <a:latin typeface="Arial"/>
              </a:rPr>
              <a:t> </a:t>
            </a:r>
            <a:r>
              <a:rPr lang="en-US" sz="3200" b="1" dirty="0" err="1">
                <a:solidFill>
                  <a:schemeClr val="hlink"/>
                </a:solidFill>
                <a:effectLst>
                  <a:outerShdw blurRad="38100" dist="38100" dir="2700000" algn="tl">
                    <a:srgbClr val="000000"/>
                  </a:outerShdw>
                </a:effectLst>
                <a:latin typeface="Arial"/>
              </a:rPr>
              <a:t>học</a:t>
            </a:r>
            <a:r>
              <a:rPr lang="en-US" sz="3200" b="1" dirty="0">
                <a:solidFill>
                  <a:schemeClr val="hlink"/>
                </a:solidFill>
                <a:effectLst>
                  <a:outerShdw blurRad="38100" dist="38100" dir="2700000" algn="tl">
                    <a:srgbClr val="000000"/>
                  </a:outerShdw>
                </a:effectLst>
                <a:latin typeface="Arial"/>
              </a:rPr>
              <a:t> </a:t>
            </a:r>
            <a:r>
              <a:rPr lang="en-US" sz="3200" b="1" dirty="0" err="1">
                <a:solidFill>
                  <a:schemeClr val="hlink"/>
                </a:solidFill>
                <a:effectLst>
                  <a:outerShdw blurRad="38100" dist="38100" dir="2700000" algn="tl">
                    <a:srgbClr val="000000"/>
                  </a:outerShdw>
                </a:effectLst>
                <a:latin typeface="Arial"/>
              </a:rPr>
              <a:t>bài</a:t>
            </a:r>
            <a:r>
              <a:rPr lang="en-US" sz="3200" b="1" dirty="0">
                <a:solidFill>
                  <a:schemeClr val="hlink"/>
                </a:solidFill>
                <a:effectLst>
                  <a:outerShdw blurRad="38100" dist="38100" dir="2700000" algn="tl">
                    <a:srgbClr val="000000"/>
                  </a:outerShdw>
                </a:effectLst>
                <a:latin typeface="Arial"/>
              </a:rPr>
              <a:t> </a:t>
            </a:r>
            <a:r>
              <a:rPr lang="en-US" sz="3200" b="1" dirty="0" err="1">
                <a:solidFill>
                  <a:schemeClr val="hlink"/>
                </a:solidFill>
                <a:effectLst>
                  <a:outerShdw blurRad="38100" dist="38100" dir="2700000" algn="tl">
                    <a:srgbClr val="000000"/>
                  </a:outerShdw>
                </a:effectLst>
                <a:latin typeface="Arial"/>
              </a:rPr>
              <a:t>gì</a:t>
            </a:r>
            <a:r>
              <a:rPr lang="en-US" sz="3200" b="1" dirty="0">
                <a:solidFill>
                  <a:schemeClr val="hlink"/>
                </a:solidFill>
                <a:effectLst>
                  <a:outerShdw blurRad="38100" dist="38100" dir="2700000" algn="tl">
                    <a:srgbClr val="000000"/>
                  </a:outerShdw>
                </a:effectLst>
                <a:latin typeface="Arial"/>
              </a:rPr>
              <a:t>?</a:t>
            </a:r>
          </a:p>
          <a:p>
            <a:pPr marL="609600" indent="-609600" algn="l">
              <a:lnSpc>
                <a:spcPct val="110000"/>
              </a:lnSpc>
              <a:spcBef>
                <a:spcPct val="20000"/>
              </a:spcBef>
              <a:buClr>
                <a:schemeClr val="hlink"/>
              </a:buClr>
              <a:buSzPct val="120000"/>
              <a:buFontTx/>
              <a:buAutoNum type="arabicPeriod"/>
              <a:defRPr/>
            </a:pPr>
            <a:r>
              <a:rPr lang="en-US" sz="3200" b="1" dirty="0" err="1">
                <a:solidFill>
                  <a:schemeClr val="hlink"/>
                </a:solidFill>
                <a:effectLst>
                  <a:outerShdw blurRad="38100" dist="38100" dir="2700000" algn="tl">
                    <a:srgbClr val="000000"/>
                  </a:outerShdw>
                </a:effectLst>
                <a:latin typeface="Arial"/>
              </a:rPr>
              <a:t>Hãy</a:t>
            </a:r>
            <a:r>
              <a:rPr lang="en-US" sz="3200" b="1" dirty="0">
                <a:solidFill>
                  <a:schemeClr val="hlink"/>
                </a:solidFill>
                <a:effectLst>
                  <a:outerShdw blurRad="38100" dist="38100" dir="2700000" algn="tl">
                    <a:srgbClr val="000000"/>
                  </a:outerShdw>
                </a:effectLst>
                <a:latin typeface="Arial"/>
              </a:rPr>
              <a:t> </a:t>
            </a:r>
            <a:r>
              <a:rPr lang="en-US" sz="3200" b="1" dirty="0" err="1">
                <a:solidFill>
                  <a:schemeClr val="hlink"/>
                </a:solidFill>
                <a:effectLst>
                  <a:outerShdw blurRad="38100" dist="38100" dir="2700000" algn="tl">
                    <a:srgbClr val="000000"/>
                  </a:outerShdw>
                </a:effectLst>
                <a:latin typeface="Arial"/>
              </a:rPr>
              <a:t>kể</a:t>
            </a:r>
            <a:r>
              <a:rPr lang="en-US" sz="3200" b="1" dirty="0">
                <a:solidFill>
                  <a:schemeClr val="hlink"/>
                </a:solidFill>
                <a:effectLst>
                  <a:outerShdw blurRad="38100" dist="38100" dir="2700000" algn="tl">
                    <a:srgbClr val="000000"/>
                  </a:outerShdw>
                </a:effectLst>
                <a:latin typeface="Arial"/>
              </a:rPr>
              <a:t> </a:t>
            </a:r>
            <a:r>
              <a:rPr lang="en-US" sz="3200" b="1" dirty="0" err="1">
                <a:solidFill>
                  <a:schemeClr val="hlink"/>
                </a:solidFill>
                <a:effectLst>
                  <a:outerShdw blurRad="38100" dist="38100" dir="2700000" algn="tl">
                    <a:srgbClr val="000000"/>
                  </a:outerShdw>
                </a:effectLst>
                <a:latin typeface="Arial"/>
              </a:rPr>
              <a:t>tên</a:t>
            </a:r>
            <a:r>
              <a:rPr lang="en-US" sz="3200" b="1" dirty="0">
                <a:solidFill>
                  <a:schemeClr val="hlink"/>
                </a:solidFill>
                <a:effectLst>
                  <a:outerShdw blurRad="38100" dist="38100" dir="2700000" algn="tl">
                    <a:srgbClr val="000000"/>
                  </a:outerShdw>
                </a:effectLst>
                <a:latin typeface="Arial"/>
              </a:rPr>
              <a:t> </a:t>
            </a:r>
            <a:r>
              <a:rPr lang="en-US" sz="3200" b="1" dirty="0" err="1">
                <a:solidFill>
                  <a:schemeClr val="hlink"/>
                </a:solidFill>
                <a:effectLst>
                  <a:outerShdw blurRad="38100" dist="38100" dir="2700000" algn="tl">
                    <a:srgbClr val="000000"/>
                  </a:outerShdw>
                </a:effectLst>
                <a:latin typeface="Arial"/>
              </a:rPr>
              <a:t>một</a:t>
            </a:r>
            <a:r>
              <a:rPr lang="en-US" sz="3200" b="1" dirty="0">
                <a:solidFill>
                  <a:schemeClr val="hlink"/>
                </a:solidFill>
                <a:effectLst>
                  <a:outerShdw blurRad="38100" dist="38100" dir="2700000" algn="tl">
                    <a:srgbClr val="000000"/>
                  </a:outerShdw>
                </a:effectLst>
                <a:latin typeface="Arial"/>
              </a:rPr>
              <a:t> </a:t>
            </a:r>
            <a:r>
              <a:rPr lang="en-US" sz="3200" b="1" dirty="0" err="1">
                <a:solidFill>
                  <a:schemeClr val="hlink"/>
                </a:solidFill>
                <a:effectLst>
                  <a:outerShdw blurRad="38100" dist="38100" dir="2700000" algn="tl">
                    <a:srgbClr val="000000"/>
                  </a:outerShdw>
                </a:effectLst>
                <a:latin typeface="Arial"/>
              </a:rPr>
              <a:t>số</a:t>
            </a:r>
            <a:r>
              <a:rPr lang="en-US" sz="3200" b="1" dirty="0">
                <a:solidFill>
                  <a:schemeClr val="hlink"/>
                </a:solidFill>
                <a:effectLst>
                  <a:outerShdw blurRad="38100" dist="38100" dir="2700000" algn="tl">
                    <a:srgbClr val="000000"/>
                  </a:outerShdw>
                </a:effectLst>
                <a:latin typeface="Arial"/>
              </a:rPr>
              <a:t> </a:t>
            </a:r>
            <a:r>
              <a:rPr lang="en-US" sz="3200" b="1" dirty="0" err="1">
                <a:solidFill>
                  <a:schemeClr val="hlink"/>
                </a:solidFill>
                <a:effectLst>
                  <a:outerShdw blurRad="38100" dist="38100" dir="2700000" algn="tl">
                    <a:srgbClr val="000000"/>
                  </a:outerShdw>
                </a:effectLst>
                <a:latin typeface="Arial"/>
              </a:rPr>
              <a:t>dụng</a:t>
            </a:r>
            <a:r>
              <a:rPr lang="en-US" sz="3200" b="1" dirty="0">
                <a:solidFill>
                  <a:schemeClr val="hlink"/>
                </a:solidFill>
                <a:effectLst>
                  <a:outerShdw blurRad="38100" dist="38100" dir="2700000" algn="tl">
                    <a:srgbClr val="000000"/>
                  </a:outerShdw>
                </a:effectLst>
                <a:latin typeface="Arial"/>
              </a:rPr>
              <a:t> </a:t>
            </a:r>
            <a:r>
              <a:rPr lang="en-US" sz="3200" b="1" dirty="0" err="1">
                <a:solidFill>
                  <a:schemeClr val="hlink"/>
                </a:solidFill>
                <a:effectLst>
                  <a:outerShdw blurRad="38100" dist="38100" dir="2700000" algn="tl">
                    <a:srgbClr val="000000"/>
                  </a:outerShdw>
                </a:effectLst>
                <a:latin typeface="Arial"/>
              </a:rPr>
              <a:t>cụ</a:t>
            </a:r>
            <a:r>
              <a:rPr lang="en-US" sz="3200" b="1" dirty="0">
                <a:solidFill>
                  <a:schemeClr val="hlink"/>
                </a:solidFill>
                <a:effectLst>
                  <a:outerShdw blurRad="38100" dist="38100" dir="2700000" algn="tl">
                    <a:srgbClr val="000000"/>
                  </a:outerShdw>
                </a:effectLst>
                <a:latin typeface="Arial"/>
              </a:rPr>
              <a:t> </a:t>
            </a:r>
            <a:r>
              <a:rPr lang="en-US" sz="3200" b="1" dirty="0" err="1">
                <a:solidFill>
                  <a:schemeClr val="hlink"/>
                </a:solidFill>
                <a:effectLst>
                  <a:outerShdw blurRad="38100" dist="38100" dir="2700000" algn="tl">
                    <a:srgbClr val="000000"/>
                  </a:outerShdw>
                </a:effectLst>
                <a:latin typeface="Arial"/>
              </a:rPr>
              <a:t>nấu</a:t>
            </a:r>
            <a:r>
              <a:rPr lang="en-US" sz="3200" b="1" dirty="0">
                <a:solidFill>
                  <a:schemeClr val="hlink"/>
                </a:solidFill>
                <a:effectLst>
                  <a:outerShdw blurRad="38100" dist="38100" dir="2700000" algn="tl">
                    <a:srgbClr val="000000"/>
                  </a:outerShdw>
                </a:effectLst>
                <a:latin typeface="Arial"/>
              </a:rPr>
              <a:t> </a:t>
            </a:r>
            <a:r>
              <a:rPr lang="en-US" sz="3200" b="1" dirty="0" err="1">
                <a:solidFill>
                  <a:schemeClr val="hlink"/>
                </a:solidFill>
                <a:effectLst>
                  <a:outerShdw blurRad="38100" dist="38100" dir="2700000" algn="tl">
                    <a:srgbClr val="000000"/>
                  </a:outerShdw>
                </a:effectLst>
                <a:latin typeface="Arial"/>
              </a:rPr>
              <a:t>ăn</a:t>
            </a:r>
            <a:r>
              <a:rPr lang="en-US" sz="3200" b="1" dirty="0">
                <a:solidFill>
                  <a:schemeClr val="hlink"/>
                </a:solidFill>
                <a:effectLst>
                  <a:outerShdw blurRad="38100" dist="38100" dir="2700000" algn="tl">
                    <a:srgbClr val="000000"/>
                  </a:outerShdw>
                </a:effectLst>
                <a:latin typeface="Arial"/>
              </a:rPr>
              <a:t> </a:t>
            </a:r>
            <a:r>
              <a:rPr lang="en-US" sz="3200" b="1" dirty="0" err="1">
                <a:solidFill>
                  <a:schemeClr val="hlink"/>
                </a:solidFill>
                <a:effectLst>
                  <a:outerShdw blurRad="38100" dist="38100" dir="2700000" algn="tl">
                    <a:srgbClr val="000000"/>
                  </a:outerShdw>
                </a:effectLst>
                <a:latin typeface="Arial"/>
              </a:rPr>
              <a:t>và</a:t>
            </a:r>
            <a:r>
              <a:rPr lang="en-US" sz="3200" b="1" dirty="0">
                <a:solidFill>
                  <a:schemeClr val="hlink"/>
                </a:solidFill>
                <a:effectLst>
                  <a:outerShdw blurRad="38100" dist="38100" dir="2700000" algn="tl">
                    <a:srgbClr val="000000"/>
                  </a:outerShdw>
                </a:effectLst>
                <a:latin typeface="Arial"/>
              </a:rPr>
              <a:t> </a:t>
            </a:r>
            <a:r>
              <a:rPr lang="en-US" sz="3200" b="1" dirty="0" err="1">
                <a:solidFill>
                  <a:schemeClr val="hlink"/>
                </a:solidFill>
                <a:effectLst>
                  <a:outerShdw blurRad="38100" dist="38100" dir="2700000" algn="tl">
                    <a:srgbClr val="000000"/>
                  </a:outerShdw>
                </a:effectLst>
                <a:latin typeface="Arial"/>
              </a:rPr>
              <a:t>ăn</a:t>
            </a:r>
            <a:r>
              <a:rPr lang="en-US" sz="3200" b="1" dirty="0">
                <a:solidFill>
                  <a:schemeClr val="hlink"/>
                </a:solidFill>
                <a:effectLst>
                  <a:outerShdw blurRad="38100" dist="38100" dir="2700000" algn="tl">
                    <a:srgbClr val="000000"/>
                  </a:outerShdw>
                </a:effectLst>
                <a:latin typeface="Arial"/>
              </a:rPr>
              <a:t> </a:t>
            </a:r>
            <a:r>
              <a:rPr lang="en-US" sz="3200" b="1" dirty="0" err="1">
                <a:solidFill>
                  <a:schemeClr val="hlink"/>
                </a:solidFill>
                <a:effectLst>
                  <a:outerShdw blurRad="38100" dist="38100" dir="2700000" algn="tl">
                    <a:srgbClr val="000000"/>
                  </a:outerShdw>
                </a:effectLst>
                <a:latin typeface="Arial"/>
              </a:rPr>
              <a:t>uống</a:t>
            </a:r>
            <a:r>
              <a:rPr lang="en-US" sz="3200" b="1" dirty="0">
                <a:solidFill>
                  <a:schemeClr val="hlink"/>
                </a:solidFill>
                <a:effectLst>
                  <a:outerShdw blurRad="38100" dist="38100" dir="2700000" algn="tl">
                    <a:srgbClr val="000000"/>
                  </a:outerShdw>
                </a:effectLst>
                <a:latin typeface="Arial"/>
              </a:rPr>
              <a:t> </a:t>
            </a:r>
            <a:r>
              <a:rPr lang="en-US" sz="3200" b="1" dirty="0" err="1">
                <a:solidFill>
                  <a:schemeClr val="hlink"/>
                </a:solidFill>
                <a:effectLst>
                  <a:outerShdw blurRad="38100" dist="38100" dir="2700000" algn="tl">
                    <a:srgbClr val="000000"/>
                  </a:outerShdw>
                </a:effectLst>
                <a:latin typeface="Arial"/>
              </a:rPr>
              <a:t>trong</a:t>
            </a:r>
            <a:r>
              <a:rPr lang="en-US" sz="3200" b="1" dirty="0">
                <a:solidFill>
                  <a:schemeClr val="hlink"/>
                </a:solidFill>
                <a:effectLst>
                  <a:outerShdw blurRad="38100" dist="38100" dir="2700000" algn="tl">
                    <a:srgbClr val="000000"/>
                  </a:outerShdw>
                </a:effectLst>
                <a:latin typeface="Arial"/>
              </a:rPr>
              <a:t> </a:t>
            </a:r>
            <a:r>
              <a:rPr lang="en-US" sz="3200" b="1" dirty="0" err="1">
                <a:solidFill>
                  <a:schemeClr val="hlink"/>
                </a:solidFill>
                <a:effectLst>
                  <a:outerShdw blurRad="38100" dist="38100" dir="2700000" algn="tl">
                    <a:srgbClr val="000000"/>
                  </a:outerShdw>
                </a:effectLst>
                <a:latin typeface="Arial"/>
              </a:rPr>
              <a:t>gia</a:t>
            </a:r>
            <a:r>
              <a:rPr lang="en-US" sz="3200" b="1" dirty="0">
                <a:solidFill>
                  <a:schemeClr val="hlink"/>
                </a:solidFill>
                <a:effectLst>
                  <a:outerShdw blurRad="38100" dist="38100" dir="2700000" algn="tl">
                    <a:srgbClr val="000000"/>
                  </a:outerShdw>
                </a:effectLst>
                <a:latin typeface="Arial"/>
              </a:rPr>
              <a:t> </a:t>
            </a:r>
            <a:r>
              <a:rPr lang="en-US" sz="3200" b="1" dirty="0" err="1">
                <a:solidFill>
                  <a:schemeClr val="hlink"/>
                </a:solidFill>
                <a:effectLst>
                  <a:outerShdw blurRad="38100" dist="38100" dir="2700000" algn="tl">
                    <a:srgbClr val="000000"/>
                  </a:outerShdw>
                </a:effectLst>
                <a:latin typeface="Arial"/>
              </a:rPr>
              <a:t>đình</a:t>
            </a:r>
            <a:r>
              <a:rPr lang="en-US" sz="3200" b="1" dirty="0">
                <a:solidFill>
                  <a:schemeClr val="hlink"/>
                </a:solidFill>
                <a:effectLst>
                  <a:outerShdw blurRad="38100" dist="38100" dir="2700000" algn="tl">
                    <a:srgbClr val="000000"/>
                  </a:outerShdw>
                </a:effectLst>
                <a:latin typeface="Arial"/>
              </a:rPr>
              <a:t> </a:t>
            </a:r>
            <a:r>
              <a:rPr lang="en-US" sz="3200" b="1" dirty="0" err="1">
                <a:solidFill>
                  <a:schemeClr val="hlink"/>
                </a:solidFill>
                <a:effectLst>
                  <a:outerShdw blurRad="38100" dist="38100" dir="2700000" algn="tl">
                    <a:srgbClr val="000000"/>
                  </a:outerShdw>
                </a:effectLst>
                <a:latin typeface="Arial"/>
              </a:rPr>
              <a:t>em</a:t>
            </a:r>
            <a:r>
              <a:rPr lang="en-US" sz="3200" b="1" dirty="0">
                <a:solidFill>
                  <a:schemeClr val="hlink"/>
                </a:solidFill>
                <a:effectLst>
                  <a:outerShdw blurRad="38100" dist="38100" dir="2700000" algn="tl">
                    <a:srgbClr val="000000"/>
                  </a:outerShdw>
                </a:effectLst>
                <a:latin typeface="Arial"/>
              </a:rPr>
              <a:t>.</a:t>
            </a:r>
          </a:p>
          <a:p>
            <a:pPr marL="609600" indent="-609600" algn="l">
              <a:lnSpc>
                <a:spcPct val="110000"/>
              </a:lnSpc>
              <a:spcBef>
                <a:spcPct val="20000"/>
              </a:spcBef>
              <a:buClr>
                <a:schemeClr val="hlink"/>
              </a:buClr>
              <a:buSzPct val="120000"/>
              <a:buFontTx/>
              <a:buAutoNum type="arabicPeriod"/>
              <a:defRPr/>
            </a:pPr>
            <a:r>
              <a:rPr lang="en-US" sz="3200" b="1" dirty="0">
                <a:solidFill>
                  <a:schemeClr val="hlink"/>
                </a:solidFill>
                <a:effectLst>
                  <a:outerShdw blurRad="38100" dist="38100" dir="2700000" algn="tl">
                    <a:srgbClr val="000000"/>
                  </a:outerShdw>
                </a:effectLst>
                <a:latin typeface="Arial"/>
              </a:rPr>
              <a:t>Qua </a:t>
            </a:r>
            <a:r>
              <a:rPr lang="en-US" sz="3200" b="1" dirty="0" err="1">
                <a:solidFill>
                  <a:schemeClr val="hlink"/>
                </a:solidFill>
                <a:effectLst>
                  <a:outerShdw blurRad="38100" dist="38100" dir="2700000" algn="tl">
                    <a:srgbClr val="000000"/>
                  </a:outerShdw>
                </a:effectLst>
                <a:latin typeface="Arial"/>
              </a:rPr>
              <a:t>bài</a:t>
            </a:r>
            <a:r>
              <a:rPr lang="en-US" sz="3200" b="1" dirty="0">
                <a:solidFill>
                  <a:schemeClr val="hlink"/>
                </a:solidFill>
                <a:effectLst>
                  <a:outerShdw blurRad="38100" dist="38100" dir="2700000" algn="tl">
                    <a:srgbClr val="000000"/>
                  </a:outerShdw>
                </a:effectLst>
                <a:latin typeface="Arial"/>
              </a:rPr>
              <a:t> </a:t>
            </a:r>
            <a:r>
              <a:rPr lang="en-US" sz="3200" b="1" dirty="0" err="1">
                <a:solidFill>
                  <a:schemeClr val="hlink"/>
                </a:solidFill>
                <a:effectLst>
                  <a:outerShdw blurRad="38100" dist="38100" dir="2700000" algn="tl">
                    <a:srgbClr val="000000"/>
                  </a:outerShdw>
                </a:effectLst>
                <a:latin typeface="Arial"/>
              </a:rPr>
              <a:t>học</a:t>
            </a:r>
            <a:r>
              <a:rPr lang="en-US" sz="3200" b="1" dirty="0">
                <a:solidFill>
                  <a:schemeClr val="hlink"/>
                </a:solidFill>
                <a:effectLst>
                  <a:outerShdw blurRad="38100" dist="38100" dir="2700000" algn="tl">
                    <a:srgbClr val="000000"/>
                  </a:outerShdw>
                </a:effectLst>
                <a:latin typeface="Arial"/>
              </a:rPr>
              <a:t> </a:t>
            </a:r>
            <a:r>
              <a:rPr lang="en-US" sz="3200" b="1" dirty="0" err="1">
                <a:solidFill>
                  <a:schemeClr val="hlink"/>
                </a:solidFill>
                <a:effectLst>
                  <a:outerShdw blurRad="38100" dist="38100" dir="2700000" algn="tl">
                    <a:srgbClr val="000000"/>
                  </a:outerShdw>
                </a:effectLst>
                <a:latin typeface="Arial"/>
              </a:rPr>
              <a:t>chúng</a:t>
            </a:r>
            <a:r>
              <a:rPr lang="en-US" sz="3200" b="1" dirty="0">
                <a:solidFill>
                  <a:schemeClr val="hlink"/>
                </a:solidFill>
                <a:effectLst>
                  <a:outerShdw blurRad="38100" dist="38100" dir="2700000" algn="tl">
                    <a:srgbClr val="000000"/>
                  </a:outerShdw>
                </a:effectLst>
                <a:latin typeface="Arial"/>
              </a:rPr>
              <a:t> </a:t>
            </a:r>
            <a:r>
              <a:rPr lang="en-US" sz="3200" b="1" dirty="0" err="1">
                <a:solidFill>
                  <a:schemeClr val="hlink"/>
                </a:solidFill>
                <a:effectLst>
                  <a:outerShdw blurRad="38100" dist="38100" dir="2700000" algn="tl">
                    <a:srgbClr val="000000"/>
                  </a:outerShdw>
                </a:effectLst>
                <a:latin typeface="Arial"/>
              </a:rPr>
              <a:t>ta</a:t>
            </a:r>
            <a:r>
              <a:rPr lang="en-US" sz="3200" b="1" dirty="0">
                <a:solidFill>
                  <a:schemeClr val="hlink"/>
                </a:solidFill>
                <a:effectLst>
                  <a:outerShdw blurRad="38100" dist="38100" dir="2700000" algn="tl">
                    <a:srgbClr val="000000"/>
                  </a:outerShdw>
                </a:effectLst>
                <a:latin typeface="Arial"/>
              </a:rPr>
              <a:t> </a:t>
            </a:r>
            <a:r>
              <a:rPr lang="en-US" sz="3200" b="1" dirty="0" err="1">
                <a:solidFill>
                  <a:schemeClr val="hlink"/>
                </a:solidFill>
                <a:effectLst>
                  <a:outerShdw blurRad="38100" dist="38100" dir="2700000" algn="tl">
                    <a:srgbClr val="000000"/>
                  </a:outerShdw>
                </a:effectLst>
                <a:latin typeface="Arial"/>
              </a:rPr>
              <a:t>cần</a:t>
            </a:r>
            <a:r>
              <a:rPr lang="en-US" sz="3200" b="1" dirty="0">
                <a:solidFill>
                  <a:schemeClr val="hlink"/>
                </a:solidFill>
                <a:effectLst>
                  <a:outerShdw blurRad="38100" dist="38100" dir="2700000" algn="tl">
                    <a:srgbClr val="000000"/>
                  </a:outerShdw>
                </a:effectLst>
                <a:latin typeface="Arial"/>
              </a:rPr>
              <a:t> </a:t>
            </a:r>
            <a:r>
              <a:rPr lang="en-US" sz="3200" b="1" dirty="0" err="1">
                <a:solidFill>
                  <a:schemeClr val="hlink"/>
                </a:solidFill>
                <a:effectLst>
                  <a:outerShdw blurRad="38100" dist="38100" dir="2700000" algn="tl">
                    <a:srgbClr val="000000"/>
                  </a:outerShdw>
                </a:effectLst>
                <a:latin typeface="Arial"/>
              </a:rPr>
              <a:t>ghi</a:t>
            </a:r>
            <a:r>
              <a:rPr lang="en-US" sz="3200" b="1" dirty="0">
                <a:solidFill>
                  <a:schemeClr val="hlink"/>
                </a:solidFill>
                <a:effectLst>
                  <a:outerShdw blurRad="38100" dist="38100" dir="2700000" algn="tl">
                    <a:srgbClr val="000000"/>
                  </a:outerShdw>
                </a:effectLst>
                <a:latin typeface="Arial"/>
              </a:rPr>
              <a:t> </a:t>
            </a:r>
            <a:r>
              <a:rPr lang="en-US" sz="3200" b="1" dirty="0" err="1">
                <a:solidFill>
                  <a:schemeClr val="hlink"/>
                </a:solidFill>
                <a:effectLst>
                  <a:outerShdw blurRad="38100" dist="38100" dir="2700000" algn="tl">
                    <a:srgbClr val="000000"/>
                  </a:outerShdw>
                </a:effectLst>
                <a:latin typeface="Arial"/>
              </a:rPr>
              <a:t>nhớ</a:t>
            </a:r>
            <a:r>
              <a:rPr lang="en-US" sz="3200" b="1" dirty="0">
                <a:solidFill>
                  <a:schemeClr val="hlink"/>
                </a:solidFill>
                <a:effectLst>
                  <a:outerShdw blurRad="38100" dist="38100" dir="2700000" algn="tl">
                    <a:srgbClr val="000000"/>
                  </a:outerShdw>
                </a:effectLst>
                <a:latin typeface="Arial"/>
              </a:rPr>
              <a:t> </a:t>
            </a:r>
            <a:r>
              <a:rPr lang="en-US" sz="3200" b="1" dirty="0" err="1">
                <a:solidFill>
                  <a:schemeClr val="hlink"/>
                </a:solidFill>
                <a:effectLst>
                  <a:outerShdw blurRad="38100" dist="38100" dir="2700000" algn="tl">
                    <a:srgbClr val="000000"/>
                  </a:outerShdw>
                </a:effectLst>
                <a:latin typeface="Arial"/>
              </a:rPr>
              <a:t>điều</a:t>
            </a:r>
            <a:r>
              <a:rPr lang="en-US" sz="3200" b="1" dirty="0">
                <a:solidFill>
                  <a:schemeClr val="hlink"/>
                </a:solidFill>
                <a:effectLst>
                  <a:outerShdw blurRad="38100" dist="38100" dir="2700000" algn="tl">
                    <a:srgbClr val="000000"/>
                  </a:outerShdw>
                </a:effectLst>
                <a:latin typeface="Arial"/>
              </a:rPr>
              <a:t> </a:t>
            </a:r>
            <a:r>
              <a:rPr lang="en-US" sz="3200" b="1" dirty="0" err="1">
                <a:solidFill>
                  <a:schemeClr val="hlink"/>
                </a:solidFill>
                <a:effectLst>
                  <a:outerShdw blurRad="38100" dist="38100" dir="2700000" algn="tl">
                    <a:srgbClr val="000000"/>
                  </a:outerShdw>
                </a:effectLst>
                <a:latin typeface="Arial"/>
              </a:rPr>
              <a:t>gì</a:t>
            </a:r>
            <a:r>
              <a:rPr lang="en-US" sz="3200" b="1" dirty="0">
                <a:solidFill>
                  <a:schemeClr val="hlink"/>
                </a:solidFill>
                <a:effectLst>
                  <a:outerShdw blurRad="38100" dist="38100" dir="2700000" algn="tl">
                    <a:srgbClr val="000000"/>
                  </a:outerShdw>
                </a:effectLst>
                <a:latin typeface="Arial"/>
              </a:rPr>
              <a:t>?</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89091">
                                            <p:txEl>
                                              <p:pRg st="0" end="0"/>
                                            </p:txEl>
                                          </p:spTgt>
                                        </p:tgtEl>
                                        <p:attrNameLst>
                                          <p:attrName>style.visibility</p:attrName>
                                        </p:attrNameLst>
                                      </p:cBhvr>
                                      <p:to>
                                        <p:strVal val="visible"/>
                                      </p:to>
                                    </p:set>
                                    <p:set>
                                      <p:cBhvr>
                                        <p:cTn id="7" dur="228" fill="hold">
                                          <p:stCondLst>
                                            <p:cond delay="0"/>
                                          </p:stCondLst>
                                        </p:cTn>
                                        <p:tgtEl>
                                          <p:spTgt spid="89091">
                                            <p:txEl>
                                              <p:pRg st="0" end="0"/>
                                            </p:txEl>
                                          </p:spTgt>
                                        </p:tgtEl>
                                        <p:attrNameLst>
                                          <p:attrName>style.rotation</p:attrName>
                                        </p:attrNameLst>
                                      </p:cBhvr>
                                      <p:to>
                                        <p:strVal val="-45.0"/>
                                      </p:to>
                                    </p:set>
                                    <p:anim calcmode="lin" valueType="num">
                                      <p:cBhvr>
                                        <p:cTn id="8" dur="228" fill="hold">
                                          <p:stCondLst>
                                            <p:cond delay="228"/>
                                          </p:stCondLst>
                                        </p:cTn>
                                        <p:tgtEl>
                                          <p:spTgt spid="89091">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89091">
                                            <p:txEl>
                                              <p:pRg st="0" end="0"/>
                                            </p:txEl>
                                          </p:spTgt>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89091">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89091">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12" fill="hold" nodeType="afterGroup">
                            <p:stCondLst>
                              <p:cond delay="6500"/>
                            </p:stCondLst>
                            <p:childTnLst>
                              <p:par>
                                <p:cTn id="13" presetID="38" presetClass="entr" presetSubtype="0" accel="50000" fill="hold" grpId="0" nodeType="afterEffect">
                                  <p:stCondLst>
                                    <p:cond delay="0"/>
                                  </p:stCondLst>
                                  <p:iterate type="lt">
                                    <p:tmPct val="50000"/>
                                  </p:iterate>
                                  <p:childTnLst>
                                    <p:set>
                                      <p:cBhvr>
                                        <p:cTn id="14" dur="1" fill="hold">
                                          <p:stCondLst>
                                            <p:cond delay="0"/>
                                          </p:stCondLst>
                                        </p:cTn>
                                        <p:tgtEl>
                                          <p:spTgt spid="89091">
                                            <p:txEl>
                                              <p:pRg st="1" end="1"/>
                                            </p:txEl>
                                          </p:spTgt>
                                        </p:tgtEl>
                                        <p:attrNameLst>
                                          <p:attrName>style.visibility</p:attrName>
                                        </p:attrNameLst>
                                      </p:cBhvr>
                                      <p:to>
                                        <p:strVal val="visible"/>
                                      </p:to>
                                    </p:set>
                                    <p:set>
                                      <p:cBhvr>
                                        <p:cTn id="15" dur="228" fill="hold">
                                          <p:stCondLst>
                                            <p:cond delay="0"/>
                                          </p:stCondLst>
                                        </p:cTn>
                                        <p:tgtEl>
                                          <p:spTgt spid="89091">
                                            <p:txEl>
                                              <p:pRg st="1" end="1"/>
                                            </p:txEl>
                                          </p:spTgt>
                                        </p:tgtEl>
                                        <p:attrNameLst>
                                          <p:attrName>style.rotation</p:attrName>
                                        </p:attrNameLst>
                                      </p:cBhvr>
                                      <p:to>
                                        <p:strVal val="-45.0"/>
                                      </p:to>
                                    </p:set>
                                    <p:anim calcmode="lin" valueType="num">
                                      <p:cBhvr>
                                        <p:cTn id="16" dur="228" fill="hold">
                                          <p:stCondLst>
                                            <p:cond delay="228"/>
                                          </p:stCondLst>
                                        </p:cTn>
                                        <p:tgtEl>
                                          <p:spTgt spid="89091">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7" dur="228" fill="hold">
                                          <p:stCondLst>
                                            <p:cond delay="0"/>
                                          </p:stCondLst>
                                        </p:cTn>
                                        <p:tgtEl>
                                          <p:spTgt spid="89091">
                                            <p:txEl>
                                              <p:pRg st="1" end="1"/>
                                            </p:txEl>
                                          </p:spTgt>
                                        </p:tgtEl>
                                        <p:attrNameLst>
                                          <p:attrName>ppt_y</p:attrName>
                                        </p:attrNameLst>
                                      </p:cBhvr>
                                      <p:tavLst>
                                        <p:tav tm="0">
                                          <p:val>
                                            <p:strVal val="#ppt_y-1"/>
                                          </p:val>
                                        </p:tav>
                                        <p:tav tm="100000">
                                          <p:val>
                                            <p:strVal val="#ppt_y-(0.354*#ppt_w-0.172*#ppt_h)"/>
                                          </p:val>
                                        </p:tav>
                                      </p:tavLst>
                                    </p:anim>
                                    <p:anim calcmode="lin" valueType="num">
                                      <p:cBhvr>
                                        <p:cTn id="18" dur="78" decel="50000" autoRev="1" fill="hold">
                                          <p:stCondLst>
                                            <p:cond delay="228"/>
                                          </p:stCondLst>
                                        </p:cTn>
                                        <p:tgtEl>
                                          <p:spTgt spid="89091">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19" dur="68" fill="hold">
                                          <p:stCondLst>
                                            <p:cond delay="432"/>
                                          </p:stCondLst>
                                        </p:cTn>
                                        <p:tgtEl>
                                          <p:spTgt spid="89091">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89093">
                                            <p:txEl>
                                              <p:pRg st="0" end="0"/>
                                            </p:txEl>
                                          </p:spTgt>
                                        </p:tgtEl>
                                        <p:attrNameLst>
                                          <p:attrName>style.visibility</p:attrName>
                                        </p:attrNameLst>
                                      </p:cBhvr>
                                      <p:to>
                                        <p:strVal val="visible"/>
                                      </p:to>
                                    </p:set>
                                    <p:anim calcmode="discrete" valueType="clr">
                                      <p:cBhvr override="childStyle">
                                        <p:cTn id="24" dur="80"/>
                                        <p:tgtEl>
                                          <p:spTgt spid="8909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89093">
                                            <p:txEl>
                                              <p:pRg st="0" end="0"/>
                                            </p:txEl>
                                          </p:spTgt>
                                        </p:tgtEl>
                                        <p:attrNameLst>
                                          <p:attrName>fillcolor</p:attrName>
                                        </p:attrNameLst>
                                      </p:cBhvr>
                                      <p:tavLst>
                                        <p:tav tm="0">
                                          <p:val>
                                            <p:clrVal>
                                              <a:schemeClr val="accent2"/>
                                            </p:clrVal>
                                          </p:val>
                                        </p:tav>
                                        <p:tav tm="50000">
                                          <p:val>
                                            <p:clrVal>
                                              <a:schemeClr val="hlink"/>
                                            </p:clrVal>
                                          </p:val>
                                        </p:tav>
                                      </p:tavLst>
                                    </p:anim>
                                    <p:set>
                                      <p:cBhvr>
                                        <p:cTn id="26" dur="80"/>
                                        <p:tgtEl>
                                          <p:spTgt spid="89093">
                                            <p:txEl>
                                              <p:pRg st="0" end="0"/>
                                            </p:txEl>
                                          </p:spTgt>
                                        </p:tgtEl>
                                        <p:attrNameLst>
                                          <p:attrName>fill.type</p:attrName>
                                        </p:attrNameLst>
                                      </p:cBhvr>
                                      <p:to>
                                        <p:strVal val="solid"/>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89094"/>
                                        </p:tgtEl>
                                        <p:attrNameLst>
                                          <p:attrName>style.visibility</p:attrName>
                                        </p:attrNameLst>
                                      </p:cBhvr>
                                      <p:to>
                                        <p:strVal val="visible"/>
                                      </p:to>
                                    </p:set>
                                    <p:animEffect transition="in" filter="blinds(horizontal)">
                                      <p:cBhvr>
                                        <p:cTn id="31" dur="500"/>
                                        <p:tgtEl>
                                          <p:spTgt spid="89094"/>
                                        </p:tgtEl>
                                      </p:cBhvr>
                                    </p:animEffect>
                                  </p:childTnLst>
                                </p:cTn>
                              </p:par>
                            </p:childTnLst>
                          </p:cTn>
                        </p:par>
                        <p:par>
                          <p:cTn id="32" fill="hold" nodeType="afterGroup">
                            <p:stCondLst>
                              <p:cond delay="500"/>
                            </p:stCondLst>
                            <p:childTnLst>
                              <p:par>
                                <p:cTn id="33" presetID="41" presetClass="entr" presetSubtype="0" fill="hold" nodeType="afterEffect">
                                  <p:stCondLst>
                                    <p:cond delay="0"/>
                                  </p:stCondLst>
                                  <p:iterate type="lt">
                                    <p:tmPct val="10000"/>
                                  </p:iterate>
                                  <p:childTnLst>
                                    <p:set>
                                      <p:cBhvr>
                                        <p:cTn id="34" dur="1" fill="hold">
                                          <p:stCondLst>
                                            <p:cond delay="0"/>
                                          </p:stCondLst>
                                        </p:cTn>
                                        <p:tgtEl>
                                          <p:spTgt spid="89095">
                                            <p:txEl>
                                              <p:pRg st="0" end="0"/>
                                            </p:txEl>
                                          </p:spTgt>
                                        </p:tgtEl>
                                        <p:attrNameLst>
                                          <p:attrName>style.visibility</p:attrName>
                                        </p:attrNameLst>
                                      </p:cBhvr>
                                      <p:to>
                                        <p:strVal val="visible"/>
                                      </p:to>
                                    </p:set>
                                    <p:anim calcmode="lin" valueType="num">
                                      <p:cBhvr>
                                        <p:cTn id="35" dur="500" fill="hold"/>
                                        <p:tgtEl>
                                          <p:spTgt spid="8909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89095">
                                            <p:txEl>
                                              <p:pRg st="0" end="0"/>
                                            </p:txEl>
                                          </p:spTgt>
                                        </p:tgtEl>
                                        <p:attrNameLst>
                                          <p:attrName>ppt_y</p:attrName>
                                        </p:attrNameLst>
                                      </p:cBhvr>
                                      <p:tavLst>
                                        <p:tav tm="0">
                                          <p:val>
                                            <p:strVal val="#ppt_y"/>
                                          </p:val>
                                        </p:tav>
                                        <p:tav tm="100000">
                                          <p:val>
                                            <p:strVal val="#ppt_y"/>
                                          </p:val>
                                        </p:tav>
                                      </p:tavLst>
                                    </p:anim>
                                    <p:anim calcmode="lin" valueType="num">
                                      <p:cBhvr>
                                        <p:cTn id="37" dur="500" fill="hold"/>
                                        <p:tgtEl>
                                          <p:spTgt spid="8909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8909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89095">
                                            <p:txEl>
                                              <p:pRg st="0" end="0"/>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1" presetClass="entr" presetSubtype="0" fill="hold" nodeType="clickEffect">
                                  <p:stCondLst>
                                    <p:cond delay="0"/>
                                  </p:stCondLst>
                                  <p:iterate type="lt">
                                    <p:tmPct val="10000"/>
                                  </p:iterate>
                                  <p:childTnLst>
                                    <p:set>
                                      <p:cBhvr>
                                        <p:cTn id="43" dur="1" fill="hold">
                                          <p:stCondLst>
                                            <p:cond delay="0"/>
                                          </p:stCondLst>
                                        </p:cTn>
                                        <p:tgtEl>
                                          <p:spTgt spid="89095">
                                            <p:txEl>
                                              <p:pRg st="1" end="1"/>
                                            </p:txEl>
                                          </p:spTgt>
                                        </p:tgtEl>
                                        <p:attrNameLst>
                                          <p:attrName>style.visibility</p:attrName>
                                        </p:attrNameLst>
                                      </p:cBhvr>
                                      <p:to>
                                        <p:strVal val="visible"/>
                                      </p:to>
                                    </p:set>
                                    <p:anim calcmode="lin" valueType="num">
                                      <p:cBhvr>
                                        <p:cTn id="44" dur="500" fill="hold"/>
                                        <p:tgtEl>
                                          <p:spTgt spid="8909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89095">
                                            <p:txEl>
                                              <p:pRg st="1" end="1"/>
                                            </p:txEl>
                                          </p:spTgt>
                                        </p:tgtEl>
                                        <p:attrNameLst>
                                          <p:attrName>ppt_y</p:attrName>
                                        </p:attrNameLst>
                                      </p:cBhvr>
                                      <p:tavLst>
                                        <p:tav tm="0">
                                          <p:val>
                                            <p:strVal val="#ppt_y"/>
                                          </p:val>
                                        </p:tav>
                                        <p:tav tm="100000">
                                          <p:val>
                                            <p:strVal val="#ppt_y"/>
                                          </p:val>
                                        </p:tav>
                                      </p:tavLst>
                                    </p:anim>
                                    <p:anim calcmode="lin" valueType="num">
                                      <p:cBhvr>
                                        <p:cTn id="46" dur="500" fill="hold"/>
                                        <p:tgtEl>
                                          <p:spTgt spid="8909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8909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89095">
                                            <p:txEl>
                                              <p:pRg st="1" end="1"/>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1" presetClass="entr" presetSubtype="0" fill="hold" nodeType="clickEffect">
                                  <p:stCondLst>
                                    <p:cond delay="0"/>
                                  </p:stCondLst>
                                  <p:iterate type="lt">
                                    <p:tmPct val="10000"/>
                                  </p:iterate>
                                  <p:childTnLst>
                                    <p:set>
                                      <p:cBhvr>
                                        <p:cTn id="52" dur="1" fill="hold">
                                          <p:stCondLst>
                                            <p:cond delay="0"/>
                                          </p:stCondLst>
                                        </p:cTn>
                                        <p:tgtEl>
                                          <p:spTgt spid="89095">
                                            <p:txEl>
                                              <p:pRg st="2" end="2"/>
                                            </p:txEl>
                                          </p:spTgt>
                                        </p:tgtEl>
                                        <p:attrNameLst>
                                          <p:attrName>style.visibility</p:attrName>
                                        </p:attrNameLst>
                                      </p:cBhvr>
                                      <p:to>
                                        <p:strVal val="visible"/>
                                      </p:to>
                                    </p:set>
                                    <p:anim calcmode="lin" valueType="num">
                                      <p:cBhvr>
                                        <p:cTn id="53" dur="500" fill="hold"/>
                                        <p:tgtEl>
                                          <p:spTgt spid="8909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89095">
                                            <p:txEl>
                                              <p:pRg st="2" end="2"/>
                                            </p:txEl>
                                          </p:spTgt>
                                        </p:tgtEl>
                                        <p:attrNameLst>
                                          <p:attrName>ppt_y</p:attrName>
                                        </p:attrNameLst>
                                      </p:cBhvr>
                                      <p:tavLst>
                                        <p:tav tm="0">
                                          <p:val>
                                            <p:strVal val="#ppt_y"/>
                                          </p:val>
                                        </p:tav>
                                        <p:tav tm="100000">
                                          <p:val>
                                            <p:strVal val="#ppt_y"/>
                                          </p:val>
                                        </p:tav>
                                      </p:tavLst>
                                    </p:anim>
                                    <p:anim calcmode="lin" valueType="num">
                                      <p:cBhvr>
                                        <p:cTn id="55" dur="500" fill="hold"/>
                                        <p:tgtEl>
                                          <p:spTgt spid="8909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8909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890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allAtOnce"/>
      <p:bldP spid="89093" grpId="0" build="allAtOnce"/>
      <p:bldP spid="8909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3"/>
          <p:cNvSpPr>
            <a:spLocks noGrp="1"/>
          </p:cNvSpPr>
          <p:nvPr>
            <p:ph type="title"/>
          </p:nvPr>
        </p:nvSpPr>
        <p:spPr/>
        <p:txBody>
          <a:bodyPr/>
          <a:lstStyle/>
          <a:p>
            <a:pPr eaLnBrk="1" hangingPunct="1"/>
            <a:r>
              <a:rPr lang="en-US" i="1" smtClean="0">
                <a:latin typeface="Arial" charset="0"/>
                <a:cs typeface="Times New Roman" pitchFamily="18" charset="0"/>
              </a:rPr>
              <a:t>b) Cách thực hiện:</a:t>
            </a:r>
          </a:p>
        </p:txBody>
      </p:sp>
      <p:sp>
        <p:nvSpPr>
          <p:cNvPr id="13315" name="Content Placeholder 14"/>
          <p:cNvSpPr>
            <a:spLocks noGrp="1"/>
          </p:cNvSpPr>
          <p:nvPr>
            <p:ph idx="1"/>
          </p:nvPr>
        </p:nvSpPr>
        <p:spPr/>
        <p:txBody>
          <a:bodyPr/>
          <a:lstStyle/>
          <a:p>
            <a:pPr eaLnBrk="1" hangingPunct="1">
              <a:buFont typeface="Arial" charset="0"/>
              <a:buNone/>
            </a:pPr>
            <a:r>
              <a:rPr lang="en-US" smtClean="0">
                <a:latin typeface="Arial" charset="0"/>
                <a:cs typeface="Times New Roman" pitchFamily="18" charset="0"/>
              </a:rPr>
              <a:t>- Dự kiến những thực phẩm cần có cho bữa ăn của gia đình: Khi tiến hành công việc này cần căn cứ vào tính chất của bữa ăn (bữa ăn chính hay bữa ăn phụ), nhu cầu dinh dưỡng của mọi người và khả năng kinh tế của từng gia đình để dự kiến những thực phẩm cần có cho phù hợp.</a:t>
            </a:r>
          </a:p>
        </p:txBody>
      </p:sp>
      <p:sp>
        <p:nvSpPr>
          <p:cNvPr id="12" name="Rectangle 6"/>
          <p:cNvSpPr>
            <a:spLocks noGrp="1" noChangeArrowheads="1"/>
          </p:cNvSpPr>
          <p:nvPr>
            <p:ph type="sldNum" sz="quarter" idx="12"/>
          </p:nvPr>
        </p:nvSpPr>
        <p:spPr/>
        <p:txBody>
          <a:bodyPr/>
          <a:lstStyle/>
          <a:p>
            <a:pPr>
              <a:defRPr/>
            </a:pPr>
            <a:fld id="{99268BCF-B371-4B5C-8C76-58373487142C}" type="slidenum">
              <a:rPr lang="en-US">
                <a:latin typeface="Arial"/>
              </a:rPr>
              <a:pPr>
                <a:defRPr/>
              </a:pPr>
              <a:t>10</a:t>
            </a:fld>
            <a:endParaRPr lang="en-US">
              <a:latin typeface="Arial"/>
            </a:endParaRPr>
          </a:p>
        </p:txBody>
      </p:sp>
      <p:sp>
        <p:nvSpPr>
          <p:cNvPr id="11269" name="Text Box 2"/>
          <p:cNvSpPr txBox="1">
            <a:spLocks noChangeArrowheads="1"/>
          </p:cNvSpPr>
          <p:nvPr/>
        </p:nvSpPr>
        <p:spPr bwMode="auto">
          <a:xfrm>
            <a:off x="2667000" y="228600"/>
            <a:ext cx="3048000" cy="366713"/>
          </a:xfrm>
          <a:prstGeom prst="rect">
            <a:avLst/>
          </a:prstGeom>
          <a:noFill/>
          <a:ln w="9525">
            <a:noFill/>
            <a:miter lim="800000"/>
            <a:headEnd/>
            <a:tailEnd/>
          </a:ln>
        </p:spPr>
        <p:txBody>
          <a:bodyPr>
            <a:spAutoFit/>
          </a:bodyPr>
          <a:lstStyle/>
          <a:p>
            <a:pPr algn="l" eaLnBrk="0" hangingPunct="0">
              <a:spcBef>
                <a:spcPct val="50000"/>
              </a:spcBef>
            </a:pPr>
            <a:endParaRPr lang="en-US"/>
          </a:p>
        </p:txBody>
      </p:sp>
      <p:sp>
        <p:nvSpPr>
          <p:cNvPr id="11270" name="Text Box 3"/>
          <p:cNvSpPr txBox="1">
            <a:spLocks noChangeArrowheads="1"/>
          </p:cNvSpPr>
          <p:nvPr/>
        </p:nvSpPr>
        <p:spPr bwMode="auto">
          <a:xfrm>
            <a:off x="2362200" y="1219200"/>
            <a:ext cx="1219200" cy="366713"/>
          </a:xfrm>
          <a:prstGeom prst="rect">
            <a:avLst/>
          </a:prstGeom>
          <a:noFill/>
          <a:ln w="9525">
            <a:noFill/>
            <a:miter lim="800000"/>
            <a:headEnd/>
            <a:tailEnd/>
          </a:ln>
        </p:spPr>
        <p:txBody>
          <a:bodyPr>
            <a:spAutoFit/>
          </a:bodyPr>
          <a:lstStyle/>
          <a:p>
            <a:pPr algn="l" eaLnBrk="0" hangingPunct="0">
              <a:spcBef>
                <a:spcPct val="50000"/>
              </a:spcBef>
            </a:pP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linds(horizontal)">
                                      <p:cBhvr>
                                        <p:cTn id="7" dur="500"/>
                                        <p:tgtEl>
                                          <p:spTgt spid="133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3315">
                                            <p:txEl>
                                              <p:pRg st="0" end="0"/>
                                            </p:txEl>
                                          </p:spTgt>
                                        </p:tgtEl>
                                        <p:attrNameLst>
                                          <p:attrName>style.visibility</p:attrName>
                                        </p:attrNameLst>
                                      </p:cBhvr>
                                      <p:to>
                                        <p:strVal val="visible"/>
                                      </p:to>
                                    </p:set>
                                    <p:animEffect transition="in" filter="box(in)">
                                      <p:cBhvr>
                                        <p:cTn id="12" dur="500"/>
                                        <p:tgtEl>
                                          <p:spTgt spid="133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z="3200" smtClean="0">
                <a:solidFill>
                  <a:srgbClr val="7030A0"/>
                </a:solidFill>
                <a:latin typeface="Arial" charset="0"/>
                <a:cs typeface="Times New Roman" pitchFamily="18" charset="0"/>
              </a:rPr>
              <a:t>Hãy kể tên những loại thực phẩm thường được gia đình em chọn cho bữa ăn chính</a:t>
            </a:r>
            <a:r>
              <a:rPr lang="en-US" sz="4000" smtClean="0">
                <a:solidFill>
                  <a:srgbClr val="7030A0"/>
                </a:solidFill>
                <a:latin typeface="Arial" charset="0"/>
                <a:cs typeface="Times New Roman" pitchFamily="18" charset="0"/>
              </a:rPr>
              <a:t>.</a:t>
            </a:r>
          </a:p>
        </p:txBody>
      </p:sp>
      <p:pic>
        <p:nvPicPr>
          <p:cNvPr id="9" name="Content Placeholder 8" descr="DSCN1074.JPG"/>
          <p:cNvPicPr>
            <a:picLocks noGrp="1" noChangeAspect="1"/>
          </p:cNvPicPr>
          <p:nvPr>
            <p:ph idx="1"/>
          </p:nvPr>
        </p:nvPicPr>
        <p:blipFill>
          <a:blip r:embed="rId2"/>
          <a:srcRect/>
          <a:stretch>
            <a:fillRect/>
          </a:stretch>
        </p:blipFill>
        <p:spPr>
          <a:xfrm>
            <a:off x="457200" y="1600200"/>
            <a:ext cx="8229600" cy="5257800"/>
          </a:xfrm>
        </p:spPr>
      </p:pic>
      <p:sp>
        <p:nvSpPr>
          <p:cNvPr id="4" name="Slide Number Placeholder 3"/>
          <p:cNvSpPr>
            <a:spLocks noGrp="1"/>
          </p:cNvSpPr>
          <p:nvPr>
            <p:ph type="sldNum" sz="quarter" idx="12"/>
          </p:nvPr>
        </p:nvSpPr>
        <p:spPr/>
        <p:txBody>
          <a:bodyPr/>
          <a:lstStyle/>
          <a:p>
            <a:pPr>
              <a:defRPr/>
            </a:pPr>
            <a:fld id="{74436F1D-A887-46F7-AFB9-E18B13BF01C0}" type="slidenum">
              <a:rPr lang="en-US" sz="1100">
                <a:latin typeface="Arial"/>
              </a:rPr>
              <a:pPr>
                <a:defRPr/>
              </a:pPr>
              <a:t>11</a:t>
            </a:fld>
            <a:endParaRPr lang="en-US" sz="1100">
              <a:latin typeface="Aria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linds(horizontal)">
                                      <p:cBhvr>
                                        <p:cTn id="7" dur="500"/>
                                        <p:tgtEl>
                                          <p:spTgt spid="14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smtClean="0">
                <a:latin typeface="Arial" charset="0"/>
              </a:rPr>
              <a:t>Một số loại thực phẩm:</a:t>
            </a:r>
          </a:p>
        </p:txBody>
      </p:sp>
      <p:pic>
        <p:nvPicPr>
          <p:cNvPr id="5" name="Content Placeholder 4" descr="bap cai.jpg"/>
          <p:cNvPicPr>
            <a:picLocks noGrp="1" noChangeAspect="1"/>
          </p:cNvPicPr>
          <p:nvPr>
            <p:ph idx="1"/>
          </p:nvPr>
        </p:nvPicPr>
        <p:blipFill>
          <a:blip r:embed="rId2"/>
          <a:srcRect/>
          <a:stretch>
            <a:fillRect/>
          </a:stretch>
        </p:blipFill>
        <p:spPr>
          <a:xfrm>
            <a:off x="5867400" y="2057400"/>
            <a:ext cx="3276600" cy="2400300"/>
          </a:xfrm>
        </p:spPr>
      </p:pic>
      <p:sp>
        <p:nvSpPr>
          <p:cNvPr id="4" name="Slide Number Placeholder 3"/>
          <p:cNvSpPr>
            <a:spLocks noGrp="1"/>
          </p:cNvSpPr>
          <p:nvPr>
            <p:ph type="sldNum" sz="quarter" idx="12"/>
          </p:nvPr>
        </p:nvSpPr>
        <p:spPr/>
        <p:txBody>
          <a:bodyPr/>
          <a:lstStyle/>
          <a:p>
            <a:pPr>
              <a:defRPr/>
            </a:pPr>
            <a:fld id="{0DFB1A85-79E0-43BB-A34A-C4658AE44F47}" type="slidenum">
              <a:rPr lang="en-US" smtClean="0">
                <a:latin typeface="Arial"/>
              </a:rPr>
              <a:pPr>
                <a:defRPr/>
              </a:pPr>
              <a:t>12</a:t>
            </a:fld>
            <a:endParaRPr lang="en-US">
              <a:latin typeface="Arial"/>
            </a:endParaRPr>
          </a:p>
        </p:txBody>
      </p:sp>
      <p:pic>
        <p:nvPicPr>
          <p:cNvPr id="9" name="Picture 8" descr="ca2.jpg"/>
          <p:cNvPicPr>
            <a:picLocks noChangeAspect="1"/>
          </p:cNvPicPr>
          <p:nvPr/>
        </p:nvPicPr>
        <p:blipFill>
          <a:blip r:embed="rId3"/>
          <a:srcRect/>
          <a:stretch>
            <a:fillRect/>
          </a:stretch>
        </p:blipFill>
        <p:spPr bwMode="auto">
          <a:xfrm>
            <a:off x="5943600" y="4648200"/>
            <a:ext cx="2819400" cy="1981200"/>
          </a:xfrm>
          <a:prstGeom prst="rect">
            <a:avLst/>
          </a:prstGeom>
          <a:noFill/>
          <a:ln w="9525">
            <a:noFill/>
            <a:miter lim="800000"/>
            <a:headEnd/>
            <a:tailEnd/>
          </a:ln>
        </p:spPr>
      </p:pic>
      <p:pic>
        <p:nvPicPr>
          <p:cNvPr id="10" name="Picture 9" descr="dau.jpg"/>
          <p:cNvPicPr>
            <a:picLocks noChangeAspect="1"/>
          </p:cNvPicPr>
          <p:nvPr/>
        </p:nvPicPr>
        <p:blipFill>
          <a:blip r:embed="rId4"/>
          <a:srcRect/>
          <a:stretch>
            <a:fillRect/>
          </a:stretch>
        </p:blipFill>
        <p:spPr bwMode="auto">
          <a:xfrm>
            <a:off x="304800" y="2057400"/>
            <a:ext cx="2286000" cy="2352675"/>
          </a:xfrm>
          <a:prstGeom prst="rect">
            <a:avLst/>
          </a:prstGeom>
          <a:noFill/>
          <a:ln w="9525">
            <a:noFill/>
            <a:miter lim="800000"/>
            <a:headEnd/>
            <a:tailEnd/>
          </a:ln>
        </p:spPr>
      </p:pic>
      <p:pic>
        <p:nvPicPr>
          <p:cNvPr id="13" name="Picture 12" descr="thit3.jpg"/>
          <p:cNvPicPr>
            <a:picLocks noChangeAspect="1"/>
          </p:cNvPicPr>
          <p:nvPr/>
        </p:nvPicPr>
        <p:blipFill>
          <a:blip r:embed="rId5"/>
          <a:srcRect/>
          <a:stretch>
            <a:fillRect/>
          </a:stretch>
        </p:blipFill>
        <p:spPr bwMode="auto">
          <a:xfrm>
            <a:off x="3048000" y="4648200"/>
            <a:ext cx="2819400" cy="1981200"/>
          </a:xfrm>
          <a:prstGeom prst="rect">
            <a:avLst/>
          </a:prstGeom>
          <a:noFill/>
          <a:ln w="9525">
            <a:noFill/>
            <a:miter lim="800000"/>
            <a:headEnd/>
            <a:tailEnd/>
          </a:ln>
        </p:spPr>
      </p:pic>
      <p:pic>
        <p:nvPicPr>
          <p:cNvPr id="14" name="Picture 13" descr="tôm2.jpg"/>
          <p:cNvPicPr>
            <a:picLocks noChangeAspect="1"/>
          </p:cNvPicPr>
          <p:nvPr/>
        </p:nvPicPr>
        <p:blipFill>
          <a:blip r:embed="rId6"/>
          <a:srcRect/>
          <a:stretch>
            <a:fillRect/>
          </a:stretch>
        </p:blipFill>
        <p:spPr bwMode="auto">
          <a:xfrm>
            <a:off x="254000" y="4572000"/>
            <a:ext cx="2641600" cy="2114550"/>
          </a:xfrm>
          <a:prstGeom prst="rect">
            <a:avLst/>
          </a:prstGeom>
          <a:noFill/>
          <a:ln w="9525">
            <a:noFill/>
            <a:miter lim="800000"/>
            <a:headEnd/>
            <a:tailEnd/>
          </a:ln>
        </p:spPr>
      </p:pic>
      <p:pic>
        <p:nvPicPr>
          <p:cNvPr id="16" name="Picture 15" descr="rau muong.jpg"/>
          <p:cNvPicPr>
            <a:picLocks noChangeAspect="1"/>
          </p:cNvPicPr>
          <p:nvPr/>
        </p:nvPicPr>
        <p:blipFill>
          <a:blip r:embed="rId7"/>
          <a:srcRect/>
          <a:stretch>
            <a:fillRect/>
          </a:stretch>
        </p:blipFill>
        <p:spPr bwMode="auto">
          <a:xfrm>
            <a:off x="2667000" y="2057400"/>
            <a:ext cx="3124200" cy="2286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3"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plus(in)">
                                      <p:cBhvr>
                                        <p:cTn id="24" dur="2000"/>
                                        <p:tgtEl>
                                          <p:spTgt spid="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6"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Horizontal)">
                                      <p:cBhvr>
                                        <p:cTn id="29" dur="500"/>
                                        <p:tgtEl>
                                          <p:spTgt spid="1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ntr" presetSubtype="16"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diamond(in)">
                                      <p:cBhvr>
                                        <p:cTn id="34" dur="2000"/>
                                        <p:tgtEl>
                                          <p:spTgt spid="1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ox(in)">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smtClean="0">
                <a:latin typeface="Arial" charset="0"/>
              </a:rPr>
              <a:t>Các loại thịt (động vật):</a:t>
            </a:r>
          </a:p>
        </p:txBody>
      </p:sp>
      <p:sp>
        <p:nvSpPr>
          <p:cNvPr id="4" name="Slide Number Placeholder 3"/>
          <p:cNvSpPr>
            <a:spLocks noGrp="1"/>
          </p:cNvSpPr>
          <p:nvPr>
            <p:ph type="sldNum" sz="quarter" idx="12"/>
          </p:nvPr>
        </p:nvSpPr>
        <p:spPr/>
        <p:txBody>
          <a:bodyPr/>
          <a:lstStyle/>
          <a:p>
            <a:pPr>
              <a:defRPr/>
            </a:pPr>
            <a:fld id="{1DB49FB6-E419-4271-9A2F-DF2EA895532F}" type="slidenum">
              <a:rPr lang="en-US" smtClean="0">
                <a:latin typeface="Arial"/>
              </a:rPr>
              <a:pPr>
                <a:defRPr/>
              </a:pPr>
              <a:t>13</a:t>
            </a:fld>
            <a:endParaRPr lang="en-US">
              <a:latin typeface="Arial"/>
            </a:endParaRPr>
          </a:p>
        </p:txBody>
      </p:sp>
      <p:pic>
        <p:nvPicPr>
          <p:cNvPr id="7" name="Content Placeholder 6" descr="thuc an.jpg"/>
          <p:cNvPicPr>
            <a:picLocks noGrp="1" noChangeAspect="1"/>
          </p:cNvPicPr>
          <p:nvPr>
            <p:ph idx="1"/>
          </p:nvPr>
        </p:nvPicPr>
        <p:blipFill>
          <a:blip r:embed="rId2"/>
          <a:srcRect/>
          <a:stretch>
            <a:fillRect/>
          </a:stretch>
        </p:blipFill>
        <p:spPr>
          <a:xfrm>
            <a:off x="152400" y="2438400"/>
            <a:ext cx="4191000" cy="4038600"/>
          </a:xfrm>
        </p:spPr>
      </p:pic>
      <p:pic>
        <p:nvPicPr>
          <p:cNvPr id="8" name="Picture 7" descr="thit6.jpg"/>
          <p:cNvPicPr>
            <a:picLocks noChangeAspect="1"/>
          </p:cNvPicPr>
          <p:nvPr/>
        </p:nvPicPr>
        <p:blipFill>
          <a:blip r:embed="rId3"/>
          <a:srcRect/>
          <a:stretch>
            <a:fillRect/>
          </a:stretch>
        </p:blipFill>
        <p:spPr bwMode="auto">
          <a:xfrm>
            <a:off x="4724400" y="2438400"/>
            <a:ext cx="4419600" cy="40386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pPr eaLnBrk="1" hangingPunct="1"/>
            <a:r>
              <a:rPr lang="en-US" smtClean="0">
                <a:latin typeface="Arial" charset="0"/>
              </a:rPr>
              <a:t>Các loại rau, quả (thực vật):</a:t>
            </a:r>
          </a:p>
        </p:txBody>
      </p:sp>
      <p:pic>
        <p:nvPicPr>
          <p:cNvPr id="5" name="Content Placeholder 4" descr="hoa qua.jpg"/>
          <p:cNvPicPr>
            <a:picLocks noGrp="1" noChangeAspect="1"/>
          </p:cNvPicPr>
          <p:nvPr>
            <p:ph idx="1"/>
          </p:nvPr>
        </p:nvPicPr>
        <p:blipFill>
          <a:blip r:embed="rId2"/>
          <a:srcRect/>
          <a:stretch>
            <a:fillRect/>
          </a:stretch>
        </p:blipFill>
        <p:spPr>
          <a:xfrm>
            <a:off x="0" y="2743200"/>
            <a:ext cx="4587875" cy="4114800"/>
          </a:xfrm>
        </p:spPr>
      </p:pic>
      <p:sp>
        <p:nvSpPr>
          <p:cNvPr id="4" name="Slide Number Placeholder 3"/>
          <p:cNvSpPr>
            <a:spLocks noGrp="1"/>
          </p:cNvSpPr>
          <p:nvPr>
            <p:ph type="sldNum" sz="quarter" idx="12"/>
          </p:nvPr>
        </p:nvSpPr>
        <p:spPr/>
        <p:txBody>
          <a:bodyPr/>
          <a:lstStyle/>
          <a:p>
            <a:pPr>
              <a:defRPr/>
            </a:pPr>
            <a:fld id="{EED4FA06-AE4A-4375-8FD1-3461EB10DC85}" type="slidenum">
              <a:rPr lang="en-US" smtClean="0">
                <a:latin typeface="Arial"/>
              </a:rPr>
              <a:pPr>
                <a:defRPr/>
              </a:pPr>
              <a:t>14</a:t>
            </a:fld>
            <a:endParaRPr lang="en-US">
              <a:latin typeface="Arial"/>
            </a:endParaRPr>
          </a:p>
        </p:txBody>
      </p:sp>
      <p:pic>
        <p:nvPicPr>
          <p:cNvPr id="6" name="Picture 5" descr="rau tuoi.jpg"/>
          <p:cNvPicPr>
            <a:picLocks noChangeAspect="1"/>
          </p:cNvPicPr>
          <p:nvPr/>
        </p:nvPicPr>
        <p:blipFill>
          <a:blip r:embed="rId3"/>
          <a:srcRect/>
          <a:stretch>
            <a:fillRect/>
          </a:stretch>
        </p:blipFill>
        <p:spPr bwMode="auto">
          <a:xfrm>
            <a:off x="4565650" y="2743200"/>
            <a:ext cx="4578350" cy="41148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plus(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13"/>
          <p:cNvSpPr>
            <a:spLocks noGrp="1"/>
          </p:cNvSpPr>
          <p:nvPr>
            <p:ph idx="1"/>
          </p:nvPr>
        </p:nvSpPr>
        <p:spPr>
          <a:xfrm>
            <a:off x="533400" y="914400"/>
            <a:ext cx="8229600" cy="4525963"/>
          </a:xfrm>
        </p:spPr>
        <p:txBody>
          <a:bodyPr/>
          <a:lstStyle/>
          <a:p>
            <a:pPr eaLnBrk="1" hangingPunct="1">
              <a:buFontTx/>
              <a:buChar char="-"/>
            </a:pPr>
            <a:r>
              <a:rPr lang="en-US" smtClean="0">
                <a:latin typeface="Arial" charset="0"/>
              </a:rPr>
              <a:t>Lựa chọn thực phẩm theo dự kiến: Mỗi loại thực phẩm có đặc điểm, tính chất khác nhau nên cách lựa chọn thực phẩm cũng khác nhau.</a:t>
            </a:r>
          </a:p>
          <a:p>
            <a:pPr eaLnBrk="1" hangingPunct="1">
              <a:buFont typeface="Arial" charset="0"/>
              <a:buNone/>
            </a:pPr>
            <a:r>
              <a:rPr lang="en-US" i="1" u="sng" smtClean="0">
                <a:latin typeface="Arial" charset="0"/>
              </a:rPr>
              <a:t>Ví dụ: </a:t>
            </a:r>
            <a:r>
              <a:rPr lang="en-US" smtClean="0">
                <a:latin typeface="Arial" charset="0"/>
              </a:rPr>
              <a:t>Rau xanh phải tươi, non, không bị héo úa, giập nát. Cá, cua, tôm phải tươi, tốt nhất là chọn những con còn sống. Thịt lợn có màu hồng tươi ở phần nạc, dẻo dính, không có mùi ôi,…</a:t>
            </a:r>
          </a:p>
          <a:p>
            <a:pPr eaLnBrk="1" hangingPunct="1">
              <a:buFont typeface="Arial" charset="0"/>
              <a:buNone/>
            </a:pPr>
            <a:r>
              <a:rPr lang="en-US" smtClean="0">
                <a:solidFill>
                  <a:srgbClr val="7030A0"/>
                </a:solidFill>
                <a:latin typeface="Arial" charset="0"/>
              </a:rPr>
              <a:t>Em hãy nêu cách lựa chọn những thực phẩm mà em biết.</a:t>
            </a:r>
          </a:p>
        </p:txBody>
      </p:sp>
      <p:sp>
        <p:nvSpPr>
          <p:cNvPr id="11" name="Rectangle 6"/>
          <p:cNvSpPr>
            <a:spLocks noGrp="1" noChangeArrowheads="1"/>
          </p:cNvSpPr>
          <p:nvPr>
            <p:ph type="sldNum" sz="quarter" idx="12"/>
          </p:nvPr>
        </p:nvSpPr>
        <p:spPr/>
        <p:txBody>
          <a:bodyPr/>
          <a:lstStyle/>
          <a:p>
            <a:pPr>
              <a:defRPr/>
            </a:pPr>
            <a:fld id="{805966A3-2359-48F5-A17A-91A1CA04226D}" type="slidenum">
              <a:rPr lang="en-US">
                <a:latin typeface="Arial"/>
              </a:rPr>
              <a:pPr>
                <a:defRPr/>
              </a:pPr>
              <a:t>15</a:t>
            </a:fld>
            <a:endParaRPr lang="en-US">
              <a:latin typeface="Arial"/>
            </a:endParaRPr>
          </a:p>
        </p:txBody>
      </p:sp>
      <p:sp>
        <p:nvSpPr>
          <p:cNvPr id="16388" name="Text Box 2"/>
          <p:cNvSpPr txBox="1">
            <a:spLocks noChangeArrowheads="1"/>
          </p:cNvSpPr>
          <p:nvPr/>
        </p:nvSpPr>
        <p:spPr bwMode="auto">
          <a:xfrm>
            <a:off x="2667000" y="228600"/>
            <a:ext cx="3048000" cy="366713"/>
          </a:xfrm>
          <a:prstGeom prst="rect">
            <a:avLst/>
          </a:prstGeom>
          <a:noFill/>
          <a:ln w="9525">
            <a:noFill/>
            <a:miter lim="800000"/>
            <a:headEnd/>
            <a:tailEnd/>
          </a:ln>
        </p:spPr>
        <p:txBody>
          <a:bodyPr>
            <a:spAutoFit/>
          </a:bodyPr>
          <a:lstStyle/>
          <a:p>
            <a:pPr algn="l" eaLnBrk="0" hangingPunct="0">
              <a:spcBef>
                <a:spcPct val="50000"/>
              </a:spcBef>
            </a:pPr>
            <a:endParaRPr lang="en-US"/>
          </a:p>
        </p:txBody>
      </p:sp>
      <p:sp>
        <p:nvSpPr>
          <p:cNvPr id="16389" name="Text Box 3"/>
          <p:cNvSpPr txBox="1">
            <a:spLocks noChangeArrowheads="1"/>
          </p:cNvSpPr>
          <p:nvPr/>
        </p:nvSpPr>
        <p:spPr bwMode="auto">
          <a:xfrm>
            <a:off x="2362200" y="1219200"/>
            <a:ext cx="1219200" cy="366713"/>
          </a:xfrm>
          <a:prstGeom prst="rect">
            <a:avLst/>
          </a:prstGeom>
          <a:noFill/>
          <a:ln w="9525">
            <a:noFill/>
            <a:miter lim="800000"/>
            <a:headEnd/>
            <a:tailEnd/>
          </a:ln>
        </p:spPr>
        <p:txBody>
          <a:bodyPr>
            <a:spAutoFit/>
          </a:bodyPr>
          <a:lstStyle/>
          <a:p>
            <a:pPr algn="l" eaLnBrk="0" hangingPunct="0">
              <a:spcBef>
                <a:spcPct val="50000"/>
              </a:spcBef>
            </a:pP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blinds(horizontal)">
                                      <p:cBhvr>
                                        <p:cTn id="7" dur="500"/>
                                        <p:tgtEl>
                                          <p:spTgt spid="153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smtClean="0">
                <a:latin typeface="Arial" charset="0"/>
                <a:cs typeface="Times New Roman" pitchFamily="18" charset="0"/>
              </a:rPr>
              <a:t>Cách chọn rau xanh:</a:t>
            </a:r>
          </a:p>
        </p:txBody>
      </p:sp>
      <p:sp>
        <p:nvSpPr>
          <p:cNvPr id="3" name="Content Placeholder 2"/>
          <p:cNvSpPr>
            <a:spLocks noGrp="1"/>
          </p:cNvSpPr>
          <p:nvPr>
            <p:ph idx="1"/>
          </p:nvPr>
        </p:nvSpPr>
        <p:spPr/>
        <p:txBody>
          <a:bodyPr/>
          <a:lstStyle/>
          <a:p>
            <a:pPr eaLnBrk="1" hangingPunct="1"/>
            <a:r>
              <a:rPr lang="en-US" smtClean="0">
                <a:latin typeface="Arial" charset="0"/>
                <a:cs typeface="Times New Roman" pitchFamily="18" charset="0"/>
              </a:rPr>
              <a:t> Rau xanh phải tươi, non, không bị héo úa, giập nát.</a:t>
            </a:r>
          </a:p>
        </p:txBody>
      </p:sp>
      <p:sp>
        <p:nvSpPr>
          <p:cNvPr id="4" name="Slide Number Placeholder 3"/>
          <p:cNvSpPr>
            <a:spLocks noGrp="1"/>
          </p:cNvSpPr>
          <p:nvPr>
            <p:ph type="sldNum" sz="quarter" idx="12"/>
          </p:nvPr>
        </p:nvSpPr>
        <p:spPr/>
        <p:txBody>
          <a:bodyPr/>
          <a:lstStyle/>
          <a:p>
            <a:pPr>
              <a:defRPr/>
            </a:pPr>
            <a:fld id="{351E886A-1F97-47E1-841D-27CD64978CB8}" type="slidenum">
              <a:rPr lang="en-US" smtClean="0">
                <a:latin typeface="Arial"/>
              </a:rPr>
              <a:pPr>
                <a:defRPr/>
              </a:pPr>
              <a:t>16</a:t>
            </a:fld>
            <a:endParaRPr lang="en-US">
              <a:latin typeface="Arial"/>
            </a:endParaRPr>
          </a:p>
        </p:txBody>
      </p:sp>
      <p:pic>
        <p:nvPicPr>
          <p:cNvPr id="5" name="Picture 4" descr="bap cai.jpg"/>
          <p:cNvPicPr>
            <a:picLocks noChangeAspect="1"/>
          </p:cNvPicPr>
          <p:nvPr/>
        </p:nvPicPr>
        <p:blipFill>
          <a:blip r:embed="rId2"/>
          <a:srcRect/>
          <a:stretch>
            <a:fillRect/>
          </a:stretch>
        </p:blipFill>
        <p:spPr bwMode="auto">
          <a:xfrm>
            <a:off x="2895600" y="4648200"/>
            <a:ext cx="2895600" cy="2209800"/>
          </a:xfrm>
          <a:prstGeom prst="rect">
            <a:avLst/>
          </a:prstGeom>
          <a:noFill/>
          <a:ln w="9525">
            <a:noFill/>
            <a:miter lim="800000"/>
            <a:headEnd/>
            <a:tailEnd/>
          </a:ln>
        </p:spPr>
      </p:pic>
      <p:pic>
        <p:nvPicPr>
          <p:cNvPr id="7" name="Picture 6" descr="caror.jpg"/>
          <p:cNvPicPr>
            <a:picLocks noChangeAspect="1"/>
          </p:cNvPicPr>
          <p:nvPr/>
        </p:nvPicPr>
        <p:blipFill>
          <a:blip r:embed="rId3"/>
          <a:srcRect/>
          <a:stretch>
            <a:fillRect/>
          </a:stretch>
        </p:blipFill>
        <p:spPr bwMode="auto">
          <a:xfrm>
            <a:off x="6477000" y="4800600"/>
            <a:ext cx="2667000" cy="2057400"/>
          </a:xfrm>
          <a:prstGeom prst="rect">
            <a:avLst/>
          </a:prstGeom>
          <a:noFill/>
          <a:ln w="9525">
            <a:noFill/>
            <a:miter lim="800000"/>
            <a:headEnd/>
            <a:tailEnd/>
          </a:ln>
        </p:spPr>
      </p:pic>
      <p:pic>
        <p:nvPicPr>
          <p:cNvPr id="8" name="Picture 7" descr="rau2.jpg"/>
          <p:cNvPicPr>
            <a:picLocks noChangeAspect="1"/>
          </p:cNvPicPr>
          <p:nvPr/>
        </p:nvPicPr>
        <p:blipFill>
          <a:blip r:embed="rId4"/>
          <a:srcRect/>
          <a:stretch>
            <a:fillRect/>
          </a:stretch>
        </p:blipFill>
        <p:spPr bwMode="auto">
          <a:xfrm>
            <a:off x="3505200" y="2362200"/>
            <a:ext cx="3276600" cy="2143125"/>
          </a:xfrm>
          <a:prstGeom prst="rect">
            <a:avLst/>
          </a:prstGeom>
          <a:noFill/>
          <a:ln w="9525">
            <a:noFill/>
            <a:miter lim="800000"/>
            <a:headEnd/>
            <a:tailEnd/>
          </a:ln>
        </p:spPr>
      </p:pic>
      <p:pic>
        <p:nvPicPr>
          <p:cNvPr id="6" name="Picture 5" descr="bap cai2.jpg"/>
          <p:cNvPicPr>
            <a:picLocks noChangeAspect="1"/>
          </p:cNvPicPr>
          <p:nvPr/>
        </p:nvPicPr>
        <p:blipFill>
          <a:blip r:embed="rId5"/>
          <a:srcRect/>
          <a:stretch>
            <a:fillRect/>
          </a:stretch>
        </p:blipFill>
        <p:spPr bwMode="auto">
          <a:xfrm>
            <a:off x="0" y="2819400"/>
            <a:ext cx="2867025" cy="199231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3"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plus(in)">
                                      <p:cBhvr>
                                        <p:cTn id="22" dur="20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to="" calcmode="lin" valueType="num">
                                      <p:cBhvr>
                                        <p:cTn id="27" dur="1" fill="hold"/>
                                        <p:tgtEl>
                                          <p:spTgt spid="5"/>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6"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smtClean="0">
                <a:latin typeface="Arial" charset="0"/>
                <a:cs typeface="Times New Roman" pitchFamily="18" charset="0"/>
              </a:rPr>
              <a:t>So sánh 2 hình ảnh sau:</a:t>
            </a:r>
          </a:p>
        </p:txBody>
      </p:sp>
      <p:pic>
        <p:nvPicPr>
          <p:cNvPr id="5" name="Content Placeholder 4" descr="bap cai2.jpg"/>
          <p:cNvPicPr>
            <a:picLocks noGrp="1" noChangeAspect="1"/>
          </p:cNvPicPr>
          <p:nvPr>
            <p:ph idx="1"/>
          </p:nvPr>
        </p:nvPicPr>
        <p:blipFill>
          <a:blip r:embed="rId2"/>
          <a:srcRect/>
          <a:stretch>
            <a:fillRect/>
          </a:stretch>
        </p:blipFill>
        <p:spPr>
          <a:xfrm>
            <a:off x="0" y="2286000"/>
            <a:ext cx="4419600" cy="3276600"/>
          </a:xfrm>
        </p:spPr>
      </p:pic>
      <p:sp>
        <p:nvSpPr>
          <p:cNvPr id="4" name="Slide Number Placeholder 3"/>
          <p:cNvSpPr>
            <a:spLocks noGrp="1"/>
          </p:cNvSpPr>
          <p:nvPr>
            <p:ph type="sldNum" sz="quarter" idx="12"/>
          </p:nvPr>
        </p:nvSpPr>
        <p:spPr/>
        <p:txBody>
          <a:bodyPr/>
          <a:lstStyle/>
          <a:p>
            <a:pPr>
              <a:defRPr/>
            </a:pPr>
            <a:fld id="{F926108F-22AB-44B7-89DA-F7A404CB2368}" type="slidenum">
              <a:rPr lang="en-US" smtClean="0">
                <a:latin typeface="Arial"/>
              </a:rPr>
              <a:pPr>
                <a:defRPr/>
              </a:pPr>
              <a:t>17</a:t>
            </a:fld>
            <a:endParaRPr lang="en-US" dirty="0">
              <a:latin typeface="Arial"/>
            </a:endParaRPr>
          </a:p>
        </p:txBody>
      </p:sp>
      <p:pic>
        <p:nvPicPr>
          <p:cNvPr id="6" name="Picture 5" descr="sâu.jpg"/>
          <p:cNvPicPr>
            <a:picLocks noChangeAspect="1"/>
          </p:cNvPicPr>
          <p:nvPr/>
        </p:nvPicPr>
        <p:blipFill>
          <a:blip r:embed="rId3"/>
          <a:srcRect/>
          <a:stretch>
            <a:fillRect/>
          </a:stretch>
        </p:blipFill>
        <p:spPr bwMode="auto">
          <a:xfrm>
            <a:off x="4768850" y="2286000"/>
            <a:ext cx="4375150" cy="3276600"/>
          </a:xfrm>
          <a:prstGeom prst="rect">
            <a:avLst/>
          </a:prstGeom>
          <a:noFill/>
          <a:ln w="9525">
            <a:noFill/>
            <a:miter lim="800000"/>
            <a:headEnd/>
            <a:tailEnd/>
          </a:ln>
        </p:spPr>
      </p:pic>
      <p:sp>
        <p:nvSpPr>
          <p:cNvPr id="7" name="TextBox 6"/>
          <p:cNvSpPr txBox="1">
            <a:spLocks noChangeArrowheads="1"/>
          </p:cNvSpPr>
          <p:nvPr/>
        </p:nvSpPr>
        <p:spPr bwMode="auto">
          <a:xfrm>
            <a:off x="1219200" y="5867400"/>
            <a:ext cx="1447800" cy="369888"/>
          </a:xfrm>
          <a:prstGeom prst="rect">
            <a:avLst/>
          </a:prstGeom>
          <a:noFill/>
          <a:ln w="9525">
            <a:noFill/>
            <a:miter lim="800000"/>
            <a:headEnd/>
            <a:tailEnd/>
          </a:ln>
        </p:spPr>
        <p:txBody>
          <a:bodyPr>
            <a:spAutoFit/>
          </a:bodyPr>
          <a:lstStyle/>
          <a:p>
            <a:r>
              <a:rPr lang="en-US"/>
              <a:t>Hình 1</a:t>
            </a:r>
          </a:p>
        </p:txBody>
      </p:sp>
      <p:sp>
        <p:nvSpPr>
          <p:cNvPr id="8" name="TextBox 7"/>
          <p:cNvSpPr txBox="1">
            <a:spLocks noChangeArrowheads="1"/>
          </p:cNvSpPr>
          <p:nvPr/>
        </p:nvSpPr>
        <p:spPr bwMode="auto">
          <a:xfrm>
            <a:off x="6172200" y="5867400"/>
            <a:ext cx="1447800" cy="369888"/>
          </a:xfrm>
          <a:prstGeom prst="rect">
            <a:avLst/>
          </a:prstGeom>
          <a:noFill/>
          <a:ln w="9525">
            <a:noFill/>
            <a:miter lim="800000"/>
            <a:headEnd/>
            <a:tailEnd/>
          </a:ln>
        </p:spPr>
        <p:txBody>
          <a:bodyPr>
            <a:spAutoFit/>
          </a:bodyPr>
          <a:lstStyle/>
          <a:p>
            <a:r>
              <a:rPr lang="en-US"/>
              <a:t>Hình 2</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heckerboard(across)">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pPr eaLnBrk="1" hangingPunct="1"/>
            <a:r>
              <a:rPr lang="en-US" sz="4000" smtClean="0">
                <a:latin typeface="Arial" charset="0"/>
                <a:cs typeface="Times New Roman" pitchFamily="18" charset="0"/>
              </a:rPr>
              <a:t>Cách chọn thịt:</a:t>
            </a:r>
          </a:p>
        </p:txBody>
      </p:sp>
      <p:sp>
        <p:nvSpPr>
          <p:cNvPr id="3" name="Content Placeholder 2"/>
          <p:cNvSpPr>
            <a:spLocks noGrp="1"/>
          </p:cNvSpPr>
          <p:nvPr>
            <p:ph idx="1"/>
          </p:nvPr>
        </p:nvSpPr>
        <p:spPr>
          <a:xfrm>
            <a:off x="457200" y="838200"/>
            <a:ext cx="8229600" cy="5287963"/>
          </a:xfrm>
        </p:spPr>
        <p:txBody>
          <a:bodyPr/>
          <a:lstStyle/>
          <a:p>
            <a:pPr eaLnBrk="1" hangingPunct="1"/>
            <a:r>
              <a:rPr lang="en-US" sz="2800" smtClean="0">
                <a:latin typeface="Arial" charset="0"/>
                <a:cs typeface="Times New Roman" pitchFamily="18" charset="0"/>
              </a:rPr>
              <a:t>Cá, cua, tôm phải tươi, tốt nhất là chọn những con còn sống. Thịt lợn có màu hồng tươi ở phần nạc, dẻo dính, không có mùi ôi,…</a:t>
            </a:r>
          </a:p>
        </p:txBody>
      </p:sp>
      <p:sp>
        <p:nvSpPr>
          <p:cNvPr id="4" name="Slide Number Placeholder 3"/>
          <p:cNvSpPr>
            <a:spLocks noGrp="1"/>
          </p:cNvSpPr>
          <p:nvPr>
            <p:ph type="sldNum" sz="quarter" idx="12"/>
          </p:nvPr>
        </p:nvSpPr>
        <p:spPr/>
        <p:txBody>
          <a:bodyPr/>
          <a:lstStyle/>
          <a:p>
            <a:pPr>
              <a:defRPr/>
            </a:pPr>
            <a:fld id="{1EDAEE64-973A-45D6-B6C6-C7FE4ACB9152}" type="slidenum">
              <a:rPr lang="en-US" sz="1100" smtClean="0">
                <a:latin typeface="Arial"/>
              </a:rPr>
              <a:pPr>
                <a:defRPr/>
              </a:pPr>
              <a:t>18</a:t>
            </a:fld>
            <a:endParaRPr lang="en-US" sz="1100">
              <a:latin typeface="Arial"/>
            </a:endParaRPr>
          </a:p>
        </p:txBody>
      </p:sp>
      <p:pic>
        <p:nvPicPr>
          <p:cNvPr id="5" name="Picture 4" descr="ca3.jpg"/>
          <p:cNvPicPr>
            <a:picLocks noChangeAspect="1"/>
          </p:cNvPicPr>
          <p:nvPr/>
        </p:nvPicPr>
        <p:blipFill>
          <a:blip r:embed="rId3"/>
          <a:srcRect/>
          <a:stretch>
            <a:fillRect/>
          </a:stretch>
        </p:blipFill>
        <p:spPr bwMode="auto">
          <a:xfrm>
            <a:off x="0" y="4648200"/>
            <a:ext cx="2362200" cy="2209800"/>
          </a:xfrm>
          <a:prstGeom prst="rect">
            <a:avLst/>
          </a:prstGeom>
          <a:noFill/>
          <a:ln w="9525">
            <a:noFill/>
            <a:miter lim="800000"/>
            <a:headEnd/>
            <a:tailEnd/>
          </a:ln>
        </p:spPr>
      </p:pic>
      <p:pic>
        <p:nvPicPr>
          <p:cNvPr id="6" name="Picture 5" descr="tôm.jpg"/>
          <p:cNvPicPr>
            <a:picLocks noChangeAspect="1"/>
          </p:cNvPicPr>
          <p:nvPr/>
        </p:nvPicPr>
        <p:blipFill>
          <a:blip r:embed="rId4"/>
          <a:srcRect/>
          <a:stretch>
            <a:fillRect/>
          </a:stretch>
        </p:blipFill>
        <p:spPr bwMode="auto">
          <a:xfrm>
            <a:off x="4419600" y="4648200"/>
            <a:ext cx="2343150" cy="2209800"/>
          </a:xfrm>
          <a:prstGeom prst="rect">
            <a:avLst/>
          </a:prstGeom>
          <a:noFill/>
          <a:ln w="9525">
            <a:noFill/>
            <a:miter lim="800000"/>
            <a:headEnd/>
            <a:tailEnd/>
          </a:ln>
        </p:spPr>
      </p:pic>
      <p:pic>
        <p:nvPicPr>
          <p:cNvPr id="7" name="Picture 6" descr="thit2.jpg"/>
          <p:cNvPicPr>
            <a:picLocks noChangeAspect="1"/>
          </p:cNvPicPr>
          <p:nvPr/>
        </p:nvPicPr>
        <p:blipFill>
          <a:blip r:embed="rId5"/>
          <a:srcRect/>
          <a:stretch>
            <a:fillRect/>
          </a:stretch>
        </p:blipFill>
        <p:spPr bwMode="auto">
          <a:xfrm>
            <a:off x="6553200" y="2819400"/>
            <a:ext cx="2590800" cy="1828800"/>
          </a:xfrm>
          <a:prstGeom prst="rect">
            <a:avLst/>
          </a:prstGeom>
          <a:noFill/>
          <a:ln w="9525">
            <a:noFill/>
            <a:miter lim="800000"/>
            <a:headEnd/>
            <a:tailEnd/>
          </a:ln>
        </p:spPr>
      </p:pic>
      <p:pic>
        <p:nvPicPr>
          <p:cNvPr id="8" name="Picture 7" descr="heo vs bo.jpg"/>
          <p:cNvPicPr>
            <a:picLocks noChangeAspect="1"/>
          </p:cNvPicPr>
          <p:nvPr/>
        </p:nvPicPr>
        <p:blipFill>
          <a:blip r:embed="rId6"/>
          <a:srcRect/>
          <a:stretch>
            <a:fillRect/>
          </a:stretch>
        </p:blipFill>
        <p:spPr bwMode="auto">
          <a:xfrm>
            <a:off x="1905000" y="2743200"/>
            <a:ext cx="2667000" cy="189547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to="" calcmode="lin" valueType="num">
                                      <p:cBhvr>
                                        <p:cTn id="17" dur="1" fill="hold"/>
                                        <p:tgtEl>
                                          <p:spTgt spid="8"/>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3"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plus(in)">
                                      <p:cBhvr>
                                        <p:cTn id="22" dur="20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amond(in)">
                                      <p:cBhvr>
                                        <p:cTn id="27" dur="20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Horizont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eaLnBrk="1" hangingPunct="1"/>
            <a:r>
              <a:rPr lang="en-US" sz="4000" b="1" smtClean="0">
                <a:solidFill>
                  <a:srgbClr val="7030A0"/>
                </a:solidFill>
                <a:latin typeface="Arial" charset="0"/>
                <a:cs typeface="Times New Roman" pitchFamily="18" charset="0"/>
              </a:rPr>
              <a:t>2. Sơ chế thực phẩm:</a:t>
            </a:r>
          </a:p>
        </p:txBody>
      </p:sp>
      <p:sp>
        <p:nvSpPr>
          <p:cNvPr id="10" name="Content Placeholder 9"/>
          <p:cNvSpPr>
            <a:spLocks noGrp="1"/>
          </p:cNvSpPr>
          <p:nvPr>
            <p:ph idx="1"/>
          </p:nvPr>
        </p:nvSpPr>
        <p:spPr/>
        <p:txBody>
          <a:bodyPr/>
          <a:lstStyle/>
          <a:p>
            <a:pPr eaLnBrk="1" hangingPunct="1">
              <a:buFont typeface="Arial" charset="0"/>
              <a:buNone/>
            </a:pPr>
            <a:r>
              <a:rPr lang="en-US" sz="2800" i="1" smtClean="0">
                <a:latin typeface="Arial" charset="0"/>
                <a:cs typeface="Times New Roman" pitchFamily="18" charset="0"/>
              </a:rPr>
              <a:t>a) Mục đích:</a:t>
            </a:r>
          </a:p>
          <a:p>
            <a:pPr eaLnBrk="1" hangingPunct="1">
              <a:buFontTx/>
              <a:buChar char="-"/>
            </a:pPr>
            <a:r>
              <a:rPr lang="en-US" sz="2800" smtClean="0">
                <a:latin typeface="Arial" charset="0"/>
                <a:cs typeface="Times New Roman" pitchFamily="18" charset="0"/>
              </a:rPr>
              <a:t>Làm sạch thực phẩm trước khi chế biến thành các món ăn.</a:t>
            </a:r>
          </a:p>
          <a:p>
            <a:pPr eaLnBrk="1" hangingPunct="1">
              <a:buFontTx/>
              <a:buChar char="-"/>
            </a:pPr>
            <a:r>
              <a:rPr lang="en-US" sz="2800" smtClean="0">
                <a:latin typeface="Arial" charset="0"/>
                <a:cs typeface="Times New Roman" pitchFamily="18" charset="0"/>
              </a:rPr>
              <a:t>Khi sơ chế có thể cắt, thái và tẩm ướp nhằm làm cho thực phẩm nhanh chín, có mùi vị thơm ngon.</a:t>
            </a:r>
          </a:p>
        </p:txBody>
      </p:sp>
      <p:sp>
        <p:nvSpPr>
          <p:cNvPr id="8" name="Rectangle 6"/>
          <p:cNvSpPr>
            <a:spLocks noGrp="1" noChangeArrowheads="1"/>
          </p:cNvSpPr>
          <p:nvPr>
            <p:ph type="sldNum" sz="quarter" idx="12"/>
          </p:nvPr>
        </p:nvSpPr>
        <p:spPr/>
        <p:txBody>
          <a:bodyPr/>
          <a:lstStyle/>
          <a:p>
            <a:pPr>
              <a:defRPr/>
            </a:pPr>
            <a:fld id="{7EF833CB-9419-4D98-B752-FB334A6516CA}" type="slidenum">
              <a:rPr lang="en-US" sz="1100">
                <a:latin typeface="Arial"/>
              </a:rPr>
              <a:pPr>
                <a:defRPr/>
              </a:pPr>
              <a:t>19</a:t>
            </a:fld>
            <a:endParaRPr lang="en-US" sz="1100">
              <a:latin typeface="Arial"/>
            </a:endParaRPr>
          </a:p>
        </p:txBody>
      </p:sp>
      <p:sp>
        <p:nvSpPr>
          <p:cNvPr id="20485" name="Text Box 2"/>
          <p:cNvSpPr txBox="1">
            <a:spLocks noChangeArrowheads="1"/>
          </p:cNvSpPr>
          <p:nvPr/>
        </p:nvSpPr>
        <p:spPr bwMode="auto">
          <a:xfrm>
            <a:off x="2667000" y="228600"/>
            <a:ext cx="3048000" cy="338138"/>
          </a:xfrm>
          <a:prstGeom prst="rect">
            <a:avLst/>
          </a:prstGeom>
          <a:noFill/>
          <a:ln w="9525">
            <a:noFill/>
            <a:miter lim="800000"/>
            <a:headEnd/>
            <a:tailEnd/>
          </a:ln>
        </p:spPr>
        <p:txBody>
          <a:bodyPr>
            <a:spAutoFit/>
          </a:bodyPr>
          <a:lstStyle/>
          <a:p>
            <a:pPr algn="l" eaLnBrk="0" hangingPunct="0">
              <a:spcBef>
                <a:spcPct val="50000"/>
              </a:spcBef>
            </a:pPr>
            <a:endParaRPr lang="en-US" sz="1600"/>
          </a:p>
        </p:txBody>
      </p:sp>
      <p:sp>
        <p:nvSpPr>
          <p:cNvPr id="20486" name="Text Box 3"/>
          <p:cNvSpPr txBox="1">
            <a:spLocks noChangeArrowheads="1"/>
          </p:cNvSpPr>
          <p:nvPr/>
        </p:nvSpPr>
        <p:spPr bwMode="auto">
          <a:xfrm>
            <a:off x="2362200" y="1219200"/>
            <a:ext cx="1219200" cy="338138"/>
          </a:xfrm>
          <a:prstGeom prst="rect">
            <a:avLst/>
          </a:prstGeom>
          <a:noFill/>
          <a:ln w="9525">
            <a:noFill/>
            <a:miter lim="800000"/>
            <a:headEnd/>
            <a:tailEnd/>
          </a:ln>
        </p:spPr>
        <p:txBody>
          <a:bodyPr>
            <a:spAutoFit/>
          </a:bodyPr>
          <a:lstStyle/>
          <a:p>
            <a:pPr algn="l" eaLnBrk="0" hangingPunct="0">
              <a:spcBef>
                <a:spcPct val="50000"/>
              </a:spcBef>
            </a:pPr>
            <a:endParaRPr lang="en-US" sz="160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checkerboard(across)">
                                      <p:cBhvr>
                                        <p:cTn id="12" dur="500"/>
                                        <p:tgtEl>
                                          <p:spTgt spid="10">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checkerboard(across)">
                                      <p:cBhvr>
                                        <p:cTn id="15" dur="500"/>
                                        <p:tgtEl>
                                          <p:spTgt spid="10">
                                            <p:txEl>
                                              <p:pRg st="1" end="1"/>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Effect transition="in" filter="checkerboard(across)">
                                      <p:cBhvr>
                                        <p:cTn id="18"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solidFill>
                  <a:schemeClr val="accent2"/>
                </a:solidFill>
                <a:latin typeface="Arial" charset="0"/>
                <a:cs typeface="Times New Roman" pitchFamily="18" charset="0"/>
              </a:rPr>
              <a:t>Ghi nhớ:</a:t>
            </a:r>
          </a:p>
        </p:txBody>
      </p:sp>
      <p:sp>
        <p:nvSpPr>
          <p:cNvPr id="7171" name="Content Placeholder 2"/>
          <p:cNvSpPr>
            <a:spLocks noGrp="1"/>
          </p:cNvSpPr>
          <p:nvPr>
            <p:ph idx="1"/>
          </p:nvPr>
        </p:nvSpPr>
        <p:spPr>
          <a:xfrm>
            <a:off x="533400" y="2514600"/>
            <a:ext cx="8229600" cy="4114800"/>
          </a:xfrm>
        </p:spPr>
        <p:txBody>
          <a:bodyPr/>
          <a:lstStyle/>
          <a:p>
            <a:pPr eaLnBrk="1" hangingPunct="1">
              <a:buFont typeface="Arial" charset="0"/>
              <a:buNone/>
            </a:pPr>
            <a:r>
              <a:rPr lang="en-US" smtClean="0">
                <a:latin typeface="Arial" charset="0"/>
              </a:rPr>
              <a:t>1</a:t>
            </a:r>
            <a:r>
              <a:rPr lang="en-US" smtClean="0">
                <a:latin typeface="Arial" charset="0"/>
                <a:cs typeface="Times New Roman" pitchFamily="18" charset="0"/>
              </a:rPr>
              <a:t>. Muốn thực hiện công việc nấu ăn cần phải có các dụng cụ thích hợp.</a:t>
            </a:r>
          </a:p>
          <a:p>
            <a:pPr eaLnBrk="1" hangingPunct="1">
              <a:buFont typeface="Arial" charset="0"/>
              <a:buNone/>
            </a:pPr>
            <a:r>
              <a:rPr lang="en-US" smtClean="0">
                <a:latin typeface="Arial" charset="0"/>
                <a:cs typeface="Times New Roman" pitchFamily="18" charset="0"/>
              </a:rPr>
              <a:t>2. Khi sử dụng dụng cụ nấu ăn và ăn uống cần chú ý sử dụng đúng cách, đảm bảo vệ sinh, an toàn.</a:t>
            </a:r>
          </a:p>
        </p:txBody>
      </p:sp>
      <p:sp>
        <p:nvSpPr>
          <p:cNvPr id="4" name="Slide Number Placeholder 3"/>
          <p:cNvSpPr>
            <a:spLocks noGrp="1"/>
          </p:cNvSpPr>
          <p:nvPr>
            <p:ph type="sldNum" sz="quarter" idx="12"/>
          </p:nvPr>
        </p:nvSpPr>
        <p:spPr/>
        <p:txBody>
          <a:bodyPr/>
          <a:lstStyle/>
          <a:p>
            <a:pPr>
              <a:defRPr/>
            </a:pPr>
            <a:fld id="{EF356A84-C21A-446F-9E05-2DC70FB6F9C2}" type="slidenum">
              <a:rPr lang="en-US">
                <a:latin typeface="Arial"/>
              </a:rPr>
              <a:pPr>
                <a:defRPr/>
              </a:pPr>
              <a:t>2</a:t>
            </a:fld>
            <a:endParaRPr lang="en-US">
              <a:latin typeface="Aria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linds(horizontal)">
                                      <p:cBhvr>
                                        <p:cTn id="7" dur="500"/>
                                        <p:tgtEl>
                                          <p:spTgt spid="7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checkerboard(across)">
                                      <p:cBhvr>
                                        <p:cTn id="12" dur="500"/>
                                        <p:tgtEl>
                                          <p:spTgt spid="71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7171">
                                            <p:txEl>
                                              <p:pRg st="1" end="1"/>
                                            </p:txEl>
                                          </p:spTgt>
                                        </p:tgtEl>
                                        <p:attrNameLst>
                                          <p:attrName>style.visibility</p:attrName>
                                        </p:attrNameLst>
                                      </p:cBhvr>
                                      <p:to>
                                        <p:strVal val="visible"/>
                                      </p:to>
                                    </p:set>
                                    <p:animEffect transition="in" filter="box(in)">
                                      <p:cBhvr>
                                        <p:cTn id="17" dur="500"/>
                                        <p:tgtEl>
                                          <p:spTgt spid="71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eaLnBrk="1" hangingPunct="1">
              <a:buFont typeface="Arial" charset="0"/>
              <a:buNone/>
            </a:pPr>
            <a:r>
              <a:rPr lang="en-US" sz="2800" i="1" smtClean="0">
                <a:latin typeface="Arial" charset="0"/>
                <a:cs typeface="Times New Roman" pitchFamily="18" charset="0"/>
              </a:rPr>
              <a:t>b) Cách tiến hành:</a:t>
            </a:r>
          </a:p>
          <a:p>
            <a:pPr eaLnBrk="1" hangingPunct="1">
              <a:buFont typeface="Arial" charset="0"/>
              <a:buNone/>
            </a:pPr>
            <a:r>
              <a:rPr lang="en-US" sz="2800" smtClean="0">
                <a:latin typeface="Arial" charset="0"/>
                <a:cs typeface="Times New Roman" pitchFamily="18" charset="0"/>
              </a:rPr>
              <a:t>Cách sơ chế thực phẩm tùy thuộc vào loại thực phẩm và yêu cầu chế biến món ăn.</a:t>
            </a:r>
          </a:p>
          <a:p>
            <a:pPr eaLnBrk="1" hangingPunct="1"/>
            <a:r>
              <a:rPr lang="en-US" sz="2800" u="sng" smtClean="0">
                <a:latin typeface="Arial" charset="0"/>
                <a:cs typeface="Times New Roman" pitchFamily="18" charset="0"/>
              </a:rPr>
              <a:t>Ví dụ:</a:t>
            </a:r>
          </a:p>
          <a:p>
            <a:pPr eaLnBrk="1" hangingPunct="1">
              <a:buFontTx/>
              <a:buChar char="-"/>
            </a:pPr>
            <a:r>
              <a:rPr lang="en-US" sz="2800" smtClean="0">
                <a:latin typeface="Arial" charset="0"/>
                <a:cs typeface="Times New Roman" pitchFamily="18" charset="0"/>
              </a:rPr>
              <a:t>Khi sơ chế rau xanh, cần nhặt bỏ gốc, rễ, những phần giập nát, héo úa, già, bị sâu bọ cắn hoặc gọt bỏ lớp vỏ bên ngoài. Sau đó rửa bằng nước sạch từ 3 đến 4 lần.</a:t>
            </a:r>
          </a:p>
          <a:p>
            <a:pPr eaLnBrk="1" hangingPunct="1">
              <a:buFont typeface="Arial" charset="0"/>
              <a:buNone/>
            </a:pPr>
            <a:r>
              <a:rPr lang="en-US" sz="2800" smtClean="0">
                <a:solidFill>
                  <a:srgbClr val="002060"/>
                </a:solidFill>
                <a:latin typeface="Arial" charset="0"/>
                <a:cs typeface="Times New Roman" pitchFamily="18" charset="0"/>
              </a:rPr>
              <a:t>Em hãy nêu ví dụ về cách sơ chế một loại rau mà em biết:</a:t>
            </a:r>
          </a:p>
          <a:p>
            <a:pPr eaLnBrk="1" hangingPunct="1"/>
            <a:endParaRPr lang="en-US" sz="2800" smtClean="0">
              <a:latin typeface="Arial" charset="0"/>
            </a:endParaRPr>
          </a:p>
        </p:txBody>
      </p:sp>
      <p:sp>
        <p:nvSpPr>
          <p:cNvPr id="4" name="Slide Number Placeholder 3"/>
          <p:cNvSpPr>
            <a:spLocks noGrp="1"/>
          </p:cNvSpPr>
          <p:nvPr>
            <p:ph type="sldNum" sz="quarter" idx="12"/>
          </p:nvPr>
        </p:nvSpPr>
        <p:spPr/>
        <p:txBody>
          <a:bodyPr/>
          <a:lstStyle/>
          <a:p>
            <a:pPr>
              <a:defRPr/>
            </a:pPr>
            <a:fld id="{0E403402-B9F3-4F4D-8028-127FD6EEB5B3}" type="slidenum">
              <a:rPr lang="en-US" sz="1100" smtClean="0">
                <a:latin typeface="Arial"/>
              </a:rPr>
              <a:pPr>
                <a:defRPr/>
              </a:pPr>
              <a:t>20</a:t>
            </a:fld>
            <a:endParaRPr lang="en-US" sz="1100">
              <a:latin typeface="Aria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plus(in)">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Horizontal)">
                                      <p:cBhvr>
                                        <p:cTn id="17" dur="500"/>
                                        <p:tgtEl>
                                          <p:spTgt spid="3">
                                            <p:txEl>
                                              <p:pRg st="2" end="2"/>
                                            </p:txEl>
                                          </p:spTgt>
                                        </p:tgtEl>
                                      </p:cBhvr>
                                    </p:animEffect>
                                  </p:childTnLst>
                                </p:cTn>
                              </p:par>
                              <p:par>
                                <p:cTn id="18" presetID="16" presetClass="entr" presetSubtype="26"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Horizontal)">
                                      <p:cBhvr>
                                        <p:cTn id="20" dur="500"/>
                                        <p:tgtEl>
                                          <p:spTgt spid="3">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eaLnBrk="1" hangingPunct="1">
              <a:buFont typeface="Arial" charset="0"/>
              <a:buNone/>
            </a:pPr>
            <a:r>
              <a:rPr lang="en-US" smtClean="0">
                <a:latin typeface="Arial" charset="0"/>
                <a:cs typeface="Times New Roman" pitchFamily="18" charset="0"/>
              </a:rPr>
              <a:t>- Khi sơ chế các loại cá, cần loại bỏ những phần không ăn được và rửa sạch nhớt.</a:t>
            </a:r>
          </a:p>
        </p:txBody>
      </p:sp>
      <p:sp>
        <p:nvSpPr>
          <p:cNvPr id="4" name="Slide Number Placeholder 3"/>
          <p:cNvSpPr>
            <a:spLocks noGrp="1"/>
          </p:cNvSpPr>
          <p:nvPr>
            <p:ph type="sldNum" sz="quarter" idx="12"/>
          </p:nvPr>
        </p:nvSpPr>
        <p:spPr/>
        <p:txBody>
          <a:bodyPr/>
          <a:lstStyle/>
          <a:p>
            <a:pPr>
              <a:defRPr/>
            </a:pPr>
            <a:fld id="{EB45706C-8486-4962-902F-8FAF98B52040}" type="slidenum">
              <a:rPr lang="en-US" smtClean="0">
                <a:latin typeface="Arial"/>
              </a:rPr>
              <a:pPr>
                <a:defRPr/>
              </a:pPr>
              <a:t>21</a:t>
            </a:fld>
            <a:endParaRPr lang="en-US">
              <a:latin typeface="Arial"/>
            </a:endParaRPr>
          </a:p>
        </p:txBody>
      </p:sp>
      <p:pic>
        <p:nvPicPr>
          <p:cNvPr id="5" name="Picture 4" descr="DSCN1073.JPG"/>
          <p:cNvPicPr>
            <a:picLocks noChangeAspect="1"/>
          </p:cNvPicPr>
          <p:nvPr/>
        </p:nvPicPr>
        <p:blipFill>
          <a:blip r:embed="rId2"/>
          <a:srcRect/>
          <a:stretch>
            <a:fillRect/>
          </a:stretch>
        </p:blipFill>
        <p:spPr bwMode="auto">
          <a:xfrm>
            <a:off x="685800" y="1943100"/>
            <a:ext cx="7772400" cy="49149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457200" y="457200"/>
            <a:ext cx="8229600" cy="5668963"/>
          </a:xfrm>
        </p:spPr>
        <p:txBody>
          <a:bodyPr/>
          <a:lstStyle/>
          <a:p>
            <a:pPr eaLnBrk="1" hangingPunct="1">
              <a:buFont typeface="Arial" charset="0"/>
              <a:buNone/>
            </a:pPr>
            <a:r>
              <a:rPr lang="en-US" sz="2800" smtClean="0">
                <a:latin typeface="Arial" charset="0"/>
                <a:cs typeface="Times New Roman" pitchFamily="18" charset="0"/>
              </a:rPr>
              <a:t>- Khi sơ chế các loại thịt, cần cạo sạch bì và rửa sạch thịt. Sau đó thái hoặc băm nhỏ và tẩm ướp gia vị tùy theo cách chế biến.</a:t>
            </a:r>
          </a:p>
        </p:txBody>
      </p:sp>
      <p:sp>
        <p:nvSpPr>
          <p:cNvPr id="4" name="Slide Number Placeholder 3"/>
          <p:cNvSpPr>
            <a:spLocks noGrp="1"/>
          </p:cNvSpPr>
          <p:nvPr>
            <p:ph type="sldNum" sz="quarter" idx="12"/>
          </p:nvPr>
        </p:nvSpPr>
        <p:spPr/>
        <p:txBody>
          <a:bodyPr/>
          <a:lstStyle/>
          <a:p>
            <a:pPr>
              <a:defRPr/>
            </a:pPr>
            <a:fld id="{861D0B28-6523-4337-8553-4541B6E933CF}" type="slidenum">
              <a:rPr lang="en-US" sz="1100" smtClean="0">
                <a:latin typeface="Arial"/>
              </a:rPr>
              <a:pPr>
                <a:defRPr/>
              </a:pPr>
              <a:t>22</a:t>
            </a:fld>
            <a:endParaRPr lang="en-US" sz="1100">
              <a:latin typeface="Arial"/>
            </a:endParaRPr>
          </a:p>
        </p:txBody>
      </p:sp>
      <p:pic>
        <p:nvPicPr>
          <p:cNvPr id="5" name="Picture 4" descr="DSCN1073.JPG"/>
          <p:cNvPicPr>
            <a:picLocks noChangeAspect="1"/>
          </p:cNvPicPr>
          <p:nvPr/>
        </p:nvPicPr>
        <p:blipFill>
          <a:blip r:embed="rId2"/>
          <a:srcRect/>
          <a:stretch>
            <a:fillRect/>
          </a:stretch>
        </p:blipFill>
        <p:spPr bwMode="auto">
          <a:xfrm>
            <a:off x="685800" y="1943100"/>
            <a:ext cx="7772400" cy="49149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sz="4000" smtClean="0">
                <a:solidFill>
                  <a:srgbClr val="C00000"/>
                </a:solidFill>
                <a:latin typeface="Arial" charset="0"/>
              </a:rPr>
              <a:t>Thảo luận nhóm đôi:</a:t>
            </a:r>
          </a:p>
        </p:txBody>
      </p:sp>
      <p:sp>
        <p:nvSpPr>
          <p:cNvPr id="3" name="Content Placeholder 2"/>
          <p:cNvSpPr>
            <a:spLocks noGrp="1"/>
          </p:cNvSpPr>
          <p:nvPr>
            <p:ph idx="1"/>
          </p:nvPr>
        </p:nvSpPr>
        <p:spPr>
          <a:xfrm>
            <a:off x="457200" y="1600200"/>
            <a:ext cx="8229600" cy="4800600"/>
          </a:xfrm>
        </p:spPr>
        <p:txBody>
          <a:bodyPr/>
          <a:lstStyle/>
          <a:p>
            <a:pPr eaLnBrk="1" hangingPunct="1">
              <a:buFont typeface="Arial" charset="0"/>
              <a:buNone/>
            </a:pPr>
            <a:r>
              <a:rPr lang="en-US" sz="2800" smtClean="0">
                <a:latin typeface="Arial" charset="0"/>
              </a:rPr>
              <a:t>+ Ở gia </a:t>
            </a:r>
            <a:r>
              <a:rPr lang="vi-VN" sz="2800" smtClean="0"/>
              <a:t>đ</a:t>
            </a:r>
            <a:r>
              <a:rPr lang="en-US" sz="2800" smtClean="0">
                <a:latin typeface="Arial" charset="0"/>
              </a:rPr>
              <a:t>ình em th</a:t>
            </a:r>
            <a:r>
              <a:rPr lang="vi-VN" sz="2800" smtClean="0"/>
              <a:t>ư</a:t>
            </a:r>
            <a:r>
              <a:rPr lang="en-US" sz="2800" smtClean="0">
                <a:latin typeface="Arial" charset="0"/>
              </a:rPr>
              <a:t>ờng s</a:t>
            </a:r>
            <a:r>
              <a:rPr lang="vi-VN" sz="2800" smtClean="0"/>
              <a:t>ơ</a:t>
            </a:r>
            <a:r>
              <a:rPr lang="en-US" sz="2800" smtClean="0">
                <a:latin typeface="Arial" charset="0"/>
              </a:rPr>
              <a:t> chế rau cải nh</a:t>
            </a:r>
            <a:r>
              <a:rPr lang="vi-VN" sz="2800" smtClean="0"/>
              <a:t>ư</a:t>
            </a:r>
            <a:r>
              <a:rPr lang="en-US" sz="2800" smtClean="0">
                <a:latin typeface="Arial" charset="0"/>
              </a:rPr>
              <a:t> thế nào tr</a:t>
            </a:r>
            <a:r>
              <a:rPr lang="vi-VN" sz="2800" smtClean="0"/>
              <a:t>ư</a:t>
            </a:r>
            <a:r>
              <a:rPr lang="en-US" sz="2800" smtClean="0">
                <a:latin typeface="Arial" charset="0"/>
              </a:rPr>
              <a:t>ớc khi nấu </a:t>
            </a:r>
            <a:r>
              <a:rPr lang="vi-VN" sz="2800" smtClean="0"/>
              <a:t>ă</a:t>
            </a:r>
            <a:r>
              <a:rPr lang="en-US" sz="2800" smtClean="0">
                <a:latin typeface="Arial" charset="0"/>
              </a:rPr>
              <a:t>n?</a:t>
            </a:r>
          </a:p>
          <a:p>
            <a:pPr eaLnBrk="1" hangingPunct="1">
              <a:buFont typeface="Arial" charset="0"/>
              <a:buNone/>
            </a:pPr>
            <a:r>
              <a:rPr lang="en-US" sz="2800" smtClean="0">
                <a:latin typeface="Arial" charset="0"/>
              </a:rPr>
              <a:t>+ Theo em, cách s</a:t>
            </a:r>
            <a:r>
              <a:rPr lang="vi-VN" sz="2800" smtClean="0"/>
              <a:t>ơ</a:t>
            </a:r>
            <a:r>
              <a:rPr lang="en-US" sz="2800" smtClean="0">
                <a:latin typeface="Arial" charset="0"/>
              </a:rPr>
              <a:t> chế rau xanh (rau muống, rau cải, rua mồng t</a:t>
            </a:r>
            <a:r>
              <a:rPr lang="vi-VN" sz="2800" smtClean="0"/>
              <a:t>ơ</a:t>
            </a:r>
            <a:r>
              <a:rPr lang="en-US" sz="2800" smtClean="0">
                <a:latin typeface="Arial" charset="0"/>
              </a:rPr>
              <a:t>i) có gì giống và khác so với cách s</a:t>
            </a:r>
            <a:r>
              <a:rPr lang="vi-VN" sz="2800" smtClean="0"/>
              <a:t>ơ</a:t>
            </a:r>
            <a:r>
              <a:rPr lang="en-US" sz="2800" smtClean="0">
                <a:latin typeface="Arial" charset="0"/>
              </a:rPr>
              <a:t> chế các loại củ, quả(su hào, </a:t>
            </a:r>
            <a:r>
              <a:rPr lang="vi-VN" sz="2800" smtClean="0"/>
              <a:t>đ</a:t>
            </a:r>
            <a:r>
              <a:rPr lang="en-US" sz="2800" smtClean="0">
                <a:latin typeface="Arial" charset="0"/>
              </a:rPr>
              <a:t>ậu </a:t>
            </a:r>
            <a:r>
              <a:rPr lang="vi-VN" sz="2800" smtClean="0"/>
              <a:t>đ</a:t>
            </a:r>
            <a:r>
              <a:rPr lang="en-US" sz="2800" smtClean="0">
                <a:latin typeface="Arial" charset="0"/>
              </a:rPr>
              <a:t>ũa, bí ngô,…)</a:t>
            </a:r>
          </a:p>
          <a:p>
            <a:pPr eaLnBrk="1" hangingPunct="1">
              <a:buFont typeface="Arial" charset="0"/>
              <a:buNone/>
            </a:pPr>
            <a:r>
              <a:rPr lang="en-US" sz="2800" smtClean="0">
                <a:latin typeface="Arial" charset="0"/>
              </a:rPr>
              <a:t>+ Ở gia </a:t>
            </a:r>
            <a:r>
              <a:rPr lang="vi-VN" sz="2800" smtClean="0"/>
              <a:t>đ</a:t>
            </a:r>
            <a:r>
              <a:rPr lang="en-US" sz="2800" smtClean="0">
                <a:latin typeface="Arial" charset="0"/>
              </a:rPr>
              <a:t>ình em th</a:t>
            </a:r>
            <a:r>
              <a:rPr lang="vi-VN" sz="2800" smtClean="0"/>
              <a:t>ư</a:t>
            </a:r>
            <a:r>
              <a:rPr lang="en-US" sz="2800" smtClean="0">
                <a:latin typeface="Arial" charset="0"/>
              </a:rPr>
              <a:t>ờng s</a:t>
            </a:r>
            <a:r>
              <a:rPr lang="vi-VN" sz="2800" smtClean="0"/>
              <a:t>ơ</a:t>
            </a:r>
            <a:r>
              <a:rPr lang="en-US" sz="2800" smtClean="0">
                <a:latin typeface="Arial" charset="0"/>
              </a:rPr>
              <a:t> chế cá nh</a:t>
            </a:r>
            <a:r>
              <a:rPr lang="vi-VN" sz="2800" smtClean="0"/>
              <a:t>ư</a:t>
            </a:r>
            <a:r>
              <a:rPr lang="en-US" sz="2800" smtClean="0">
                <a:latin typeface="Arial" charset="0"/>
              </a:rPr>
              <a:t> thế nào?</a:t>
            </a:r>
          </a:p>
          <a:p>
            <a:pPr eaLnBrk="1" hangingPunct="1">
              <a:buFont typeface="Arial" charset="0"/>
              <a:buNone/>
            </a:pPr>
            <a:r>
              <a:rPr lang="en-US" sz="2800" smtClean="0">
                <a:latin typeface="Arial" charset="0"/>
              </a:rPr>
              <a:t>+ Qua quan sát thực tế, em hãy nêu cách s</a:t>
            </a:r>
            <a:r>
              <a:rPr lang="vi-VN" sz="2800" smtClean="0"/>
              <a:t>ơ</a:t>
            </a:r>
            <a:r>
              <a:rPr lang="en-US" sz="2800" smtClean="0">
                <a:latin typeface="Arial" charset="0"/>
              </a:rPr>
              <a:t> chế tôm?</a:t>
            </a:r>
          </a:p>
          <a:p>
            <a:pPr eaLnBrk="1" hangingPunct="1"/>
            <a:endParaRPr lang="en-US" sz="2800" smtClean="0">
              <a:latin typeface="Arial" charset="0"/>
            </a:endParaRPr>
          </a:p>
        </p:txBody>
      </p:sp>
      <p:sp>
        <p:nvSpPr>
          <p:cNvPr id="4" name="Slide Number Placeholder 3"/>
          <p:cNvSpPr>
            <a:spLocks noGrp="1"/>
          </p:cNvSpPr>
          <p:nvPr>
            <p:ph type="sldNum" sz="quarter" idx="12"/>
          </p:nvPr>
        </p:nvSpPr>
        <p:spPr/>
        <p:txBody>
          <a:bodyPr/>
          <a:lstStyle/>
          <a:p>
            <a:pPr>
              <a:defRPr/>
            </a:pPr>
            <a:fld id="{9389EC19-45F6-46D7-9974-3F549DE9AA6D}" type="slidenum">
              <a:rPr lang="en-US" sz="1100" smtClean="0">
                <a:latin typeface="Arial"/>
              </a:rPr>
              <a:pPr>
                <a:defRPr/>
              </a:pPr>
              <a:t>23</a:t>
            </a:fld>
            <a:endParaRPr lang="en-US" sz="1100">
              <a:latin typeface="Aria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edge">
                                      <p:cBhvr>
                                        <p:cTn id="12" dur="2000"/>
                                        <p:tgtEl>
                                          <p:spTgt spid="3">
                                            <p:txEl>
                                              <p:pRg st="0" end="0"/>
                                            </p:txEl>
                                          </p:spTgt>
                                        </p:tgtEl>
                                      </p:cBhvr>
                                    </p:animEffect>
                                  </p:childTnLst>
                                </p:cTn>
                              </p:par>
                              <p:par>
                                <p:cTn id="13" presetID="2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edge">
                                      <p:cBhvr>
                                        <p:cTn id="15" dur="2000"/>
                                        <p:tgtEl>
                                          <p:spTgt spid="3">
                                            <p:txEl>
                                              <p:pRg st="1" end="1"/>
                                            </p:txEl>
                                          </p:spTgt>
                                        </p:tgtEl>
                                      </p:cBhvr>
                                    </p:animEffect>
                                  </p:childTnLst>
                                </p:cTn>
                              </p:par>
                              <p:par>
                                <p:cTn id="16" presetID="2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edge">
                                      <p:cBhvr>
                                        <p:cTn id="18" dur="2000"/>
                                        <p:tgtEl>
                                          <p:spTgt spid="3">
                                            <p:txEl>
                                              <p:pRg st="2" end="2"/>
                                            </p:txEl>
                                          </p:spTgt>
                                        </p:tgtEl>
                                      </p:cBhvr>
                                    </p:animEffect>
                                  </p:childTnLst>
                                </p:cTn>
                              </p:par>
                              <p:par>
                                <p:cTn id="19" presetID="2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edge">
                                      <p:cBhvr>
                                        <p:cTn id="21"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C00000"/>
                </a:solidFill>
                <a:latin typeface="Arial" charset="0"/>
                <a:cs typeface="Times New Roman" pitchFamily="18" charset="0"/>
              </a:rPr>
              <a:t>Kết luận:</a:t>
            </a:r>
          </a:p>
        </p:txBody>
      </p:sp>
      <p:sp>
        <p:nvSpPr>
          <p:cNvPr id="3" name="Content Placeholder 2"/>
          <p:cNvSpPr>
            <a:spLocks noGrp="1"/>
          </p:cNvSpPr>
          <p:nvPr>
            <p:ph idx="1"/>
          </p:nvPr>
        </p:nvSpPr>
        <p:spPr/>
        <p:txBody>
          <a:bodyPr/>
          <a:lstStyle/>
          <a:p>
            <a:pPr>
              <a:buFont typeface="Wingdings" pitchFamily="2" charset="2"/>
              <a:buChar char="Ø"/>
            </a:pPr>
            <a:r>
              <a:rPr lang="en-US" smtClean="0">
                <a:latin typeface="Arial" charset="0"/>
              </a:rPr>
              <a:t>Muốn có </a:t>
            </a:r>
            <a:r>
              <a:rPr lang="vi-VN" smtClean="0"/>
              <a:t>đư</a:t>
            </a:r>
            <a:r>
              <a:rPr lang="en-US" smtClean="0">
                <a:latin typeface="Arial" charset="0"/>
              </a:rPr>
              <a:t>ợc bữa </a:t>
            </a:r>
            <a:r>
              <a:rPr lang="vi-VN" smtClean="0"/>
              <a:t>ă</a:t>
            </a:r>
            <a:r>
              <a:rPr lang="en-US" smtClean="0">
                <a:latin typeface="Arial" charset="0"/>
              </a:rPr>
              <a:t>n ngon, </a:t>
            </a:r>
            <a:r>
              <a:rPr lang="vi-VN" smtClean="0"/>
              <a:t>đ</a:t>
            </a:r>
            <a:r>
              <a:rPr lang="en-US" smtClean="0">
                <a:latin typeface="Arial" charset="0"/>
              </a:rPr>
              <a:t>ủ l</a:t>
            </a:r>
            <a:r>
              <a:rPr lang="vi-VN" smtClean="0"/>
              <a:t>ư</a:t>
            </a:r>
            <a:r>
              <a:rPr lang="en-US" smtClean="0">
                <a:latin typeface="Arial" charset="0"/>
              </a:rPr>
              <a:t>ợng, </a:t>
            </a:r>
            <a:r>
              <a:rPr lang="vi-VN" smtClean="0"/>
              <a:t>đ</a:t>
            </a:r>
            <a:r>
              <a:rPr lang="en-US" smtClean="0">
                <a:latin typeface="Arial" charset="0"/>
              </a:rPr>
              <a:t>ủ chất, </a:t>
            </a:r>
            <a:r>
              <a:rPr lang="vi-VN" smtClean="0"/>
              <a:t>đ</a:t>
            </a:r>
            <a:r>
              <a:rPr lang="en-US" smtClean="0">
                <a:latin typeface="Arial" charset="0"/>
              </a:rPr>
              <a:t>ảm bảo vệ sinh, cần biết cách chọn thực phẩm t</a:t>
            </a:r>
            <a:r>
              <a:rPr lang="vi-VN" smtClean="0"/>
              <a:t>ươ</a:t>
            </a:r>
            <a:r>
              <a:rPr lang="en-US" smtClean="0">
                <a:latin typeface="Arial" charset="0"/>
              </a:rPr>
              <a:t>i, ngon và s</a:t>
            </a:r>
            <a:r>
              <a:rPr lang="vi-VN" smtClean="0"/>
              <a:t>ơ</a:t>
            </a:r>
            <a:r>
              <a:rPr lang="en-US" smtClean="0">
                <a:latin typeface="Arial" charset="0"/>
              </a:rPr>
              <a:t> chế thực phẩm. Cách lựa chọn, s</a:t>
            </a:r>
            <a:r>
              <a:rPr lang="vi-VN" smtClean="0"/>
              <a:t>ơ</a:t>
            </a:r>
            <a:r>
              <a:rPr lang="en-US" smtClean="0">
                <a:latin typeface="Arial" charset="0"/>
              </a:rPr>
              <a:t> chế thực phẩm tuỳ thuộc vào loại thực phẩm và yêu cầu của việc chế biến món </a:t>
            </a:r>
            <a:r>
              <a:rPr lang="vi-VN" smtClean="0"/>
              <a:t>ă</a:t>
            </a:r>
            <a:r>
              <a:rPr lang="en-US" smtClean="0">
                <a:latin typeface="Arial" charset="0"/>
              </a:rPr>
              <a:t>n.</a:t>
            </a:r>
          </a:p>
          <a:p>
            <a:endParaRPr lang="en-US" smtClean="0">
              <a:latin typeface="Arial" charset="0"/>
            </a:endParaRPr>
          </a:p>
        </p:txBody>
      </p:sp>
      <p:sp>
        <p:nvSpPr>
          <p:cNvPr id="4" name="Slide Number Placeholder 3"/>
          <p:cNvSpPr>
            <a:spLocks noGrp="1"/>
          </p:cNvSpPr>
          <p:nvPr>
            <p:ph type="sldNum" sz="quarter" idx="12"/>
          </p:nvPr>
        </p:nvSpPr>
        <p:spPr/>
        <p:txBody>
          <a:bodyPr/>
          <a:lstStyle/>
          <a:p>
            <a:pPr>
              <a:defRPr/>
            </a:pPr>
            <a:fld id="{B41B08F5-8979-49E7-8D58-772EECB62823}" type="slidenum">
              <a:rPr lang="en-US" smtClean="0">
                <a:latin typeface="Arial"/>
              </a:rPr>
              <a:pPr>
                <a:defRPr/>
              </a:pPr>
              <a:t>24</a:t>
            </a:fld>
            <a:endParaRPr lang="en-US">
              <a:latin typeface="Aria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solidFill>
                  <a:srgbClr val="AD1963"/>
                </a:solidFill>
                <a:latin typeface="Arial" charset="0"/>
                <a:cs typeface="Times New Roman" pitchFamily="18" charset="0"/>
              </a:rPr>
              <a:t>Hoạt động 3: </a:t>
            </a:r>
            <a:r>
              <a:rPr lang="en-US" smtClean="0">
                <a:latin typeface="Arial" charset="0"/>
                <a:cs typeface="Times New Roman" pitchFamily="18" charset="0"/>
              </a:rPr>
              <a:t/>
            </a:r>
            <a:br>
              <a:rPr lang="en-US" smtClean="0">
                <a:latin typeface="Arial" charset="0"/>
                <a:cs typeface="Times New Roman" pitchFamily="18" charset="0"/>
              </a:rPr>
            </a:br>
            <a:r>
              <a:rPr lang="en-US" smtClean="0">
                <a:solidFill>
                  <a:srgbClr val="C00000"/>
                </a:solidFill>
                <a:latin typeface="Arial" charset="0"/>
                <a:cs typeface="Times New Roman" pitchFamily="18" charset="0"/>
              </a:rPr>
              <a:t>Đánh giá kết quả học tập.</a:t>
            </a:r>
          </a:p>
        </p:txBody>
      </p:sp>
      <p:sp>
        <p:nvSpPr>
          <p:cNvPr id="4" name="Slide Number Placeholder 3"/>
          <p:cNvSpPr>
            <a:spLocks noGrp="1"/>
          </p:cNvSpPr>
          <p:nvPr>
            <p:ph type="sldNum" sz="quarter" idx="12"/>
          </p:nvPr>
        </p:nvSpPr>
        <p:spPr/>
        <p:txBody>
          <a:bodyPr/>
          <a:lstStyle/>
          <a:p>
            <a:pPr>
              <a:defRPr/>
            </a:pPr>
            <a:fld id="{377DD273-A601-4E8A-840D-05521AAC8D69}" type="slidenum">
              <a:rPr lang="en-US" smtClean="0">
                <a:latin typeface="Arial"/>
              </a:rPr>
              <a:pPr>
                <a:defRPr/>
              </a:pPr>
              <a:t>25</a:t>
            </a:fld>
            <a:endParaRPr lang="en-US">
              <a:latin typeface="Arial"/>
            </a:endParaRPr>
          </a:p>
        </p:txBody>
      </p:sp>
      <p:sp>
        <p:nvSpPr>
          <p:cNvPr id="9" name="Content Placeholder 8"/>
          <p:cNvSpPr>
            <a:spLocks noGrp="1"/>
          </p:cNvSpPr>
          <p:nvPr>
            <p:ph idx="1"/>
          </p:nvPr>
        </p:nvSpPr>
        <p:spPr/>
        <p:txBody>
          <a:bodyPr/>
          <a:lstStyle/>
          <a:p>
            <a:endParaRPr lang="en-US" smtClean="0"/>
          </a:p>
          <a:p>
            <a:pPr>
              <a:buFont typeface="Arial" charset="0"/>
              <a:buNone/>
            </a:pPr>
            <a:r>
              <a:rPr lang="en-US" smtClean="0"/>
              <a:t> </a:t>
            </a:r>
          </a:p>
          <a:p>
            <a:pPr algn="ctr">
              <a:buFont typeface="Arial" charset="0"/>
              <a:buNone/>
            </a:pPr>
            <a:r>
              <a:rPr lang="en-US" smtClean="0">
                <a:latin typeface="Arial" charset="0"/>
              </a:rPr>
              <a:t>1. Em hãy </a:t>
            </a:r>
            <a:r>
              <a:rPr lang="vi-VN" smtClean="0"/>
              <a:t>đ</a:t>
            </a:r>
            <a:r>
              <a:rPr lang="en-US" smtClean="0">
                <a:latin typeface="Arial" charset="0"/>
              </a:rPr>
              <a:t>ánh dấu x vào      ở thực phẩm nên chọn cho bữa </a:t>
            </a:r>
            <a:r>
              <a:rPr lang="vi-VN" smtClean="0"/>
              <a:t>ă</a:t>
            </a:r>
            <a:r>
              <a:rPr lang="en-US" smtClean="0">
                <a:latin typeface="Arial" charset="0"/>
              </a:rPr>
              <a:t>n gia </a:t>
            </a:r>
            <a:r>
              <a:rPr lang="vi-VN" smtClean="0"/>
              <a:t>đ</a:t>
            </a:r>
            <a:r>
              <a:rPr lang="en-US" smtClean="0">
                <a:latin typeface="Arial" charset="0"/>
              </a:rPr>
              <a:t>ình: </a:t>
            </a:r>
          </a:p>
        </p:txBody>
      </p:sp>
      <p:sp>
        <p:nvSpPr>
          <p:cNvPr id="10" name="Rectangle 9"/>
          <p:cNvSpPr/>
          <p:nvPr/>
        </p:nvSpPr>
        <p:spPr>
          <a:xfrm>
            <a:off x="5562600" y="2971800"/>
            <a:ext cx="381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atin typeface="Aria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plus(in)">
                                      <p:cBhvr>
                                        <p:cTn id="7" dur="2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plus(in)">
                                      <p:cBhvr>
                                        <p:cTn id="12" dur="2000"/>
                                        <p:tgtEl>
                                          <p:spTgt spid="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609600"/>
          <a:ext cx="8229600" cy="2865438"/>
        </p:xfrm>
        <a:graphic>
          <a:graphicData uri="http://schemas.openxmlformats.org/drawingml/2006/table">
            <a:tbl>
              <a:tblPr/>
              <a:tblGrid>
                <a:gridCol w="7467600"/>
                <a:gridCol w="762000"/>
              </a:tblGrid>
              <a:tr h="7316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nTime" pitchFamily="34" charset="0"/>
                          <a:cs typeface="Times New Roman" pitchFamily="18" charset="0"/>
                        </a:rPr>
                        <a:t>+ Rau t­¬i, non, ®¶m b¶o s¹ch, an toµn vµ kh«ng bÞ hÐo óa, giËp n¸t.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VnTime" pitchFamily="34" charset="0"/>
                          <a:cs typeface="Times New Roman" pitchFamily="18" charset="0"/>
                        </a:rPr>
                        <a:t>+ Rau t­¬i, cã nhiÒu l¸ s©u</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VnTime" pitchFamily="34" charset="0"/>
                          <a:cs typeface="Times New Roman" pitchFamily="18" charset="0"/>
                        </a:rPr>
                        <a:t>+ C¸ t­¬i (cßn sèng)</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VnTime" pitchFamily="34" charset="0"/>
                          <a:cs typeface="Times New Roman" pitchFamily="18" charset="0"/>
                        </a:rPr>
                        <a:t>+T«m ®· bÞ rông ®Çu</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35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VnTime" pitchFamily="34" charset="0"/>
                          <a:cs typeface="Times New Roman" pitchFamily="18" charset="0"/>
                        </a:rPr>
                        <a:t>+ThÞt lîn cã mµu hång (ë phÇn n¹c), kh«ng cã mïi h«i</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Slide Number Placeholder 3"/>
          <p:cNvSpPr>
            <a:spLocks noGrp="1"/>
          </p:cNvSpPr>
          <p:nvPr>
            <p:ph type="sldNum" sz="quarter" idx="12"/>
          </p:nvPr>
        </p:nvSpPr>
        <p:spPr/>
        <p:txBody>
          <a:bodyPr/>
          <a:lstStyle/>
          <a:p>
            <a:pPr>
              <a:defRPr/>
            </a:pPr>
            <a:fld id="{C04B435D-80E4-48BE-B6BD-97CCFAAA6EE5}" type="slidenum">
              <a:rPr lang="en-US" smtClean="0">
                <a:latin typeface="Arial"/>
              </a:rPr>
              <a:pPr>
                <a:defRPr/>
              </a:pPr>
              <a:t>26</a:t>
            </a:fld>
            <a:endParaRPr lang="en-US">
              <a:latin typeface="Arial"/>
            </a:endParaRPr>
          </a:p>
        </p:txBody>
      </p:sp>
      <p:sp>
        <p:nvSpPr>
          <p:cNvPr id="6" name="Rectangle 5"/>
          <p:cNvSpPr/>
          <p:nvPr/>
        </p:nvSpPr>
        <p:spPr>
          <a:xfrm>
            <a:off x="8153400" y="990600"/>
            <a:ext cx="381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rgbClr val="C00000"/>
                </a:solidFill>
                <a:latin typeface="Arial"/>
              </a:rPr>
              <a:t>x</a:t>
            </a:r>
          </a:p>
        </p:txBody>
      </p:sp>
      <p:sp>
        <p:nvSpPr>
          <p:cNvPr id="7" name="Rectangle 6"/>
          <p:cNvSpPr/>
          <p:nvPr/>
        </p:nvSpPr>
        <p:spPr>
          <a:xfrm>
            <a:off x="8153400" y="1447800"/>
            <a:ext cx="381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atin typeface="Arial"/>
            </a:endParaRPr>
          </a:p>
        </p:txBody>
      </p:sp>
      <p:sp>
        <p:nvSpPr>
          <p:cNvPr id="8" name="Rectangle 7"/>
          <p:cNvSpPr/>
          <p:nvPr/>
        </p:nvSpPr>
        <p:spPr>
          <a:xfrm>
            <a:off x="8153400" y="2286000"/>
            <a:ext cx="381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latin typeface="Arial"/>
            </a:endParaRPr>
          </a:p>
        </p:txBody>
      </p:sp>
      <p:sp>
        <p:nvSpPr>
          <p:cNvPr id="9" name="Rectangle 8"/>
          <p:cNvSpPr/>
          <p:nvPr/>
        </p:nvSpPr>
        <p:spPr>
          <a:xfrm>
            <a:off x="8153400" y="2971800"/>
            <a:ext cx="381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rgbClr val="C00000"/>
                </a:solidFill>
                <a:latin typeface="Arial"/>
              </a:rPr>
              <a:t>x</a:t>
            </a:r>
          </a:p>
        </p:txBody>
      </p:sp>
      <p:sp>
        <p:nvSpPr>
          <p:cNvPr id="10" name="Rectangle 9"/>
          <p:cNvSpPr/>
          <p:nvPr/>
        </p:nvSpPr>
        <p:spPr>
          <a:xfrm>
            <a:off x="8153400" y="1828800"/>
            <a:ext cx="381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rgbClr val="C00000"/>
                </a:solidFill>
                <a:latin typeface="Arial"/>
              </a:rPr>
              <a:t>x</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diamond(in)">
                                      <p:cBhvr>
                                        <p:cTn id="12" dur="2000"/>
                                        <p:tgtEl>
                                          <p:spTgt spid="1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arn(inHorizontal)">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smtClean="0">
                <a:latin typeface="Arial" charset="0"/>
              </a:rPr>
              <a:t/>
            </a:r>
            <a:br>
              <a:rPr lang="en-US" sz="2800" smtClean="0">
                <a:latin typeface="Arial" charset="0"/>
              </a:rPr>
            </a:br>
            <a:r>
              <a:rPr lang="en-US" sz="2800" smtClean="0">
                <a:latin typeface="Arial" charset="0"/>
              </a:rPr>
              <a:t> 2. Em hãy nối cụm từ ở cột A với cụm từ ở cột B cho </a:t>
            </a:r>
            <a:r>
              <a:rPr lang="vi-VN" sz="2800" smtClean="0">
                <a:latin typeface="Arial" charset="0"/>
              </a:rPr>
              <a:t>đ</a:t>
            </a:r>
            <a:r>
              <a:rPr lang="en-US" sz="2800" smtClean="0">
                <a:latin typeface="Arial" charset="0"/>
              </a:rPr>
              <a:t>úng </a:t>
            </a:r>
            <a:r>
              <a:rPr lang="en-US" sz="2800" smtClean="0">
                <a:latin typeface="Times New Roman" pitchFamily="18" charset="0"/>
                <a:cs typeface="Times New Roman" pitchFamily="18" charset="0"/>
              </a:rPr>
              <a:t>v</a:t>
            </a:r>
            <a:r>
              <a:rPr lang="en-US" sz="2800" smtClean="0">
                <a:latin typeface="Arial" charset="0"/>
                <a:cs typeface="Times New Roman" pitchFamily="18" charset="0"/>
              </a:rPr>
              <a:t>ới cách</a:t>
            </a:r>
            <a:r>
              <a:rPr lang="en-US" sz="2800" smtClean="0">
                <a:latin typeface="Arial" charset="0"/>
              </a:rPr>
              <a:t> s</a:t>
            </a:r>
            <a:r>
              <a:rPr lang="vi-VN" sz="2800" smtClean="0">
                <a:latin typeface="Arial" charset="0"/>
              </a:rPr>
              <a:t>ơ</a:t>
            </a:r>
            <a:r>
              <a:rPr lang="en-US" sz="2800" smtClean="0">
                <a:latin typeface="Arial" charset="0"/>
              </a:rPr>
              <a:t> chế một số loại thực phẩm thông th</a:t>
            </a:r>
            <a:r>
              <a:rPr lang="vi-VN" sz="2800" smtClean="0">
                <a:latin typeface="Arial" charset="0"/>
              </a:rPr>
              <a:t>ư</a:t>
            </a:r>
            <a:r>
              <a:rPr lang="en-US" sz="2800" smtClean="0">
                <a:latin typeface="Arial" charset="0"/>
              </a:rPr>
              <a:t>ờng:</a:t>
            </a:r>
            <a:r>
              <a:rPr lang="en-US" smtClean="0"/>
              <a:t/>
            </a:r>
            <a:br>
              <a:rPr lang="en-US" smtClean="0"/>
            </a:br>
            <a:endParaRPr lang="en-US" smtClean="0"/>
          </a:p>
        </p:txBody>
      </p:sp>
      <p:sp>
        <p:nvSpPr>
          <p:cNvPr id="5" name="Text Placeholder 4"/>
          <p:cNvSpPr>
            <a:spLocks noGrp="1"/>
          </p:cNvSpPr>
          <p:nvPr>
            <p:ph type="body" idx="1"/>
          </p:nvPr>
        </p:nvSpPr>
        <p:spPr/>
        <p:txBody>
          <a:bodyPr/>
          <a:lstStyle/>
          <a:p>
            <a:pPr algn="ctr"/>
            <a:r>
              <a:rPr lang="en-US" smtClean="0">
                <a:latin typeface="Arial" charset="0"/>
              </a:rPr>
              <a:t>A</a:t>
            </a:r>
          </a:p>
        </p:txBody>
      </p:sp>
      <p:sp>
        <p:nvSpPr>
          <p:cNvPr id="6" name="Content Placeholder 5"/>
          <p:cNvSpPr>
            <a:spLocks noGrp="1"/>
          </p:cNvSpPr>
          <p:nvPr>
            <p:ph sz="half" idx="2"/>
          </p:nvPr>
        </p:nvSpPr>
        <p:spPr>
          <a:xfrm>
            <a:off x="228600" y="2209800"/>
            <a:ext cx="4040188" cy="3951288"/>
          </a:xfrm>
        </p:spPr>
        <p:txBody>
          <a:bodyPr/>
          <a:lstStyle/>
          <a:p>
            <a:pPr>
              <a:buFont typeface="Wingdings" pitchFamily="2" charset="2"/>
              <a:buChar char="Ø"/>
            </a:pPr>
            <a:r>
              <a:rPr lang="en-US" smtClean="0">
                <a:latin typeface="Arial" charset="0"/>
              </a:rPr>
              <a:t>Khi sơ chế rau xanh cần phải</a:t>
            </a:r>
          </a:p>
          <a:p>
            <a:pPr>
              <a:buFont typeface="Arial" charset="0"/>
              <a:buNone/>
            </a:pPr>
            <a:endParaRPr lang="en-US" smtClean="0">
              <a:latin typeface="Arial" charset="0"/>
            </a:endParaRPr>
          </a:p>
          <a:p>
            <a:pPr>
              <a:buFont typeface="Wingdings" pitchFamily="2" charset="2"/>
              <a:buChar char="Ø"/>
            </a:pPr>
            <a:r>
              <a:rPr lang="en-US" smtClean="0">
                <a:latin typeface="Arial" charset="0"/>
              </a:rPr>
              <a:t>Khi sơ chế củ, quả cần phải</a:t>
            </a:r>
          </a:p>
          <a:p>
            <a:pPr>
              <a:buFont typeface="Arial" charset="0"/>
              <a:buNone/>
            </a:pPr>
            <a:endParaRPr lang="en-US" smtClean="0">
              <a:latin typeface="Arial" charset="0"/>
            </a:endParaRPr>
          </a:p>
          <a:p>
            <a:pPr>
              <a:buFont typeface="Wingdings" pitchFamily="2" charset="2"/>
              <a:buChar char="Ø"/>
            </a:pPr>
            <a:r>
              <a:rPr lang="en-US" smtClean="0">
                <a:latin typeface="Arial" charset="0"/>
              </a:rPr>
              <a:t>Khi sơ chế cá, tôm cần phải</a:t>
            </a:r>
          </a:p>
          <a:p>
            <a:pPr>
              <a:buFont typeface="Arial" charset="0"/>
              <a:buNone/>
            </a:pPr>
            <a:endParaRPr lang="en-US" smtClean="0">
              <a:latin typeface="Arial" charset="0"/>
            </a:endParaRPr>
          </a:p>
          <a:p>
            <a:pPr>
              <a:buFont typeface="Wingdings" pitchFamily="2" charset="2"/>
              <a:buChar char="Ø"/>
            </a:pPr>
            <a:r>
              <a:rPr lang="en-US" smtClean="0">
                <a:latin typeface="Arial" charset="0"/>
              </a:rPr>
              <a:t>Khi sơ chế thịt lợn cần phải</a:t>
            </a:r>
          </a:p>
        </p:txBody>
      </p:sp>
      <p:sp>
        <p:nvSpPr>
          <p:cNvPr id="7" name="Text Placeholder 6"/>
          <p:cNvSpPr>
            <a:spLocks noGrp="1"/>
          </p:cNvSpPr>
          <p:nvPr>
            <p:ph type="body" sz="quarter" idx="3"/>
          </p:nvPr>
        </p:nvSpPr>
        <p:spPr/>
        <p:txBody>
          <a:bodyPr/>
          <a:lstStyle/>
          <a:p>
            <a:pPr algn="ctr"/>
            <a:r>
              <a:rPr lang="en-US" smtClean="0">
                <a:latin typeface="Arial" charset="0"/>
              </a:rPr>
              <a:t>B</a:t>
            </a:r>
          </a:p>
        </p:txBody>
      </p:sp>
      <p:sp>
        <p:nvSpPr>
          <p:cNvPr id="8" name="Content Placeholder 7"/>
          <p:cNvSpPr>
            <a:spLocks noGrp="1"/>
          </p:cNvSpPr>
          <p:nvPr>
            <p:ph sz="quarter" idx="4"/>
          </p:nvPr>
        </p:nvSpPr>
        <p:spPr>
          <a:xfrm>
            <a:off x="4645025" y="2174875"/>
            <a:ext cx="4498975" cy="3951288"/>
          </a:xfrm>
        </p:spPr>
        <p:txBody>
          <a:bodyPr/>
          <a:lstStyle/>
          <a:p>
            <a:pPr>
              <a:buFont typeface="Wingdings" pitchFamily="2" charset="2"/>
              <a:buChar char="q"/>
            </a:pPr>
            <a:r>
              <a:rPr lang="en-US" smtClean="0">
                <a:latin typeface="Arial" charset="0"/>
              </a:rPr>
              <a:t>gọt bỏ lớp vỏ, tước xơ, rửa sạch.</a:t>
            </a:r>
          </a:p>
          <a:p>
            <a:pPr>
              <a:buFont typeface="Wingdings" pitchFamily="2" charset="2"/>
              <a:buChar char="q"/>
            </a:pPr>
            <a:r>
              <a:rPr lang="en-US" smtClean="0">
                <a:latin typeface="Arial" charset="0"/>
              </a:rPr>
              <a:t>loại bỏ những phần không ăn được như vây, ruột, đầu và rửa sạch.</a:t>
            </a:r>
          </a:p>
          <a:p>
            <a:pPr>
              <a:buFont typeface="Wingdings" pitchFamily="2" charset="2"/>
              <a:buChar char="q"/>
            </a:pPr>
            <a:r>
              <a:rPr lang="en-US" smtClean="0">
                <a:latin typeface="Arial" charset="0"/>
              </a:rPr>
              <a:t>dùng dao cạo sạch bì và rửa sạch.</a:t>
            </a:r>
          </a:p>
          <a:p>
            <a:pPr>
              <a:buFont typeface="Wingdings" pitchFamily="2" charset="2"/>
              <a:buChar char="q"/>
            </a:pPr>
            <a:r>
              <a:rPr lang="en-US" smtClean="0">
                <a:latin typeface="Arial" charset="0"/>
              </a:rPr>
              <a:t>nhặt bỏ gốc rễ, phần giập nát, lá héo úa, lá sâu, cọng già và rửa sạch.</a:t>
            </a:r>
          </a:p>
        </p:txBody>
      </p:sp>
      <p:sp>
        <p:nvSpPr>
          <p:cNvPr id="4" name="Slide Number Placeholder 3"/>
          <p:cNvSpPr>
            <a:spLocks noGrp="1"/>
          </p:cNvSpPr>
          <p:nvPr>
            <p:ph type="sldNum" sz="quarter" idx="12"/>
          </p:nvPr>
        </p:nvSpPr>
        <p:spPr/>
        <p:txBody>
          <a:bodyPr/>
          <a:lstStyle/>
          <a:p>
            <a:pPr>
              <a:defRPr/>
            </a:pPr>
            <a:fld id="{7C0646FD-49D6-4C47-BE84-EFEDD2C8ED21}" type="slidenum">
              <a:rPr lang="en-US" smtClean="0">
                <a:latin typeface="Arial"/>
              </a:rPr>
              <a:pPr>
                <a:defRPr/>
              </a:pPr>
              <a:t>27</a:t>
            </a:fld>
            <a:endParaRPr lang="en-US">
              <a:latin typeface="Arial"/>
            </a:endParaRPr>
          </a:p>
        </p:txBody>
      </p:sp>
      <p:cxnSp>
        <p:nvCxnSpPr>
          <p:cNvPr id="10" name="Straight Arrow Connector 9"/>
          <p:cNvCxnSpPr/>
          <p:nvPr/>
        </p:nvCxnSpPr>
        <p:spPr>
          <a:xfrm rot="16200000" flipH="1">
            <a:off x="3162300" y="3467100"/>
            <a:ext cx="27432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3695700" y="2476500"/>
            <a:ext cx="12954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flipH="1" flipV="1">
            <a:off x="3467100" y="3543300"/>
            <a:ext cx="17526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flipH="1" flipV="1">
            <a:off x="3390900" y="4686300"/>
            <a:ext cx="18288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ox(in)">
                                      <p:cBhvr>
                                        <p:cTn id="12" dur="500"/>
                                        <p:tgtEl>
                                          <p:spTgt spid="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ox(in)">
                                      <p:cBhvr>
                                        <p:cTn id="17" dur="500"/>
                                        <p:tgtEl>
                                          <p:spTgt spid="6">
                                            <p:txEl>
                                              <p:pRg st="0" end="0"/>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box(in)">
                                      <p:cBhvr>
                                        <p:cTn id="20" dur="500"/>
                                        <p:tgtEl>
                                          <p:spTgt spid="6">
                                            <p:txEl>
                                              <p:pRg st="2" end="2"/>
                                            </p:txEl>
                                          </p:spTgt>
                                        </p:tgtEl>
                                      </p:cBhvr>
                                    </p:animEffect>
                                  </p:childTnLst>
                                </p:cTn>
                              </p:par>
                              <p:par>
                                <p:cTn id="21" presetID="4" presetClass="entr" presetSubtype="16"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box(in)">
                                      <p:cBhvr>
                                        <p:cTn id="23" dur="500"/>
                                        <p:tgtEl>
                                          <p:spTgt spid="6">
                                            <p:txEl>
                                              <p:pRg st="4" end="4"/>
                                            </p:txEl>
                                          </p:spTgt>
                                        </p:tgtEl>
                                      </p:cBhvr>
                                    </p:animEffect>
                                  </p:childTnLst>
                                </p:cTn>
                              </p:par>
                              <p:par>
                                <p:cTn id="24" presetID="4" presetClass="entr" presetSubtype="16" fill="hold" nodeType="withEffect">
                                  <p:stCondLst>
                                    <p:cond delay="0"/>
                                  </p:stCondLst>
                                  <p:childTnLst>
                                    <p:set>
                                      <p:cBhvr>
                                        <p:cTn id="25" dur="1" fill="hold">
                                          <p:stCondLst>
                                            <p:cond delay="0"/>
                                          </p:stCondLst>
                                        </p:cTn>
                                        <p:tgtEl>
                                          <p:spTgt spid="6">
                                            <p:txEl>
                                              <p:pRg st="6" end="6"/>
                                            </p:txEl>
                                          </p:spTgt>
                                        </p:tgtEl>
                                        <p:attrNameLst>
                                          <p:attrName>style.visibility</p:attrName>
                                        </p:attrNameLst>
                                      </p:cBhvr>
                                      <p:to>
                                        <p:strVal val="visible"/>
                                      </p:to>
                                    </p:set>
                                    <p:animEffect transition="in" filter="box(in)">
                                      <p:cBhvr>
                                        <p:cTn id="26" dur="500"/>
                                        <p:tgtEl>
                                          <p:spTgt spid="6">
                                            <p:txEl>
                                              <p:pRg st="6" end="6"/>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dissolve">
                                      <p:cBhvr>
                                        <p:cTn id="31" dur="500"/>
                                        <p:tgtEl>
                                          <p:spTgt spid="7">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ntr" presetSubtype="26" fill="hold" nodeType="click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Effect transition="in" filter="barn(inHorizontal)">
                                      <p:cBhvr>
                                        <p:cTn id="36" dur="500"/>
                                        <p:tgtEl>
                                          <p:spTgt spid="8">
                                            <p:txEl>
                                              <p:pRg st="0" end="0"/>
                                            </p:txEl>
                                          </p:spTgt>
                                        </p:tgtEl>
                                      </p:cBhvr>
                                    </p:animEffect>
                                  </p:childTnLst>
                                </p:cTn>
                              </p:par>
                              <p:par>
                                <p:cTn id="37" presetID="16" presetClass="entr" presetSubtype="26" fill="hold" nodeType="withEffect">
                                  <p:stCondLst>
                                    <p:cond delay="0"/>
                                  </p:stCondLst>
                                  <p:childTnLst>
                                    <p:set>
                                      <p:cBhvr>
                                        <p:cTn id="38" dur="1" fill="hold">
                                          <p:stCondLst>
                                            <p:cond delay="0"/>
                                          </p:stCondLst>
                                        </p:cTn>
                                        <p:tgtEl>
                                          <p:spTgt spid="8">
                                            <p:txEl>
                                              <p:pRg st="1" end="1"/>
                                            </p:txEl>
                                          </p:spTgt>
                                        </p:tgtEl>
                                        <p:attrNameLst>
                                          <p:attrName>style.visibility</p:attrName>
                                        </p:attrNameLst>
                                      </p:cBhvr>
                                      <p:to>
                                        <p:strVal val="visible"/>
                                      </p:to>
                                    </p:set>
                                    <p:animEffect transition="in" filter="barn(inHorizontal)">
                                      <p:cBhvr>
                                        <p:cTn id="39" dur="500"/>
                                        <p:tgtEl>
                                          <p:spTgt spid="8">
                                            <p:txEl>
                                              <p:pRg st="1" end="1"/>
                                            </p:txEl>
                                          </p:spTgt>
                                        </p:tgtEl>
                                      </p:cBhvr>
                                    </p:animEffect>
                                  </p:childTnLst>
                                </p:cTn>
                              </p:par>
                              <p:par>
                                <p:cTn id="40" presetID="16" presetClass="entr" presetSubtype="26" fill="hold" nodeType="withEffect">
                                  <p:stCondLst>
                                    <p:cond delay="0"/>
                                  </p:stCondLst>
                                  <p:childTnLst>
                                    <p:set>
                                      <p:cBhvr>
                                        <p:cTn id="41" dur="1" fill="hold">
                                          <p:stCondLst>
                                            <p:cond delay="0"/>
                                          </p:stCondLst>
                                        </p:cTn>
                                        <p:tgtEl>
                                          <p:spTgt spid="8">
                                            <p:txEl>
                                              <p:pRg st="2" end="2"/>
                                            </p:txEl>
                                          </p:spTgt>
                                        </p:tgtEl>
                                        <p:attrNameLst>
                                          <p:attrName>style.visibility</p:attrName>
                                        </p:attrNameLst>
                                      </p:cBhvr>
                                      <p:to>
                                        <p:strVal val="visible"/>
                                      </p:to>
                                    </p:set>
                                    <p:animEffect transition="in" filter="barn(inHorizontal)">
                                      <p:cBhvr>
                                        <p:cTn id="42" dur="500"/>
                                        <p:tgtEl>
                                          <p:spTgt spid="8">
                                            <p:txEl>
                                              <p:pRg st="2" end="2"/>
                                            </p:txEl>
                                          </p:spTgt>
                                        </p:tgtEl>
                                      </p:cBhvr>
                                    </p:animEffect>
                                  </p:childTnLst>
                                </p:cTn>
                              </p:par>
                              <p:par>
                                <p:cTn id="43" presetID="16" presetClass="entr" presetSubtype="26" fill="hold" nodeType="withEffect">
                                  <p:stCondLst>
                                    <p:cond delay="0"/>
                                  </p:stCondLst>
                                  <p:childTnLst>
                                    <p:set>
                                      <p:cBhvr>
                                        <p:cTn id="44" dur="1" fill="hold">
                                          <p:stCondLst>
                                            <p:cond delay="0"/>
                                          </p:stCondLst>
                                        </p:cTn>
                                        <p:tgtEl>
                                          <p:spTgt spid="8">
                                            <p:txEl>
                                              <p:pRg st="3" end="3"/>
                                            </p:txEl>
                                          </p:spTgt>
                                        </p:tgtEl>
                                        <p:attrNameLst>
                                          <p:attrName>style.visibility</p:attrName>
                                        </p:attrNameLst>
                                      </p:cBhvr>
                                      <p:to>
                                        <p:strVal val="visible"/>
                                      </p:to>
                                    </p:set>
                                    <p:animEffect transition="in" filter="barn(inHorizontal)">
                                      <p:cBhvr>
                                        <p:cTn id="45" dur="500"/>
                                        <p:tgtEl>
                                          <p:spTgt spid="8">
                                            <p:txEl>
                                              <p:pRg st="3" end="3"/>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ntr" presetSubtype="16"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box(in)">
                                      <p:cBhvr>
                                        <p:cTn id="50" dur="500"/>
                                        <p:tgtEl>
                                          <p:spTgt spid="1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 presetClass="entr" presetSubtype="16"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box(in)">
                                      <p:cBhvr>
                                        <p:cTn id="55" dur="500"/>
                                        <p:tgtEl>
                                          <p:spTgt spid="12"/>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3" presetClass="entr" presetSubtype="16"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plus(in)">
                                      <p:cBhvr>
                                        <p:cTn id="60" dur="2000"/>
                                        <p:tgtEl>
                                          <p:spTgt spid="14"/>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1" presetClass="entr" presetSubtype="4"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heel(4)">
                                      <p:cBhvr>
                                        <p:cTn id="65"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lgn="ctr">
              <a:buFont typeface="Arial" charset="0"/>
              <a:buNone/>
            </a:pPr>
            <a:r>
              <a:rPr lang="en-US" sz="6600" smtClean="0">
                <a:solidFill>
                  <a:srgbClr val="6B2C9A"/>
                </a:solidFill>
                <a:latin typeface="Arial" charset="0"/>
                <a:cs typeface="Times New Roman" pitchFamily="18" charset="0"/>
              </a:rPr>
              <a:t>Qua bài học, chúng ta cần ghi nhớ điều gì?</a:t>
            </a:r>
          </a:p>
        </p:txBody>
      </p:sp>
      <p:sp>
        <p:nvSpPr>
          <p:cNvPr id="4" name="Slide Number Placeholder 3"/>
          <p:cNvSpPr>
            <a:spLocks noGrp="1"/>
          </p:cNvSpPr>
          <p:nvPr>
            <p:ph type="sldNum" sz="quarter" idx="12"/>
          </p:nvPr>
        </p:nvSpPr>
        <p:spPr/>
        <p:txBody>
          <a:bodyPr/>
          <a:lstStyle/>
          <a:p>
            <a:pPr>
              <a:defRPr/>
            </a:pPr>
            <a:fld id="{AA2E3323-73AE-4AC9-A772-2BA12AADD36E}" type="slidenum">
              <a:rPr lang="en-US" smtClean="0">
                <a:latin typeface="Arial"/>
              </a:rPr>
              <a:pPr>
                <a:defRPr/>
              </a:pPr>
              <a:t>28</a:t>
            </a:fld>
            <a:endParaRPr lang="en-US">
              <a:latin typeface="Aria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smtClean="0">
                <a:latin typeface="Arial" charset="0"/>
              </a:rPr>
              <a:t>Ghi nhớ:</a:t>
            </a:r>
          </a:p>
        </p:txBody>
      </p:sp>
      <p:sp>
        <p:nvSpPr>
          <p:cNvPr id="3" name="Content Placeholder 2"/>
          <p:cNvSpPr>
            <a:spLocks noGrp="1"/>
          </p:cNvSpPr>
          <p:nvPr>
            <p:ph idx="1"/>
          </p:nvPr>
        </p:nvSpPr>
        <p:spPr/>
        <p:txBody>
          <a:bodyPr/>
          <a:lstStyle/>
          <a:p>
            <a:pPr marL="514350" indent="-514350" eaLnBrk="1" hangingPunct="1">
              <a:buFont typeface="Arial" charset="0"/>
              <a:buAutoNum type="arabicPeriod"/>
            </a:pPr>
            <a:r>
              <a:rPr lang="en-US" smtClean="0">
                <a:latin typeface="Arial" charset="0"/>
              </a:rPr>
              <a:t>Khi chuẩn bị nấu ăn cần chọn thực phẩm và sơ chế thực phẩm nhằm đảm bảo cho bữa ăn đủ lượng, đủ chất, hợp vệ sinh và phù hợp với điều kiện kinh tế của gia đình.</a:t>
            </a:r>
          </a:p>
          <a:p>
            <a:pPr marL="514350" indent="-514350" eaLnBrk="1" hangingPunct="1">
              <a:buFont typeface="Arial" charset="0"/>
              <a:buAutoNum type="arabicPeriod"/>
            </a:pPr>
            <a:r>
              <a:rPr lang="en-US" smtClean="0">
                <a:latin typeface="Arial" charset="0"/>
              </a:rPr>
              <a:t>Chuẩn bị nấu ăn giúp người nội trợ thực hiện công việc nấu ăn thuận tiện, chủ động.</a:t>
            </a:r>
          </a:p>
        </p:txBody>
      </p:sp>
      <p:sp>
        <p:nvSpPr>
          <p:cNvPr id="4" name="Slide Number Placeholder 3"/>
          <p:cNvSpPr>
            <a:spLocks noGrp="1"/>
          </p:cNvSpPr>
          <p:nvPr>
            <p:ph type="sldNum" sz="quarter" idx="12"/>
          </p:nvPr>
        </p:nvSpPr>
        <p:spPr/>
        <p:txBody>
          <a:bodyPr/>
          <a:lstStyle/>
          <a:p>
            <a:pPr>
              <a:defRPr/>
            </a:pPr>
            <a:fld id="{D08CBA2F-9008-4638-B581-A85F60B86A31}" type="slidenum">
              <a:rPr lang="en-US" smtClean="0">
                <a:latin typeface="Arial"/>
              </a:rPr>
              <a:pPr>
                <a:defRPr/>
              </a:pPr>
              <a:t>29</a:t>
            </a:fld>
            <a:endParaRPr lang="en-US">
              <a:latin typeface="Aria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mph" presetSubtype="0" fill="hold" grpId="1" nodeType="clickEffect">
                                  <p:stCondLst>
                                    <p:cond delay="0"/>
                                  </p:stCondLst>
                                  <p:childTnLst>
                                    <p:animScale>
                                      <p:cBhvr>
                                        <p:cTn id="11" dur="2000" fill="hold"/>
                                        <p:tgtEl>
                                          <p:spTgt spid="2"/>
                                        </p:tgtEl>
                                      </p:cBhvr>
                                      <p:by x="150000" y="150000"/>
                                    </p:animScale>
                                  </p:childTnLst>
                                </p:cTn>
                              </p:par>
                            </p:childTnLst>
                          </p:cTn>
                        </p:par>
                      </p:childTnLst>
                    </p:cTn>
                  </p:par>
                  <p:par>
                    <p:cTn id="12" fill="hold" nodeType="clickPar">
                      <p:stCondLst>
                        <p:cond delay="indefinite"/>
                      </p:stCondLst>
                      <p:childTnLst>
                        <p:par>
                          <p:cTn id="13" fill="hold" nodeType="withGroup">
                            <p:stCondLst>
                              <p:cond delay="0"/>
                            </p:stCondLst>
                            <p:childTnLst>
                              <p:par>
                                <p:cTn id="14" presetID="13" presetClass="entr" presetSubtype="16"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plus(in)">
                                      <p:cBhvr>
                                        <p:cTn id="16" dur="2000"/>
                                        <p:tgtEl>
                                          <p:spTgt spid="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6"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barn(inHorizontal)">
                                      <p:cBhvr>
                                        <p:cTn id="2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6"/>
          <p:cNvSpPr>
            <a:spLocks noGrp="1" noChangeArrowheads="1"/>
          </p:cNvSpPr>
          <p:nvPr>
            <p:ph type="sldNum" sz="quarter" idx="12"/>
          </p:nvPr>
        </p:nvSpPr>
        <p:spPr/>
        <p:txBody>
          <a:bodyPr/>
          <a:lstStyle/>
          <a:p>
            <a:pPr>
              <a:defRPr/>
            </a:pPr>
            <a:fld id="{5C0D0704-D1D3-4BC2-A892-C44904AD40B4}" type="slidenum">
              <a:rPr lang="en-US">
                <a:latin typeface="Arial"/>
              </a:rPr>
              <a:pPr>
                <a:defRPr/>
              </a:pPr>
              <a:t>3</a:t>
            </a:fld>
            <a:endParaRPr lang="en-US">
              <a:latin typeface="Arial"/>
            </a:endParaRPr>
          </a:p>
        </p:txBody>
      </p:sp>
      <p:sp>
        <p:nvSpPr>
          <p:cNvPr id="4099" name="Text Box 2"/>
          <p:cNvSpPr txBox="1">
            <a:spLocks noChangeArrowheads="1"/>
          </p:cNvSpPr>
          <p:nvPr/>
        </p:nvSpPr>
        <p:spPr bwMode="auto">
          <a:xfrm>
            <a:off x="2667000" y="228600"/>
            <a:ext cx="3048000" cy="366713"/>
          </a:xfrm>
          <a:prstGeom prst="rect">
            <a:avLst/>
          </a:prstGeom>
          <a:noFill/>
          <a:ln w="9525">
            <a:noFill/>
            <a:miter lim="800000"/>
            <a:headEnd/>
            <a:tailEnd/>
          </a:ln>
        </p:spPr>
        <p:txBody>
          <a:bodyPr>
            <a:spAutoFit/>
          </a:bodyPr>
          <a:lstStyle/>
          <a:p>
            <a:pPr algn="l" eaLnBrk="0" hangingPunct="0">
              <a:spcBef>
                <a:spcPct val="50000"/>
              </a:spcBef>
            </a:pPr>
            <a:endParaRPr lang="en-US"/>
          </a:p>
        </p:txBody>
      </p:sp>
      <p:sp>
        <p:nvSpPr>
          <p:cNvPr id="84995" name="Text Box 3"/>
          <p:cNvSpPr txBox="1">
            <a:spLocks noChangeArrowheads="1"/>
          </p:cNvSpPr>
          <p:nvPr/>
        </p:nvSpPr>
        <p:spPr bwMode="auto">
          <a:xfrm>
            <a:off x="2057400" y="0"/>
            <a:ext cx="5867400" cy="479425"/>
          </a:xfrm>
          <a:prstGeom prst="rect">
            <a:avLst/>
          </a:prstGeom>
          <a:noFill/>
          <a:ln w="9525">
            <a:noFill/>
            <a:miter lim="800000"/>
            <a:headEnd/>
            <a:tailEnd/>
          </a:ln>
          <a:effectLst/>
        </p:spPr>
        <p:txBody>
          <a:bodyPr>
            <a:spAutoFit/>
          </a:bodyPr>
          <a:lstStyle/>
          <a:p>
            <a:pPr eaLnBrk="0" hangingPunct="0">
              <a:lnSpc>
                <a:spcPct val="90000"/>
              </a:lnSpc>
              <a:spcBef>
                <a:spcPct val="50000"/>
              </a:spcBef>
              <a:defRPr/>
            </a:pPr>
            <a:r>
              <a:rPr lang="en-US" sz="2800" b="1" i="1" dirty="0" err="1">
                <a:latin typeface="Arial"/>
              </a:rPr>
              <a:t>Môn</a:t>
            </a:r>
            <a:r>
              <a:rPr lang="en-US" sz="2800" b="1" i="1" dirty="0">
                <a:latin typeface="Arial"/>
              </a:rPr>
              <a:t>: </a:t>
            </a:r>
            <a:r>
              <a:rPr lang="en-US" sz="2800" b="1" dirty="0" err="1">
                <a:solidFill>
                  <a:schemeClr val="hlink"/>
                </a:solidFill>
                <a:effectLst>
                  <a:outerShdw blurRad="38100" dist="38100" dir="2700000" algn="tl">
                    <a:srgbClr val="000000"/>
                  </a:outerShdw>
                </a:effectLst>
                <a:latin typeface="Arial"/>
              </a:rPr>
              <a:t>Kĩ</a:t>
            </a:r>
            <a:r>
              <a:rPr lang="en-US" sz="2800" b="1" dirty="0">
                <a:solidFill>
                  <a:schemeClr val="hlink"/>
                </a:solidFill>
                <a:effectLst>
                  <a:outerShdw blurRad="38100" dist="38100" dir="2700000" algn="tl">
                    <a:srgbClr val="000000"/>
                  </a:outerShdw>
                </a:effectLst>
                <a:latin typeface="Arial"/>
              </a:rPr>
              <a:t> </a:t>
            </a:r>
            <a:r>
              <a:rPr lang="en-US" sz="2800" b="1" dirty="0" err="1">
                <a:solidFill>
                  <a:schemeClr val="hlink"/>
                </a:solidFill>
                <a:effectLst>
                  <a:outerShdw blurRad="38100" dist="38100" dir="2700000" algn="tl">
                    <a:srgbClr val="000000"/>
                  </a:outerShdw>
                </a:effectLst>
                <a:latin typeface="Arial"/>
              </a:rPr>
              <a:t>thuật</a:t>
            </a:r>
            <a:r>
              <a:rPr lang="en-US" sz="2800" b="1" dirty="0">
                <a:solidFill>
                  <a:schemeClr val="hlink"/>
                </a:solidFill>
                <a:effectLst>
                  <a:outerShdw blurRad="38100" dist="38100" dir="2700000" algn="tl">
                    <a:srgbClr val="000000"/>
                  </a:outerShdw>
                </a:effectLst>
                <a:latin typeface="Arial"/>
              </a:rPr>
              <a:t> 5</a:t>
            </a:r>
            <a:endParaRPr lang="en-US" sz="2800" b="1" i="1" dirty="0">
              <a:effectLst>
                <a:outerShdw blurRad="38100" dist="38100" dir="2700000" algn="tl">
                  <a:srgbClr val="000000"/>
                </a:outerShdw>
              </a:effectLst>
              <a:latin typeface="Arial"/>
            </a:endParaRPr>
          </a:p>
        </p:txBody>
      </p:sp>
      <p:sp>
        <p:nvSpPr>
          <p:cNvPr id="4101" name="Text Box 4"/>
          <p:cNvSpPr txBox="1">
            <a:spLocks noChangeArrowheads="1"/>
          </p:cNvSpPr>
          <p:nvPr/>
        </p:nvSpPr>
        <p:spPr bwMode="auto">
          <a:xfrm>
            <a:off x="2362200" y="1219200"/>
            <a:ext cx="1219200" cy="366713"/>
          </a:xfrm>
          <a:prstGeom prst="rect">
            <a:avLst/>
          </a:prstGeom>
          <a:noFill/>
          <a:ln w="9525">
            <a:noFill/>
            <a:miter lim="800000"/>
            <a:headEnd/>
            <a:tailEnd/>
          </a:ln>
        </p:spPr>
        <p:txBody>
          <a:bodyPr>
            <a:spAutoFit/>
          </a:bodyPr>
          <a:lstStyle/>
          <a:p>
            <a:pPr algn="l" eaLnBrk="0" hangingPunct="0">
              <a:spcBef>
                <a:spcPct val="50000"/>
              </a:spcBef>
            </a:pPr>
            <a:endParaRPr lang="en-US"/>
          </a:p>
        </p:txBody>
      </p:sp>
      <p:sp>
        <p:nvSpPr>
          <p:cNvPr id="85003" name="AutoShape 11" descr="Water droplets"/>
          <p:cNvSpPr>
            <a:spLocks noChangeArrowheads="1"/>
          </p:cNvSpPr>
          <p:nvPr/>
        </p:nvSpPr>
        <p:spPr bwMode="auto">
          <a:xfrm>
            <a:off x="5486400" y="1524000"/>
            <a:ext cx="3048000" cy="1447800"/>
          </a:xfrm>
          <a:prstGeom prst="cloudCallout">
            <a:avLst>
              <a:gd name="adj1" fmla="val -51356"/>
              <a:gd name="adj2" fmla="val 70287"/>
            </a:avLst>
          </a:prstGeom>
          <a:blipFill dpi="0" rotWithShape="1">
            <a:blip r:embed="rId2"/>
            <a:srcRect/>
            <a:tile tx="0" ty="0" sx="100000" sy="100000" flip="none" algn="tl"/>
          </a:blipFill>
          <a:ln w="9525">
            <a:noFill/>
            <a:round/>
            <a:headEnd/>
            <a:tailEnd/>
          </a:ln>
          <a:effectLst/>
        </p:spPr>
        <p:txBody>
          <a:bodyPr anchorCtr="1"/>
          <a:lstStyle/>
          <a:p>
            <a:pPr>
              <a:defRPr/>
            </a:pPr>
            <a:r>
              <a:rPr lang="en-US" sz="3200" b="1" dirty="0" err="1">
                <a:solidFill>
                  <a:srgbClr val="B80E5B"/>
                </a:solidFill>
                <a:effectLst>
                  <a:outerShdw blurRad="38100" dist="38100" dir="2700000" algn="tl">
                    <a:srgbClr val="000000"/>
                  </a:outerShdw>
                </a:effectLst>
                <a:latin typeface="Arial"/>
              </a:rPr>
              <a:t>Quan</a:t>
            </a:r>
            <a:r>
              <a:rPr lang="en-US" sz="3200" b="1" dirty="0">
                <a:solidFill>
                  <a:srgbClr val="B80E5B"/>
                </a:solidFill>
                <a:effectLst>
                  <a:outerShdw blurRad="38100" dist="38100" dir="2700000" algn="tl">
                    <a:srgbClr val="000000"/>
                  </a:outerShdw>
                </a:effectLst>
                <a:latin typeface="Arial"/>
              </a:rPr>
              <a:t> </a:t>
            </a:r>
            <a:r>
              <a:rPr lang="en-US" sz="3200" b="1" dirty="0" err="1">
                <a:solidFill>
                  <a:srgbClr val="B80E5B"/>
                </a:solidFill>
                <a:effectLst>
                  <a:outerShdw blurRad="38100" dist="38100" dir="2700000" algn="tl">
                    <a:srgbClr val="000000"/>
                  </a:outerShdw>
                </a:effectLst>
                <a:latin typeface="Arial"/>
              </a:rPr>
              <a:t>sát</a:t>
            </a:r>
            <a:r>
              <a:rPr lang="en-US" sz="3200" b="1" dirty="0">
                <a:solidFill>
                  <a:srgbClr val="B80E5B"/>
                </a:solidFill>
                <a:effectLst>
                  <a:outerShdw blurRad="38100" dist="38100" dir="2700000" algn="tl">
                    <a:srgbClr val="000000"/>
                  </a:outerShdw>
                </a:effectLst>
                <a:latin typeface="Arial"/>
              </a:rPr>
              <a:t> </a:t>
            </a:r>
            <a:r>
              <a:rPr lang="en-US" sz="3200" b="1" dirty="0" err="1">
                <a:solidFill>
                  <a:srgbClr val="B80E5B"/>
                </a:solidFill>
                <a:effectLst>
                  <a:outerShdw blurRad="38100" dist="38100" dir="2700000" algn="tl">
                    <a:srgbClr val="000000"/>
                  </a:outerShdw>
                </a:effectLst>
                <a:latin typeface="Arial"/>
              </a:rPr>
              <a:t>tranh</a:t>
            </a:r>
            <a:endParaRPr lang="en-US" sz="3200" b="1" dirty="0">
              <a:solidFill>
                <a:srgbClr val="B80E5B"/>
              </a:solidFill>
              <a:effectLst>
                <a:outerShdw blurRad="38100" dist="38100" dir="2700000" algn="tl">
                  <a:srgbClr val="000000"/>
                </a:outerShdw>
              </a:effectLst>
              <a:latin typeface="Arial"/>
            </a:endParaRPr>
          </a:p>
        </p:txBody>
      </p:sp>
      <p:sp>
        <p:nvSpPr>
          <p:cNvPr id="85005" name="Text Box 13"/>
          <p:cNvSpPr txBox="1">
            <a:spLocks noChangeArrowheads="1"/>
          </p:cNvSpPr>
          <p:nvPr/>
        </p:nvSpPr>
        <p:spPr bwMode="auto">
          <a:xfrm>
            <a:off x="1676400" y="1066800"/>
            <a:ext cx="7086600" cy="523875"/>
          </a:xfrm>
          <a:prstGeom prst="rect">
            <a:avLst/>
          </a:prstGeom>
          <a:noFill/>
          <a:ln w="9525" algn="ctr">
            <a:noFill/>
            <a:miter lim="800000"/>
            <a:headEnd/>
            <a:tailEnd/>
          </a:ln>
          <a:effectLst/>
        </p:spPr>
        <p:txBody>
          <a:bodyPr>
            <a:spAutoFit/>
          </a:bodyPr>
          <a:lstStyle/>
          <a:p>
            <a:pPr>
              <a:spcBef>
                <a:spcPct val="50000"/>
              </a:spcBef>
              <a:defRPr/>
            </a:pPr>
            <a:r>
              <a:rPr lang="en-US" sz="2800" b="1" i="1" dirty="0" err="1">
                <a:effectLst>
                  <a:outerShdw blurRad="38100" dist="38100" dir="2700000" algn="tl">
                    <a:srgbClr val="000000"/>
                  </a:outerShdw>
                </a:effectLst>
                <a:latin typeface="Arial"/>
                <a:cs typeface="Times New Roman" pitchFamily="18" charset="0"/>
              </a:rPr>
              <a:t>Bài</a:t>
            </a:r>
            <a:r>
              <a:rPr lang="en-US" sz="2800" b="1" i="1" dirty="0">
                <a:effectLst>
                  <a:outerShdw blurRad="38100" dist="38100" dir="2700000" algn="tl">
                    <a:srgbClr val="000000"/>
                  </a:outerShdw>
                </a:effectLst>
                <a:latin typeface="Arial"/>
                <a:cs typeface="Times New Roman" pitchFamily="18" charset="0"/>
              </a:rPr>
              <a:t> 4</a:t>
            </a:r>
            <a:r>
              <a:rPr lang="en-US" sz="2800" b="1" dirty="0">
                <a:effectLst>
                  <a:outerShdw blurRad="38100" dist="38100" dir="2700000" algn="tl">
                    <a:srgbClr val="000000"/>
                  </a:outerShdw>
                </a:effectLst>
                <a:latin typeface="Arial"/>
                <a:cs typeface="Times New Roman" pitchFamily="18" charset="0"/>
              </a:rPr>
              <a:t>:CHUẨN BỊ NẤU ĂN</a:t>
            </a:r>
          </a:p>
        </p:txBody>
      </p:sp>
      <p:pic>
        <p:nvPicPr>
          <p:cNvPr id="8" name="Picture 7" descr="Vai tro cac chat dinh duong trong bua an.jpg"/>
          <p:cNvPicPr>
            <a:picLocks noChangeAspect="1"/>
          </p:cNvPicPr>
          <p:nvPr/>
        </p:nvPicPr>
        <p:blipFill>
          <a:blip r:embed="rId3"/>
          <a:srcRect/>
          <a:stretch>
            <a:fillRect/>
          </a:stretch>
        </p:blipFill>
        <p:spPr bwMode="auto">
          <a:xfrm>
            <a:off x="0" y="3657600"/>
            <a:ext cx="4419600" cy="2981325"/>
          </a:xfrm>
          <a:prstGeom prst="rect">
            <a:avLst/>
          </a:prstGeom>
          <a:noFill/>
          <a:ln w="9525">
            <a:noFill/>
            <a:miter lim="800000"/>
            <a:headEnd/>
            <a:tailEnd/>
          </a:ln>
        </p:spPr>
      </p:pic>
      <p:pic>
        <p:nvPicPr>
          <p:cNvPr id="10" name="Picture 9" descr="thuc an2.jpg"/>
          <p:cNvPicPr>
            <a:picLocks noChangeAspect="1"/>
          </p:cNvPicPr>
          <p:nvPr/>
        </p:nvPicPr>
        <p:blipFill>
          <a:blip r:embed="rId4"/>
          <a:srcRect/>
          <a:stretch>
            <a:fillRect/>
          </a:stretch>
        </p:blipFill>
        <p:spPr bwMode="auto">
          <a:xfrm>
            <a:off x="4724400" y="3657600"/>
            <a:ext cx="4419600" cy="29718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box(in)">
                                      <p:cBhvr>
                                        <p:cTn id="7" dur="500"/>
                                        <p:tgtEl>
                                          <p:spTgt spid="849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5" presetClass="entr" presetSubtype="0" fill="hold" grpId="0" nodeType="clickEffect">
                                  <p:stCondLst>
                                    <p:cond delay="0"/>
                                  </p:stCondLst>
                                  <p:childTnLst>
                                    <p:set>
                                      <p:cBhvr>
                                        <p:cTn id="11" dur="1" fill="hold">
                                          <p:stCondLst>
                                            <p:cond delay="0"/>
                                          </p:stCondLst>
                                        </p:cTn>
                                        <p:tgtEl>
                                          <p:spTgt spid="85003"/>
                                        </p:tgtEl>
                                        <p:attrNameLst>
                                          <p:attrName>style.visibility</p:attrName>
                                        </p:attrNameLst>
                                      </p:cBhvr>
                                      <p:to>
                                        <p:strVal val="visible"/>
                                      </p:to>
                                    </p:set>
                                    <p:animEffect transition="in" filter="fade">
                                      <p:cBhvr>
                                        <p:cTn id="12" dur="2000"/>
                                        <p:tgtEl>
                                          <p:spTgt spid="85003"/>
                                        </p:tgtEl>
                                      </p:cBhvr>
                                    </p:animEffect>
                                    <p:anim calcmode="lin" valueType="num">
                                      <p:cBhvr>
                                        <p:cTn id="13" dur="2000" fill="hold"/>
                                        <p:tgtEl>
                                          <p:spTgt spid="85003"/>
                                        </p:tgtEl>
                                        <p:attrNameLst>
                                          <p:attrName>style.rotation</p:attrName>
                                        </p:attrNameLst>
                                      </p:cBhvr>
                                      <p:tavLst>
                                        <p:tav tm="0">
                                          <p:val>
                                            <p:fltVal val="720"/>
                                          </p:val>
                                        </p:tav>
                                        <p:tav tm="100000">
                                          <p:val>
                                            <p:fltVal val="0"/>
                                          </p:val>
                                        </p:tav>
                                      </p:tavLst>
                                    </p:anim>
                                    <p:anim calcmode="lin" valueType="num">
                                      <p:cBhvr>
                                        <p:cTn id="14" dur="2000" fill="hold"/>
                                        <p:tgtEl>
                                          <p:spTgt spid="85003"/>
                                        </p:tgtEl>
                                        <p:attrNameLst>
                                          <p:attrName>ppt_h</p:attrName>
                                        </p:attrNameLst>
                                      </p:cBhvr>
                                      <p:tavLst>
                                        <p:tav tm="0">
                                          <p:val>
                                            <p:fltVal val="0"/>
                                          </p:val>
                                        </p:tav>
                                        <p:tav tm="100000">
                                          <p:val>
                                            <p:strVal val="#ppt_h"/>
                                          </p:val>
                                        </p:tav>
                                      </p:tavLst>
                                    </p:anim>
                                    <p:anim calcmode="lin" valueType="num">
                                      <p:cBhvr>
                                        <p:cTn id="15" dur="2000" fill="hold"/>
                                        <p:tgtEl>
                                          <p:spTgt spid="85003"/>
                                        </p:tgtEl>
                                        <p:attrNameLst>
                                          <p:attrName>ppt_w</p:attrName>
                                        </p:attrNameLst>
                                      </p:cBhvr>
                                      <p:tavLst>
                                        <p:tav tm="0">
                                          <p:val>
                                            <p:fltVal val="0"/>
                                          </p:val>
                                        </p:tav>
                                        <p:tav tm="100000">
                                          <p:val>
                                            <p:strVal val="#ppt_w"/>
                                          </p:val>
                                        </p:tav>
                                      </p:tavLst>
                                    </p:anim>
                                  </p:childTnLst>
                                </p:cTn>
                              </p:par>
                              <p:par>
                                <p:cTn id="16" presetID="1" presetClass="emph" presetSubtype="2" repeatCount="indefinite" fill="hold" nodeType="withEffect">
                                  <p:stCondLst>
                                    <p:cond delay="0"/>
                                  </p:stCondLst>
                                  <p:endCondLst>
                                    <p:cond evt="onNext" delay="0">
                                      <p:tgtEl>
                                        <p:sldTgt/>
                                      </p:tgtEl>
                                    </p:cond>
                                  </p:endCondLst>
                                  <p:childTnLst>
                                    <p:animClr clrSpc="rgb" dir="cw">
                                      <p:cBhvr>
                                        <p:cTn id="17" dur="2000" fill="hold"/>
                                        <p:tgtEl>
                                          <p:spTgt spid="85003"/>
                                        </p:tgtEl>
                                        <p:attrNameLst>
                                          <p:attrName>fillcolor</p:attrName>
                                        </p:attrNameLst>
                                      </p:cBhvr>
                                      <p:to>
                                        <a:schemeClr val="accent2"/>
                                      </p:to>
                                    </p:animClr>
                                    <p:set>
                                      <p:cBhvr>
                                        <p:cTn id="18" dur="2000" fill="hold"/>
                                        <p:tgtEl>
                                          <p:spTgt spid="85003"/>
                                        </p:tgtEl>
                                        <p:attrNameLst>
                                          <p:attrName>fill.type</p:attrName>
                                        </p:attrNameLst>
                                      </p:cBhvr>
                                      <p:to>
                                        <p:strVal val="solid"/>
                                      </p:to>
                                    </p:set>
                                    <p:set>
                                      <p:cBhvr>
                                        <p:cTn id="19" dur="2000" fill="hold"/>
                                        <p:tgtEl>
                                          <p:spTgt spid="85003"/>
                                        </p:tgtEl>
                                        <p:attrNameLst>
                                          <p:attrName>fill.on</p:attrName>
                                        </p:attrNameLst>
                                      </p:cBhvr>
                                      <p:to>
                                        <p:strVal val="tru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linds(horizontal)">
                                      <p:cBhvr>
                                        <p:cTn id="24" dur="500"/>
                                        <p:tgtEl>
                                          <p:spTgt spid="1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linds(horizontal)">
                                      <p:cBhvr>
                                        <p:cTn id="29" dur="500"/>
                                        <p:tgtEl>
                                          <p:spTgt spid="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5" presetClass="entr" presetSubtype="0" fill="hold" grpId="0" nodeType="clickEffect">
                                  <p:stCondLst>
                                    <p:cond delay="0"/>
                                  </p:stCondLst>
                                  <p:childTnLst>
                                    <p:set>
                                      <p:cBhvr>
                                        <p:cTn id="33" dur="1" fill="hold">
                                          <p:stCondLst>
                                            <p:cond delay="0"/>
                                          </p:stCondLst>
                                        </p:cTn>
                                        <p:tgtEl>
                                          <p:spTgt spid="85005">
                                            <p:txEl>
                                              <p:pRg st="0" end="0"/>
                                            </p:txEl>
                                          </p:spTgt>
                                        </p:tgtEl>
                                        <p:attrNameLst>
                                          <p:attrName>style.visibility</p:attrName>
                                        </p:attrNameLst>
                                      </p:cBhvr>
                                      <p:to>
                                        <p:strVal val="visible"/>
                                      </p:to>
                                    </p:set>
                                    <p:animEffect transition="in" filter="fade">
                                      <p:cBhvr>
                                        <p:cTn id="34" dur="2000"/>
                                        <p:tgtEl>
                                          <p:spTgt spid="85005">
                                            <p:txEl>
                                              <p:pRg st="0" end="0"/>
                                            </p:txEl>
                                          </p:spTgt>
                                        </p:tgtEl>
                                      </p:cBhvr>
                                    </p:animEffect>
                                    <p:anim calcmode="lin" valueType="num">
                                      <p:cBhvr>
                                        <p:cTn id="35" dur="2000" fill="hold"/>
                                        <p:tgtEl>
                                          <p:spTgt spid="85005">
                                            <p:txEl>
                                              <p:pRg st="0" end="0"/>
                                            </p:txEl>
                                          </p:spTgt>
                                        </p:tgtEl>
                                        <p:attrNameLst>
                                          <p:attrName>style.rotation</p:attrName>
                                        </p:attrNameLst>
                                      </p:cBhvr>
                                      <p:tavLst>
                                        <p:tav tm="0">
                                          <p:val>
                                            <p:fltVal val="720"/>
                                          </p:val>
                                        </p:tav>
                                        <p:tav tm="100000">
                                          <p:val>
                                            <p:fltVal val="0"/>
                                          </p:val>
                                        </p:tav>
                                      </p:tavLst>
                                    </p:anim>
                                    <p:anim calcmode="lin" valueType="num">
                                      <p:cBhvr>
                                        <p:cTn id="36" dur="2000" fill="hold"/>
                                        <p:tgtEl>
                                          <p:spTgt spid="85005">
                                            <p:txEl>
                                              <p:pRg st="0" end="0"/>
                                            </p:txEl>
                                          </p:spTgt>
                                        </p:tgtEl>
                                        <p:attrNameLst>
                                          <p:attrName>ppt_h</p:attrName>
                                        </p:attrNameLst>
                                      </p:cBhvr>
                                      <p:tavLst>
                                        <p:tav tm="0">
                                          <p:val>
                                            <p:fltVal val="0"/>
                                          </p:val>
                                        </p:tav>
                                        <p:tav tm="100000">
                                          <p:val>
                                            <p:strVal val="#ppt_h"/>
                                          </p:val>
                                        </p:tav>
                                      </p:tavLst>
                                    </p:anim>
                                    <p:anim calcmode="lin" valueType="num">
                                      <p:cBhvr>
                                        <p:cTn id="37" dur="2000" fill="hold"/>
                                        <p:tgtEl>
                                          <p:spTgt spid="85005">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35" presetClass="exit" presetSubtype="0" fill="hold" grpId="1" nodeType="clickEffect">
                                  <p:stCondLst>
                                    <p:cond delay="0"/>
                                  </p:stCondLst>
                                  <p:childTnLst>
                                    <p:animEffect transition="out" filter="fade">
                                      <p:cBhvr>
                                        <p:cTn id="41" dur="2000"/>
                                        <p:tgtEl>
                                          <p:spTgt spid="85003"/>
                                        </p:tgtEl>
                                      </p:cBhvr>
                                    </p:animEffect>
                                    <p:anim calcmode="lin" valueType="num">
                                      <p:cBhvr>
                                        <p:cTn id="42" dur="2000"/>
                                        <p:tgtEl>
                                          <p:spTgt spid="85003"/>
                                        </p:tgtEl>
                                        <p:attrNameLst>
                                          <p:attrName>style.rotation</p:attrName>
                                        </p:attrNameLst>
                                      </p:cBhvr>
                                      <p:tavLst>
                                        <p:tav tm="0">
                                          <p:val>
                                            <p:fltVal val="0"/>
                                          </p:val>
                                        </p:tav>
                                        <p:tav tm="100000">
                                          <p:val>
                                            <p:fltVal val="720"/>
                                          </p:val>
                                        </p:tav>
                                      </p:tavLst>
                                    </p:anim>
                                    <p:anim calcmode="lin" valueType="num">
                                      <p:cBhvr>
                                        <p:cTn id="43" dur="2000"/>
                                        <p:tgtEl>
                                          <p:spTgt spid="85003"/>
                                        </p:tgtEl>
                                        <p:attrNameLst>
                                          <p:attrName>ppt_h</p:attrName>
                                        </p:attrNameLst>
                                      </p:cBhvr>
                                      <p:tavLst>
                                        <p:tav tm="0">
                                          <p:val>
                                            <p:strVal val="ppt_h"/>
                                          </p:val>
                                        </p:tav>
                                        <p:tav tm="100000">
                                          <p:val>
                                            <p:fltVal val="0"/>
                                          </p:val>
                                        </p:tav>
                                      </p:tavLst>
                                    </p:anim>
                                    <p:anim calcmode="lin" valueType="num">
                                      <p:cBhvr>
                                        <p:cTn id="44" dur="2000"/>
                                        <p:tgtEl>
                                          <p:spTgt spid="85003"/>
                                        </p:tgtEl>
                                        <p:attrNameLst>
                                          <p:attrName>ppt_w</p:attrName>
                                        </p:attrNameLst>
                                      </p:cBhvr>
                                      <p:tavLst>
                                        <p:tav tm="0">
                                          <p:val>
                                            <p:strVal val="ppt_w"/>
                                          </p:val>
                                        </p:tav>
                                        <p:tav tm="100000">
                                          <p:val>
                                            <p:fltVal val="0"/>
                                          </p:val>
                                        </p:tav>
                                      </p:tavLst>
                                    </p:anim>
                                    <p:set>
                                      <p:cBhvr>
                                        <p:cTn id="45" dur="1" fill="hold">
                                          <p:stCondLst>
                                            <p:cond delay="1999"/>
                                          </p:stCondLst>
                                        </p:cTn>
                                        <p:tgtEl>
                                          <p:spTgt spid="85003"/>
                                        </p:tgtEl>
                                        <p:attrNameLst>
                                          <p:attrName>style.visibility</p:attrName>
                                        </p:attrNameLst>
                                      </p:cBhvr>
                                      <p:to>
                                        <p:strVal val="hidden"/>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8" presetClass="entr" presetSubtype="16" fill="hold" nodeType="clickEffect">
                                  <p:stCondLst>
                                    <p:cond delay="0"/>
                                  </p:stCondLst>
                                  <p:childTnLst>
                                    <p:set>
                                      <p:cBhvr>
                                        <p:cTn id="49" dur="1" fill="hold">
                                          <p:stCondLst>
                                            <p:cond delay="0"/>
                                          </p:stCondLst>
                                        </p:cTn>
                                        <p:tgtEl>
                                          <p:spTgt spid="85005">
                                            <p:txEl>
                                              <p:pRg st="0" end="0"/>
                                            </p:txEl>
                                          </p:spTgt>
                                        </p:tgtEl>
                                        <p:attrNameLst>
                                          <p:attrName>style.visibility</p:attrName>
                                        </p:attrNameLst>
                                      </p:cBhvr>
                                      <p:to>
                                        <p:strVal val="visible"/>
                                      </p:to>
                                    </p:set>
                                    <p:animEffect transition="in" filter="diamond(in)">
                                      <p:cBhvr>
                                        <p:cTn id="50" dur="2000"/>
                                        <p:tgtEl>
                                          <p:spTgt spid="850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3" grpId="0" animBg="1"/>
      <p:bldP spid="85003" grpId="1" animBg="1"/>
      <p:bldP spid="85005"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7"/>
          <p:cNvSpPr txBox="1">
            <a:spLocks noChangeArrowheads="1"/>
          </p:cNvSpPr>
          <p:nvPr/>
        </p:nvSpPr>
        <p:spPr bwMode="auto">
          <a:xfrm>
            <a:off x="762000" y="2057400"/>
            <a:ext cx="6019800" cy="366713"/>
          </a:xfrm>
          <a:prstGeom prst="rect">
            <a:avLst/>
          </a:prstGeom>
          <a:noFill/>
          <a:ln w="9525">
            <a:noFill/>
            <a:miter lim="800000"/>
            <a:headEnd/>
            <a:tailEnd/>
          </a:ln>
        </p:spPr>
        <p:txBody>
          <a:bodyPr>
            <a:spAutoFit/>
          </a:bodyPr>
          <a:lstStyle/>
          <a:p>
            <a:pPr>
              <a:spcBef>
                <a:spcPct val="50000"/>
              </a:spcBef>
            </a:pPr>
            <a:endParaRPr lang="vi-VN"/>
          </a:p>
        </p:txBody>
      </p:sp>
      <p:sp>
        <p:nvSpPr>
          <p:cNvPr id="31747" name="Text Box 8"/>
          <p:cNvSpPr txBox="1">
            <a:spLocks noChangeArrowheads="1"/>
          </p:cNvSpPr>
          <p:nvPr/>
        </p:nvSpPr>
        <p:spPr bwMode="auto">
          <a:xfrm>
            <a:off x="1447800" y="533400"/>
            <a:ext cx="5410200" cy="366713"/>
          </a:xfrm>
          <a:prstGeom prst="rect">
            <a:avLst/>
          </a:prstGeom>
          <a:noFill/>
          <a:ln w="9525">
            <a:noFill/>
            <a:miter lim="800000"/>
            <a:headEnd/>
            <a:tailEnd/>
          </a:ln>
        </p:spPr>
        <p:txBody>
          <a:bodyPr>
            <a:spAutoFit/>
          </a:bodyPr>
          <a:lstStyle/>
          <a:p>
            <a:pPr>
              <a:spcBef>
                <a:spcPct val="50000"/>
              </a:spcBef>
            </a:pPr>
            <a:endParaRPr lang="vi-VN"/>
          </a:p>
        </p:txBody>
      </p:sp>
      <p:sp>
        <p:nvSpPr>
          <p:cNvPr id="31748" name="Text Box 9"/>
          <p:cNvSpPr txBox="1">
            <a:spLocks noChangeArrowheads="1"/>
          </p:cNvSpPr>
          <p:nvPr/>
        </p:nvSpPr>
        <p:spPr bwMode="auto">
          <a:xfrm>
            <a:off x="1828800" y="838200"/>
            <a:ext cx="6324600" cy="366713"/>
          </a:xfrm>
          <a:prstGeom prst="rect">
            <a:avLst/>
          </a:prstGeom>
          <a:noFill/>
          <a:ln w="9525">
            <a:noFill/>
            <a:miter lim="800000"/>
            <a:headEnd/>
            <a:tailEnd/>
          </a:ln>
        </p:spPr>
        <p:txBody>
          <a:bodyPr>
            <a:spAutoFit/>
          </a:bodyPr>
          <a:lstStyle/>
          <a:p>
            <a:pPr>
              <a:spcBef>
                <a:spcPct val="50000"/>
              </a:spcBef>
            </a:pPr>
            <a:endParaRPr lang="vi-VN"/>
          </a:p>
        </p:txBody>
      </p:sp>
      <p:sp>
        <p:nvSpPr>
          <p:cNvPr id="82954" name="Rectangle 10"/>
          <p:cNvSpPr>
            <a:spLocks noChangeArrowheads="1"/>
          </p:cNvSpPr>
          <p:nvPr/>
        </p:nvSpPr>
        <p:spPr bwMode="auto">
          <a:xfrm>
            <a:off x="381000" y="3048000"/>
            <a:ext cx="8001000" cy="25908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a:solidFill>
                  <a:srgbClr val="7030A0"/>
                </a:solidFill>
              </a:rPr>
              <a:t>Các em hãy về nhà phụ giúp gia đình trong việc chuẩn bị nấu ăn, và ghi lại cụ thể những việc mà các em đã làm khi chuẩn bị nấu ăn.</a:t>
            </a:r>
          </a:p>
          <a:p>
            <a:pPr marL="342900" indent="-342900" eaLnBrk="0" hangingPunct="0">
              <a:spcBef>
                <a:spcPct val="20000"/>
              </a:spcBef>
              <a:buFontTx/>
              <a:buChar char="•"/>
            </a:pPr>
            <a:r>
              <a:rPr lang="en-US" sz="3200">
                <a:solidFill>
                  <a:srgbClr val="7030A0"/>
                </a:solidFill>
              </a:rPr>
              <a:t>Đọc trước bài “Nấu cơm” và tìm hiểu cách nấu cơm ở gia đình em.</a:t>
            </a:r>
          </a:p>
        </p:txBody>
      </p:sp>
      <p:sp>
        <p:nvSpPr>
          <p:cNvPr id="53252" name="WordArt 4"/>
          <p:cNvSpPr>
            <a:spLocks noChangeArrowheads="1" noChangeShapeType="1"/>
          </p:cNvSpPr>
          <p:nvPr/>
        </p:nvSpPr>
        <p:spPr bwMode="auto">
          <a:xfrm>
            <a:off x="2282825" y="762000"/>
            <a:ext cx="4879975" cy="1143000"/>
          </a:xfrm>
          <a:prstGeom prst="rect">
            <a:avLst/>
          </a:prstGeom>
        </p:spPr>
        <p:txBody>
          <a:bodyPr wrap="none" fromWordArt="1">
            <a:prstTxWarp prst="textPlain">
              <a:avLst>
                <a:gd name="adj" fmla="val 50000"/>
              </a:avLst>
            </a:prstTxWarp>
          </a:bodyPr>
          <a:lstStyle/>
          <a:p>
            <a:r>
              <a:rPr lang="en-US" sz="3600" b="1" kern="10">
                <a:ln w="12700">
                  <a:solidFill>
                    <a:srgbClr val="00FFFF"/>
                  </a:solidFill>
                  <a:round/>
                  <a:headEnd/>
                  <a:tailEnd/>
                </a:ln>
                <a:solidFill>
                  <a:srgbClr val="0000FF"/>
                </a:solidFill>
                <a:effectLst>
                  <a:outerShdw dist="35921" dir="2700000" sy="50000" kx="2115830" algn="bl" rotWithShape="0">
                    <a:srgbClr val="C0C0C0">
                      <a:alpha val="79999"/>
                    </a:srgbClr>
                  </a:outerShdw>
                </a:effectLst>
                <a:latin typeface="Arial"/>
                <a:cs typeface="Arial"/>
              </a:rPr>
              <a:t>Dặn dò</a:t>
            </a:r>
          </a:p>
        </p:txBody>
      </p:sp>
      <p:sp>
        <p:nvSpPr>
          <p:cNvPr id="7" name="TextBox 6"/>
          <p:cNvSpPr txBox="1">
            <a:spLocks noChangeArrowheads="1"/>
          </p:cNvSpPr>
          <p:nvPr/>
        </p:nvSpPr>
        <p:spPr bwMode="auto">
          <a:xfrm>
            <a:off x="928688" y="2208213"/>
            <a:ext cx="6823075" cy="831850"/>
          </a:xfrm>
          <a:prstGeom prst="rect">
            <a:avLst/>
          </a:prstGeom>
          <a:noFill/>
          <a:ln w="9525">
            <a:noFill/>
            <a:miter lim="800000"/>
            <a:headEnd/>
            <a:tailEnd/>
          </a:ln>
        </p:spPr>
        <p:txBody>
          <a:bodyPr>
            <a:spAutoFit/>
          </a:bodyPr>
          <a:lstStyle/>
          <a:p>
            <a:pPr>
              <a:defRPr/>
            </a:pPr>
            <a:r>
              <a:rPr lang="en-US" sz="4800" dirty="0" err="1">
                <a:solidFill>
                  <a:schemeClr val="accent2">
                    <a:lumMod val="50000"/>
                  </a:schemeClr>
                </a:solidFill>
                <a:latin typeface="Arial"/>
                <a:cs typeface="Times New Roman" pitchFamily="18" charset="0"/>
              </a:rPr>
              <a:t>Thực</a:t>
            </a:r>
            <a:r>
              <a:rPr lang="en-US" sz="4800" dirty="0">
                <a:solidFill>
                  <a:schemeClr val="accent2">
                    <a:lumMod val="50000"/>
                  </a:schemeClr>
                </a:solidFill>
                <a:latin typeface="Arial"/>
                <a:cs typeface="Times New Roman" pitchFamily="18" charset="0"/>
              </a:rPr>
              <a:t> </a:t>
            </a:r>
            <a:r>
              <a:rPr lang="en-US" sz="4800" dirty="0" err="1">
                <a:solidFill>
                  <a:schemeClr val="accent2">
                    <a:lumMod val="50000"/>
                  </a:schemeClr>
                </a:solidFill>
                <a:latin typeface="Arial"/>
                <a:cs typeface="Times New Roman" pitchFamily="18" charset="0"/>
              </a:rPr>
              <a:t>hành</a:t>
            </a:r>
            <a:r>
              <a:rPr lang="en-US" sz="4800" dirty="0">
                <a:solidFill>
                  <a:schemeClr val="accent2">
                    <a:lumMod val="50000"/>
                  </a:schemeClr>
                </a:solidFill>
                <a:latin typeface="Arial"/>
                <a:cs typeface="Times New Roman" pitchFamily="18" charset="0"/>
              </a:rPr>
              <a:t> ở </a:t>
            </a:r>
            <a:r>
              <a:rPr lang="en-US" sz="4800" dirty="0" err="1">
                <a:solidFill>
                  <a:schemeClr val="accent2">
                    <a:lumMod val="50000"/>
                  </a:schemeClr>
                </a:solidFill>
                <a:latin typeface="Arial"/>
                <a:cs typeface="Times New Roman" pitchFamily="18" charset="0"/>
              </a:rPr>
              <a:t>nhà</a:t>
            </a:r>
            <a:r>
              <a:rPr lang="en-US" sz="4800" dirty="0">
                <a:solidFill>
                  <a:schemeClr val="accent2">
                    <a:lumMod val="50000"/>
                  </a:schemeClr>
                </a:solidFill>
                <a:latin typeface="Arial"/>
                <a:cs typeface="Times New Roman" pitchFamily="18" charset="0"/>
              </a:rPr>
              <a:t>:</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3252"/>
                                        </p:tgtEl>
                                        <p:attrNameLst>
                                          <p:attrName>style.visibility</p:attrName>
                                        </p:attrNameLst>
                                      </p:cBhvr>
                                      <p:to>
                                        <p:strVal val="visible"/>
                                      </p:to>
                                    </p:set>
                                    <p:animEffect transition="in" filter="wedge">
                                      <p:cBhvr>
                                        <p:cTn id="7" dur="2000"/>
                                        <p:tgtEl>
                                          <p:spTgt spid="532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53252"/>
                                        </p:tgtEl>
                                      </p:cBhvr>
                                    </p:animEffect>
                                    <p:set>
                                      <p:cBhvr>
                                        <p:cTn id="12" dur="1" fill="hold">
                                          <p:stCondLst>
                                            <p:cond delay="499"/>
                                          </p:stCondLst>
                                        </p:cTn>
                                        <p:tgtEl>
                                          <p:spTgt spid="5325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mph" presetSubtype="0" fill="hold" grpId="1" nodeType="clickEffect">
                                  <p:stCondLst>
                                    <p:cond delay="0"/>
                                  </p:stCondLst>
                                  <p:childTnLst>
                                    <p:animScale>
                                      <p:cBhvr>
                                        <p:cTn id="21" dur="2000" fill="hold"/>
                                        <p:tgtEl>
                                          <p:spTgt spid="7"/>
                                        </p:tgtEl>
                                      </p:cBhvr>
                                      <p:by x="150000" y="150000"/>
                                    </p:animScale>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82954">
                                            <p:txEl>
                                              <p:pRg st="0" end="0"/>
                                            </p:txEl>
                                          </p:spTgt>
                                        </p:tgtEl>
                                        <p:attrNameLst>
                                          <p:attrName>style.visibility</p:attrName>
                                        </p:attrNameLst>
                                      </p:cBhvr>
                                      <p:to>
                                        <p:strVal val="visible"/>
                                      </p:to>
                                    </p:set>
                                    <p:animEffect transition="in" filter="blinds(horizontal)">
                                      <p:cBhvr>
                                        <p:cTn id="26" dur="500"/>
                                        <p:tgtEl>
                                          <p:spTgt spid="82954">
                                            <p:txEl>
                                              <p:pRg st="0" end="0"/>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82954">
                                            <p:txEl>
                                              <p:pRg st="1" end="1"/>
                                            </p:txEl>
                                          </p:spTgt>
                                        </p:tgtEl>
                                        <p:attrNameLst>
                                          <p:attrName>style.visibility</p:attrName>
                                        </p:attrNameLst>
                                      </p:cBhvr>
                                      <p:to>
                                        <p:strVal val="visible"/>
                                      </p:to>
                                    </p:set>
                                    <p:animEffect transition="in" filter="blinds(horizontal)">
                                      <p:cBhvr>
                                        <p:cTn id="29" dur="500"/>
                                        <p:tgtEl>
                                          <p:spTgt spid="82954">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6" fill="hold" nodeType="clickEffect">
                                  <p:stCondLst>
                                    <p:cond delay="0"/>
                                  </p:stCondLst>
                                  <p:childTnLst>
                                    <p:set>
                                      <p:cBhvr>
                                        <p:cTn id="33" dur="1" fill="hold">
                                          <p:stCondLst>
                                            <p:cond delay="0"/>
                                          </p:stCondLst>
                                        </p:cTn>
                                        <p:tgtEl>
                                          <p:spTgt spid="82954">
                                            <p:txEl>
                                              <p:pRg st="1" end="1"/>
                                            </p:txEl>
                                          </p:spTgt>
                                        </p:tgtEl>
                                        <p:attrNameLst>
                                          <p:attrName>style.visibility</p:attrName>
                                        </p:attrNameLst>
                                      </p:cBhvr>
                                      <p:to>
                                        <p:strVal val="visible"/>
                                      </p:to>
                                    </p:set>
                                    <p:animEffect transition="in" filter="barn(inHorizontal)">
                                      <p:cBhvr>
                                        <p:cTn id="34" dur="500"/>
                                        <p:tgtEl>
                                          <p:spTgt spid="8295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4" grpId="0" build="allAtOnce"/>
      <p:bldP spid="53252" grpId="0" animBg="1"/>
      <p:bldP spid="53252" grpId="1" animBg="1"/>
      <p:bldP spid="7" grpId="0"/>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a:spLocks noGrp="1" noChangeArrowheads="1"/>
          </p:cNvSpPr>
          <p:nvPr>
            <p:ph type="sldNum" sz="quarter" idx="12"/>
          </p:nvPr>
        </p:nvSpPr>
        <p:spPr/>
        <p:txBody>
          <a:bodyPr/>
          <a:lstStyle/>
          <a:p>
            <a:pPr>
              <a:defRPr/>
            </a:pPr>
            <a:fld id="{26A3DAEA-3E4A-42BA-A02E-BC2E417B2747}" type="slidenum">
              <a:rPr lang="en-US" sz="1100">
                <a:latin typeface="Arial"/>
              </a:rPr>
              <a:pPr>
                <a:defRPr/>
              </a:pPr>
              <a:t>4</a:t>
            </a:fld>
            <a:endParaRPr lang="en-US" sz="1100">
              <a:latin typeface="Arial"/>
            </a:endParaRPr>
          </a:p>
        </p:txBody>
      </p:sp>
      <p:sp>
        <p:nvSpPr>
          <p:cNvPr id="5123" name="Text Box 2"/>
          <p:cNvSpPr txBox="1">
            <a:spLocks noChangeArrowheads="1"/>
          </p:cNvSpPr>
          <p:nvPr/>
        </p:nvSpPr>
        <p:spPr bwMode="auto">
          <a:xfrm>
            <a:off x="2667000" y="228600"/>
            <a:ext cx="3048000" cy="338138"/>
          </a:xfrm>
          <a:prstGeom prst="rect">
            <a:avLst/>
          </a:prstGeom>
          <a:noFill/>
          <a:ln w="9525">
            <a:noFill/>
            <a:miter lim="800000"/>
            <a:headEnd/>
            <a:tailEnd/>
          </a:ln>
        </p:spPr>
        <p:txBody>
          <a:bodyPr>
            <a:spAutoFit/>
          </a:bodyPr>
          <a:lstStyle/>
          <a:p>
            <a:pPr algn="l" eaLnBrk="0" hangingPunct="0">
              <a:spcBef>
                <a:spcPct val="50000"/>
              </a:spcBef>
            </a:pPr>
            <a:endParaRPr lang="en-US" sz="1600"/>
          </a:p>
        </p:txBody>
      </p:sp>
      <p:sp>
        <p:nvSpPr>
          <p:cNvPr id="5124" name="Text Box 4"/>
          <p:cNvSpPr txBox="1">
            <a:spLocks noChangeArrowheads="1"/>
          </p:cNvSpPr>
          <p:nvPr/>
        </p:nvSpPr>
        <p:spPr bwMode="auto">
          <a:xfrm>
            <a:off x="2362200" y="1219200"/>
            <a:ext cx="1219200" cy="338138"/>
          </a:xfrm>
          <a:prstGeom prst="rect">
            <a:avLst/>
          </a:prstGeom>
          <a:noFill/>
          <a:ln w="9525">
            <a:noFill/>
            <a:miter lim="800000"/>
            <a:headEnd/>
            <a:tailEnd/>
          </a:ln>
        </p:spPr>
        <p:txBody>
          <a:bodyPr>
            <a:spAutoFit/>
          </a:bodyPr>
          <a:lstStyle/>
          <a:p>
            <a:pPr algn="l" eaLnBrk="0" hangingPunct="0">
              <a:spcBef>
                <a:spcPct val="50000"/>
              </a:spcBef>
            </a:pPr>
            <a:endParaRPr lang="en-US" sz="1600"/>
          </a:p>
        </p:txBody>
      </p:sp>
      <p:sp>
        <p:nvSpPr>
          <p:cNvPr id="9221" name="Rectangle 10"/>
          <p:cNvSpPr>
            <a:spLocks noChangeArrowheads="1"/>
          </p:cNvSpPr>
          <p:nvPr/>
        </p:nvSpPr>
        <p:spPr bwMode="auto">
          <a:xfrm>
            <a:off x="2133600" y="457200"/>
            <a:ext cx="4572000" cy="1384300"/>
          </a:xfrm>
          <a:prstGeom prst="rect">
            <a:avLst/>
          </a:prstGeom>
          <a:noFill/>
          <a:ln w="9525">
            <a:noFill/>
            <a:miter lim="800000"/>
            <a:headEnd/>
            <a:tailEnd/>
          </a:ln>
        </p:spPr>
        <p:txBody>
          <a:bodyPr>
            <a:spAutoFit/>
          </a:bodyPr>
          <a:lstStyle/>
          <a:p>
            <a:r>
              <a:rPr lang="vi-VN" sz="2800" b="1">
                <a:solidFill>
                  <a:srgbClr val="AD1963"/>
                </a:solidFill>
              </a:rPr>
              <a:t>Hoạt động 1:</a:t>
            </a:r>
          </a:p>
          <a:p>
            <a:r>
              <a:rPr lang="vi-VN" sz="2800">
                <a:solidFill>
                  <a:srgbClr val="C00000"/>
                </a:solidFill>
              </a:rPr>
              <a:t>Xác định một số công việc</a:t>
            </a:r>
          </a:p>
          <a:p>
            <a:r>
              <a:rPr lang="vi-VN" sz="2800">
                <a:solidFill>
                  <a:srgbClr val="C00000"/>
                </a:solidFill>
              </a:rPr>
              <a:t>chuẩn bị nấu ăn</a:t>
            </a:r>
            <a:endParaRPr lang="en-US" sz="2800">
              <a:solidFill>
                <a:srgbClr val="C00000"/>
              </a:solidFill>
            </a:endParaRPr>
          </a:p>
        </p:txBody>
      </p:sp>
      <p:sp>
        <p:nvSpPr>
          <p:cNvPr id="11" name="TextBox 10"/>
          <p:cNvSpPr txBox="1">
            <a:spLocks noChangeArrowheads="1"/>
          </p:cNvSpPr>
          <p:nvPr/>
        </p:nvSpPr>
        <p:spPr bwMode="auto">
          <a:xfrm>
            <a:off x="381000" y="2133600"/>
            <a:ext cx="8458200" cy="954088"/>
          </a:xfrm>
          <a:prstGeom prst="rect">
            <a:avLst/>
          </a:prstGeom>
          <a:noFill/>
          <a:ln w="9525">
            <a:noFill/>
            <a:miter lim="800000"/>
            <a:headEnd/>
            <a:tailEnd/>
          </a:ln>
        </p:spPr>
        <p:txBody>
          <a:bodyPr>
            <a:spAutoFit/>
          </a:bodyPr>
          <a:lstStyle/>
          <a:p>
            <a:pPr algn="l"/>
            <a:r>
              <a:rPr lang="en-US" sz="2800">
                <a:cs typeface="Times New Roman" pitchFamily="18" charset="0"/>
              </a:rPr>
              <a:t>Các em hãy cho biết để chuẩn bị nấu ăn thì chúng ta cần làm những việc gì?</a:t>
            </a:r>
          </a:p>
        </p:txBody>
      </p:sp>
      <p:sp>
        <p:nvSpPr>
          <p:cNvPr id="12" name="TextBox 11"/>
          <p:cNvSpPr txBox="1">
            <a:spLocks noChangeArrowheads="1"/>
          </p:cNvSpPr>
          <p:nvPr/>
        </p:nvSpPr>
        <p:spPr bwMode="auto">
          <a:xfrm>
            <a:off x="1447800" y="3581400"/>
            <a:ext cx="6477000" cy="523875"/>
          </a:xfrm>
          <a:prstGeom prst="rect">
            <a:avLst/>
          </a:prstGeom>
          <a:noFill/>
          <a:ln w="9525">
            <a:noFill/>
            <a:miter lim="800000"/>
            <a:headEnd/>
            <a:tailEnd/>
          </a:ln>
        </p:spPr>
        <p:txBody>
          <a:bodyPr>
            <a:spAutoFit/>
          </a:bodyPr>
          <a:lstStyle/>
          <a:p>
            <a:pPr>
              <a:buFontTx/>
              <a:buChar char="-"/>
            </a:pPr>
            <a:r>
              <a:rPr lang="en-US" sz="2800">
                <a:solidFill>
                  <a:schemeClr val="tx2"/>
                </a:solidFill>
                <a:cs typeface="Times New Roman" pitchFamily="18" charset="0"/>
              </a:rPr>
              <a:t>Chọn thực phẩm cho bữa ăn.</a:t>
            </a:r>
          </a:p>
        </p:txBody>
      </p:sp>
      <p:sp>
        <p:nvSpPr>
          <p:cNvPr id="13" name="TextBox 12"/>
          <p:cNvSpPr txBox="1">
            <a:spLocks noChangeArrowheads="1"/>
          </p:cNvSpPr>
          <p:nvPr/>
        </p:nvSpPr>
        <p:spPr bwMode="auto">
          <a:xfrm>
            <a:off x="1219200" y="4953000"/>
            <a:ext cx="6324600" cy="523875"/>
          </a:xfrm>
          <a:prstGeom prst="rect">
            <a:avLst/>
          </a:prstGeom>
          <a:noFill/>
          <a:ln w="9525">
            <a:noFill/>
            <a:miter lim="800000"/>
            <a:headEnd/>
            <a:tailEnd/>
          </a:ln>
        </p:spPr>
        <p:txBody>
          <a:bodyPr>
            <a:spAutoFit/>
          </a:bodyPr>
          <a:lstStyle/>
          <a:p>
            <a:pPr>
              <a:buFontTx/>
              <a:buChar char="-"/>
            </a:pPr>
            <a:r>
              <a:rPr lang="en-US" sz="1600">
                <a:solidFill>
                  <a:schemeClr val="tx2"/>
                </a:solidFill>
              </a:rPr>
              <a:t> </a:t>
            </a:r>
            <a:r>
              <a:rPr lang="en-US" sz="2800">
                <a:solidFill>
                  <a:schemeClr val="tx2"/>
                </a:solidFill>
                <a:cs typeface="Times New Roman" pitchFamily="18" charset="0"/>
              </a:rPr>
              <a:t>Sơ chế thực phẩm.</a:t>
            </a:r>
            <a:endParaRPr lang="en-US" sz="1600">
              <a:solidFill>
                <a:schemeClr val="tx2"/>
              </a:solidFill>
              <a:cs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box(in)">
                                      <p:cBhvr>
                                        <p:cTn id="7" dur="500"/>
                                        <p:tgtEl>
                                          <p:spTgt spid="92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Horizontal)">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amond(in)">
                                      <p:cBhvr>
                                        <p:cTn id="2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defRPr/>
            </a:pPr>
            <a:r>
              <a:rPr lang="en-US" dirty="0" err="1" smtClean="0">
                <a:solidFill>
                  <a:schemeClr val="accent6">
                    <a:lumMod val="50000"/>
                  </a:schemeClr>
                </a:solidFill>
                <a:latin typeface="Arial"/>
                <a:cs typeface="Times New Roman" pitchFamily="18" charset="0"/>
              </a:rPr>
              <a:t>Kết</a:t>
            </a:r>
            <a:r>
              <a:rPr lang="en-US" dirty="0" smtClean="0">
                <a:solidFill>
                  <a:schemeClr val="accent6">
                    <a:lumMod val="50000"/>
                  </a:schemeClr>
                </a:solidFill>
                <a:latin typeface="Arial"/>
                <a:cs typeface="Times New Roman" pitchFamily="18" charset="0"/>
              </a:rPr>
              <a:t> </a:t>
            </a:r>
            <a:r>
              <a:rPr lang="en-US" dirty="0" err="1" smtClean="0">
                <a:solidFill>
                  <a:schemeClr val="accent6">
                    <a:lumMod val="50000"/>
                  </a:schemeClr>
                </a:solidFill>
                <a:latin typeface="Arial"/>
                <a:cs typeface="Times New Roman" pitchFamily="18" charset="0"/>
              </a:rPr>
              <a:t>luận</a:t>
            </a:r>
            <a:r>
              <a:rPr lang="en-US" dirty="0" smtClean="0">
                <a:solidFill>
                  <a:schemeClr val="accent6">
                    <a:lumMod val="50000"/>
                  </a:schemeClr>
                </a:solidFill>
                <a:latin typeface="Arial"/>
                <a:cs typeface="Times New Roman" pitchFamily="18" charset="0"/>
              </a:rPr>
              <a:t>:</a:t>
            </a:r>
          </a:p>
        </p:txBody>
      </p:sp>
      <p:sp>
        <p:nvSpPr>
          <p:cNvPr id="10243" name="Content Placeholder 2"/>
          <p:cNvSpPr>
            <a:spLocks noGrp="1"/>
          </p:cNvSpPr>
          <p:nvPr>
            <p:ph idx="1"/>
          </p:nvPr>
        </p:nvSpPr>
        <p:spPr/>
        <p:txBody>
          <a:bodyPr/>
          <a:lstStyle/>
          <a:p>
            <a:pPr eaLnBrk="1" hangingPunct="1"/>
            <a:r>
              <a:rPr lang="en-US" smtClean="0">
                <a:latin typeface="Arial" charset="0"/>
                <a:cs typeface="Times New Roman" pitchFamily="18" charset="0"/>
              </a:rPr>
              <a:t>Tất cả các nguyên liệu được sử dụng trong nấu ăn như: rau, củ, quả, thịt, trứng, tôm, cá…được gọi chung là thực phẩm. Trước khi tiến hành nấu ăn cần tiến hành các công việc chuẩn bị như chọn thực phẩm, sơ chế thực phẩm nhằm có được những thực phẩm tươi, ngon, sạch dùng để chế biến các món ăn đã định.</a:t>
            </a:r>
          </a:p>
        </p:txBody>
      </p:sp>
      <p:sp>
        <p:nvSpPr>
          <p:cNvPr id="4" name="Slide Number Placeholder 3"/>
          <p:cNvSpPr>
            <a:spLocks noGrp="1"/>
          </p:cNvSpPr>
          <p:nvPr>
            <p:ph type="sldNum" sz="quarter" idx="12"/>
          </p:nvPr>
        </p:nvSpPr>
        <p:spPr/>
        <p:txBody>
          <a:bodyPr/>
          <a:lstStyle/>
          <a:p>
            <a:pPr>
              <a:defRPr/>
            </a:pPr>
            <a:fld id="{7C1DD6C7-C4D2-426B-8C50-21C0DA2FF055}" type="slidenum">
              <a:rPr lang="en-US">
                <a:latin typeface="Arial"/>
              </a:rPr>
              <a:pPr>
                <a:defRPr/>
              </a:pPr>
              <a:t>5</a:t>
            </a:fld>
            <a:endParaRPr lang="en-US">
              <a:latin typeface="Aria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ox(in)">
                                      <p:cBhvr>
                                        <p:cTn id="7" dur="500"/>
                                        <p:tgtEl>
                                          <p:spTgt spid="10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Effect transition="in" filter="plus(in)">
                                      <p:cBhvr>
                                        <p:cTn id="12" dur="2000"/>
                                        <p:tgtEl>
                                          <p:spTgt spid="102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417638"/>
          </a:xfrm>
        </p:spPr>
        <p:txBody>
          <a:bodyPr/>
          <a:lstStyle/>
          <a:p>
            <a:pPr eaLnBrk="1" hangingPunct="1"/>
            <a:r>
              <a:rPr lang="en-US" sz="2800" smtClean="0">
                <a:solidFill>
                  <a:srgbClr val="AD1963"/>
                </a:solidFill>
                <a:latin typeface="Arial" charset="0"/>
                <a:cs typeface="Times New Roman" pitchFamily="18" charset="0"/>
              </a:rPr>
              <a:t>Hoạt động 2: </a:t>
            </a:r>
            <a:r>
              <a:rPr lang="en-US" sz="2800" smtClean="0">
                <a:solidFill>
                  <a:srgbClr val="C00000"/>
                </a:solidFill>
                <a:latin typeface="Arial" charset="0"/>
                <a:cs typeface="Times New Roman" pitchFamily="18" charset="0"/>
              </a:rPr>
              <a:t>Tìm hiểu cách thực hiện một số công việc chuẩn bị nấu ăn.</a:t>
            </a:r>
          </a:p>
        </p:txBody>
      </p:sp>
      <p:sp>
        <p:nvSpPr>
          <p:cNvPr id="4" name="Slide Number Placeholder 3"/>
          <p:cNvSpPr>
            <a:spLocks noGrp="1"/>
          </p:cNvSpPr>
          <p:nvPr>
            <p:ph type="sldNum" sz="quarter" idx="12"/>
          </p:nvPr>
        </p:nvSpPr>
        <p:spPr/>
        <p:txBody>
          <a:bodyPr/>
          <a:lstStyle/>
          <a:p>
            <a:pPr>
              <a:defRPr/>
            </a:pPr>
            <a:fld id="{DDDBA20D-9D81-4459-A062-4A10BCC6F11D}" type="slidenum">
              <a:rPr lang="en-US" sz="1100" smtClean="0">
                <a:latin typeface="Arial"/>
              </a:rPr>
              <a:pPr>
                <a:defRPr/>
              </a:pPr>
              <a:t>6</a:t>
            </a:fld>
            <a:endParaRPr lang="en-US" sz="1100">
              <a:latin typeface="Arial"/>
            </a:endParaRPr>
          </a:p>
        </p:txBody>
      </p:sp>
      <p:sp>
        <p:nvSpPr>
          <p:cNvPr id="5" name="TextBox 11"/>
          <p:cNvSpPr>
            <a:spLocks noGrp="1" noChangeArrowheads="1"/>
          </p:cNvSpPr>
          <p:nvPr>
            <p:ph idx="1"/>
          </p:nvPr>
        </p:nvSpPr>
        <p:spPr>
          <a:xfrm>
            <a:off x="457200" y="1600200"/>
            <a:ext cx="8229600" cy="4291013"/>
          </a:xfrm>
        </p:spPr>
        <p:txBody>
          <a:bodyPr>
            <a:spAutoFit/>
          </a:bodyPr>
          <a:lstStyle/>
          <a:p>
            <a:pPr algn="ctr" eaLnBrk="1" hangingPunct="1">
              <a:buFontTx/>
              <a:buAutoNum type="arabicPeriod"/>
            </a:pPr>
            <a:r>
              <a:rPr lang="en-US" sz="2800" b="1" smtClean="0">
                <a:solidFill>
                  <a:srgbClr val="7030A0"/>
                </a:solidFill>
                <a:latin typeface="Arial" charset="0"/>
                <a:cs typeface="Times New Roman" pitchFamily="18" charset="0"/>
              </a:rPr>
              <a:t>Chọn thực phẩm cho bữa ăn:</a:t>
            </a:r>
          </a:p>
          <a:p>
            <a:pPr eaLnBrk="1" hangingPunct="1">
              <a:buFont typeface="Arial" charset="0"/>
              <a:buNone/>
            </a:pPr>
            <a:endParaRPr lang="en-US" sz="2800" smtClean="0">
              <a:latin typeface="Arial" charset="0"/>
            </a:endParaRPr>
          </a:p>
          <a:p>
            <a:pPr eaLnBrk="1" hangingPunct="1">
              <a:buFont typeface="Arial" charset="0"/>
              <a:buNone/>
            </a:pPr>
            <a:endParaRPr lang="en-US" sz="2800" smtClean="0">
              <a:latin typeface="Arial" charset="0"/>
            </a:endParaRPr>
          </a:p>
          <a:p>
            <a:pPr eaLnBrk="1" hangingPunct="1">
              <a:buFont typeface="Arial" charset="0"/>
              <a:buNone/>
            </a:pPr>
            <a:endParaRPr lang="en-US" sz="2800" smtClean="0">
              <a:latin typeface="Arial" charset="0"/>
            </a:endParaRPr>
          </a:p>
          <a:p>
            <a:pPr eaLnBrk="1" hangingPunct="1">
              <a:buFont typeface="Arial" charset="0"/>
              <a:buNone/>
            </a:pPr>
            <a:endParaRPr lang="en-US" sz="2800" smtClean="0">
              <a:latin typeface="Arial" charset="0"/>
            </a:endParaRPr>
          </a:p>
          <a:p>
            <a:pPr eaLnBrk="1" hangingPunct="1">
              <a:buFont typeface="Arial" charset="0"/>
              <a:buNone/>
            </a:pPr>
            <a:endParaRPr lang="en-US" sz="2800" smtClean="0">
              <a:latin typeface="Arial" charset="0"/>
            </a:endParaRPr>
          </a:p>
          <a:p>
            <a:pPr eaLnBrk="1" hangingPunct="1">
              <a:buFont typeface="Arial" charset="0"/>
              <a:buNone/>
            </a:pPr>
            <a:endParaRPr lang="en-US" sz="2800" smtClean="0">
              <a:latin typeface="Arial" charset="0"/>
            </a:endParaRPr>
          </a:p>
          <a:p>
            <a:pPr eaLnBrk="1" hangingPunct="1">
              <a:buFont typeface="Arial" charset="0"/>
              <a:buNone/>
            </a:pPr>
            <a:endParaRPr lang="en-US" sz="2800" smtClean="0">
              <a:latin typeface="Arial" charset="0"/>
            </a:endParaRPr>
          </a:p>
        </p:txBody>
      </p:sp>
      <p:sp>
        <p:nvSpPr>
          <p:cNvPr id="6" name="TextBox 12"/>
          <p:cNvSpPr txBox="1">
            <a:spLocks noChangeArrowheads="1"/>
          </p:cNvSpPr>
          <p:nvPr/>
        </p:nvSpPr>
        <p:spPr bwMode="auto">
          <a:xfrm>
            <a:off x="762000" y="2133600"/>
            <a:ext cx="7239000" cy="461963"/>
          </a:xfrm>
          <a:prstGeom prst="rect">
            <a:avLst/>
          </a:prstGeom>
          <a:noFill/>
          <a:ln w="9525">
            <a:noFill/>
            <a:miter lim="800000"/>
            <a:headEnd/>
            <a:tailEnd/>
          </a:ln>
        </p:spPr>
        <p:txBody>
          <a:bodyPr>
            <a:spAutoFit/>
          </a:bodyPr>
          <a:lstStyle/>
          <a:p>
            <a:r>
              <a:rPr lang="en-US" sz="2400" i="1">
                <a:cs typeface="Times New Roman" pitchFamily="18" charset="0"/>
              </a:rPr>
              <a:t>a) Yêu cầu của việc chọn thực phẩm cho bữa ăn:</a:t>
            </a:r>
          </a:p>
        </p:txBody>
      </p:sp>
      <p:pic>
        <p:nvPicPr>
          <p:cNvPr id="8" name="Picture 7" descr="hoa qua.jpg"/>
          <p:cNvPicPr>
            <a:picLocks noChangeAspect="1"/>
          </p:cNvPicPr>
          <p:nvPr/>
        </p:nvPicPr>
        <p:blipFill>
          <a:blip r:embed="rId2"/>
          <a:srcRect/>
          <a:stretch>
            <a:fillRect/>
          </a:stretch>
        </p:blipFill>
        <p:spPr bwMode="auto">
          <a:xfrm>
            <a:off x="4572000" y="3657600"/>
            <a:ext cx="4572000" cy="2971800"/>
          </a:xfrm>
          <a:prstGeom prst="rect">
            <a:avLst/>
          </a:prstGeom>
          <a:noFill/>
          <a:ln w="9525">
            <a:noFill/>
            <a:miter lim="800000"/>
            <a:headEnd/>
            <a:tailEnd/>
          </a:ln>
        </p:spPr>
      </p:pic>
      <p:pic>
        <p:nvPicPr>
          <p:cNvPr id="10" name="Picture 9" descr="thuc an2.jpg"/>
          <p:cNvPicPr>
            <a:picLocks noChangeAspect="1"/>
          </p:cNvPicPr>
          <p:nvPr/>
        </p:nvPicPr>
        <p:blipFill>
          <a:blip r:embed="rId3"/>
          <a:srcRect/>
          <a:stretch>
            <a:fillRect/>
          </a:stretch>
        </p:blipFill>
        <p:spPr bwMode="auto">
          <a:xfrm>
            <a:off x="0" y="3657600"/>
            <a:ext cx="4572000" cy="2971800"/>
          </a:xfrm>
          <a:prstGeom prst="rect">
            <a:avLst/>
          </a:prstGeom>
          <a:noFill/>
          <a:ln w="9525">
            <a:noFill/>
            <a:miter lim="800000"/>
            <a:headEnd/>
            <a:tailEnd/>
          </a:ln>
        </p:spPr>
      </p:pic>
      <p:sp>
        <p:nvSpPr>
          <p:cNvPr id="11" name="TextBox 10"/>
          <p:cNvSpPr txBox="1">
            <a:spLocks noChangeArrowheads="1"/>
          </p:cNvSpPr>
          <p:nvPr/>
        </p:nvSpPr>
        <p:spPr bwMode="auto">
          <a:xfrm>
            <a:off x="1371600" y="2667000"/>
            <a:ext cx="6096000" cy="830263"/>
          </a:xfrm>
          <a:prstGeom prst="rect">
            <a:avLst/>
          </a:prstGeom>
          <a:noFill/>
          <a:ln w="9525">
            <a:noFill/>
            <a:miter lim="800000"/>
            <a:headEnd/>
            <a:tailEnd/>
          </a:ln>
        </p:spPr>
        <p:txBody>
          <a:bodyPr>
            <a:spAutoFit/>
          </a:bodyPr>
          <a:lstStyle/>
          <a:p>
            <a:pPr algn="l">
              <a:buFontTx/>
              <a:buChar char="-"/>
            </a:pPr>
            <a:r>
              <a:rPr lang="en-US" sz="2400">
                <a:cs typeface="Times New Roman" pitchFamily="18" charset="0"/>
              </a:rPr>
              <a:t>Đảm bảo có đủ lượng, đủ chất dinh dưỡng.</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ox(in)">
                                      <p:cBhvr>
                                        <p:cTn id="12" dur="500"/>
                                        <p:tgtEl>
                                          <p:spTgt spid="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amond(in)">
                                      <p:cBhvr>
                                        <p:cTn id="22" dur="20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ox(i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6"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457200" y="533400"/>
            <a:ext cx="8229600" cy="5592763"/>
          </a:xfrm>
        </p:spPr>
        <p:txBody>
          <a:bodyPr/>
          <a:lstStyle/>
          <a:p>
            <a:pPr eaLnBrk="1" hangingPunct="1">
              <a:buFontTx/>
              <a:buChar char="-"/>
            </a:pPr>
            <a:endParaRPr lang="en-US" smtClean="0">
              <a:latin typeface="Arial" charset="0"/>
              <a:cs typeface="Times New Roman" pitchFamily="18" charset="0"/>
            </a:endParaRPr>
          </a:p>
          <a:p>
            <a:pPr eaLnBrk="1" hangingPunct="1">
              <a:buFontTx/>
              <a:buChar char="-"/>
            </a:pPr>
            <a:r>
              <a:rPr lang="en-US" smtClean="0">
                <a:latin typeface="Arial" charset="0"/>
                <a:cs typeface="Times New Roman" pitchFamily="18" charset="0"/>
              </a:rPr>
              <a:t>Thực phẩm phải sạch và an toàn.</a:t>
            </a:r>
          </a:p>
        </p:txBody>
      </p:sp>
      <p:sp>
        <p:nvSpPr>
          <p:cNvPr id="4" name="Slide Number Placeholder 3"/>
          <p:cNvSpPr>
            <a:spLocks noGrp="1"/>
          </p:cNvSpPr>
          <p:nvPr>
            <p:ph type="sldNum" sz="quarter" idx="12"/>
          </p:nvPr>
        </p:nvSpPr>
        <p:spPr/>
        <p:txBody>
          <a:bodyPr/>
          <a:lstStyle/>
          <a:p>
            <a:pPr>
              <a:defRPr/>
            </a:pPr>
            <a:fld id="{ED50C76A-EA03-47DF-9E5E-4229FC1ADB20}" type="slidenum">
              <a:rPr lang="en-US">
                <a:latin typeface="Arial"/>
              </a:rPr>
              <a:pPr>
                <a:defRPr/>
              </a:pPr>
              <a:t>7</a:t>
            </a:fld>
            <a:endParaRPr lang="en-US">
              <a:latin typeface="Arial"/>
            </a:endParaRPr>
          </a:p>
        </p:txBody>
      </p:sp>
      <p:pic>
        <p:nvPicPr>
          <p:cNvPr id="5" name="Picture 4" descr="mua rau.jpg"/>
          <p:cNvPicPr>
            <a:picLocks noChangeAspect="1"/>
          </p:cNvPicPr>
          <p:nvPr/>
        </p:nvPicPr>
        <p:blipFill>
          <a:blip r:embed="rId2"/>
          <a:srcRect/>
          <a:stretch>
            <a:fillRect/>
          </a:stretch>
        </p:blipFill>
        <p:spPr bwMode="auto">
          <a:xfrm>
            <a:off x="0" y="3429000"/>
            <a:ext cx="4476750" cy="3429000"/>
          </a:xfrm>
          <a:prstGeom prst="rect">
            <a:avLst/>
          </a:prstGeom>
          <a:noFill/>
          <a:ln w="9525">
            <a:noFill/>
            <a:miter lim="800000"/>
            <a:headEnd/>
            <a:tailEnd/>
          </a:ln>
        </p:spPr>
      </p:pic>
      <p:pic>
        <p:nvPicPr>
          <p:cNvPr id="6" name="Picture 5" descr="lua rau.jpg"/>
          <p:cNvPicPr>
            <a:picLocks noChangeAspect="1"/>
          </p:cNvPicPr>
          <p:nvPr/>
        </p:nvPicPr>
        <p:blipFill>
          <a:blip r:embed="rId3"/>
          <a:srcRect/>
          <a:stretch>
            <a:fillRect/>
          </a:stretch>
        </p:blipFill>
        <p:spPr bwMode="auto">
          <a:xfrm>
            <a:off x="4495800" y="3429000"/>
            <a:ext cx="4648200" cy="3429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266">
                                            <p:txEl>
                                              <p:pRg st="1" end="1"/>
                                            </p:txEl>
                                          </p:spTgt>
                                        </p:tgtEl>
                                        <p:attrNameLst>
                                          <p:attrName>style.visibility</p:attrName>
                                        </p:attrNameLst>
                                      </p:cBhvr>
                                      <p:to>
                                        <p:strVal val="visible"/>
                                      </p:to>
                                    </p:set>
                                    <p:animEffect transition="in" filter="blinds(horizontal)">
                                      <p:cBhvr>
                                        <p:cTn id="7" dur="500"/>
                                        <p:tgtEl>
                                          <p:spTgt spid="1126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eaLnBrk="1" hangingPunct="1">
              <a:buFont typeface="Arial" charset="0"/>
              <a:buNone/>
            </a:pPr>
            <a:endParaRPr lang="en-US" smtClean="0">
              <a:latin typeface="Arial" charset="0"/>
            </a:endParaRPr>
          </a:p>
          <a:p>
            <a:pPr eaLnBrk="1" hangingPunct="1">
              <a:buFont typeface="Arial" charset="0"/>
              <a:buNone/>
            </a:pPr>
            <a:r>
              <a:rPr lang="en-US" smtClean="0">
                <a:latin typeface="Arial" charset="0"/>
              </a:rPr>
              <a:t>- Phù hợp với điều kiện kinh tế của gia đình.</a:t>
            </a:r>
          </a:p>
          <a:p>
            <a:pPr eaLnBrk="1" hangingPunct="1">
              <a:buFont typeface="Arial" charset="0"/>
              <a:buNone/>
            </a:pPr>
            <a:r>
              <a:rPr lang="en-US" smtClean="0">
                <a:latin typeface="Arial" charset="0"/>
              </a:rPr>
              <a:t>- Ăn ngon miệng.</a:t>
            </a:r>
          </a:p>
          <a:p>
            <a:pPr eaLnBrk="1" hangingPunct="1">
              <a:buFont typeface="Arial" charset="0"/>
              <a:buNone/>
            </a:pPr>
            <a:endParaRPr lang="en-US" smtClean="0">
              <a:latin typeface="Arial" charset="0"/>
            </a:endParaRPr>
          </a:p>
        </p:txBody>
      </p:sp>
      <p:sp>
        <p:nvSpPr>
          <p:cNvPr id="4" name="Slide Number Placeholder 3"/>
          <p:cNvSpPr>
            <a:spLocks noGrp="1"/>
          </p:cNvSpPr>
          <p:nvPr>
            <p:ph type="sldNum" sz="quarter" idx="12"/>
          </p:nvPr>
        </p:nvSpPr>
        <p:spPr/>
        <p:txBody>
          <a:bodyPr/>
          <a:lstStyle/>
          <a:p>
            <a:pPr>
              <a:defRPr/>
            </a:pPr>
            <a:fld id="{3C85292E-A1D1-4E97-A580-55E0AA112936}" type="slidenum">
              <a:rPr lang="en-US" smtClean="0">
                <a:latin typeface="Arial"/>
              </a:rPr>
              <a:pPr>
                <a:defRPr/>
              </a:pPr>
              <a:t>8</a:t>
            </a:fld>
            <a:endParaRPr lang="en-US">
              <a:latin typeface="Arial"/>
            </a:endParaRPr>
          </a:p>
        </p:txBody>
      </p:sp>
      <p:pic>
        <p:nvPicPr>
          <p:cNvPr id="6" name="Picture 5" descr="Vai tro cac chat dinh duong trong bua an.jpg"/>
          <p:cNvPicPr>
            <a:picLocks noChangeAspect="1"/>
          </p:cNvPicPr>
          <p:nvPr/>
        </p:nvPicPr>
        <p:blipFill>
          <a:blip r:embed="rId2"/>
          <a:srcRect/>
          <a:stretch>
            <a:fillRect/>
          </a:stretch>
        </p:blipFill>
        <p:spPr bwMode="auto">
          <a:xfrm>
            <a:off x="0" y="3657600"/>
            <a:ext cx="4419600" cy="2981325"/>
          </a:xfrm>
          <a:prstGeom prst="rect">
            <a:avLst/>
          </a:prstGeom>
          <a:noFill/>
          <a:ln w="9525">
            <a:noFill/>
            <a:miter lim="800000"/>
            <a:headEnd/>
            <a:tailEnd/>
          </a:ln>
        </p:spPr>
      </p:pic>
      <p:pic>
        <p:nvPicPr>
          <p:cNvPr id="7" name="Picture 6" descr="DSCN1081.JPG"/>
          <p:cNvPicPr>
            <a:picLocks noChangeAspect="1"/>
          </p:cNvPicPr>
          <p:nvPr/>
        </p:nvPicPr>
        <p:blipFill>
          <a:blip r:embed="rId3"/>
          <a:srcRect/>
          <a:stretch>
            <a:fillRect/>
          </a:stretch>
        </p:blipFill>
        <p:spPr bwMode="auto">
          <a:xfrm>
            <a:off x="4572000" y="3657600"/>
            <a:ext cx="4572000" cy="29718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ox(in)">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heckerboard(across)">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err="1" smtClean="0">
                <a:solidFill>
                  <a:srgbClr val="7030A0"/>
                </a:solidFill>
                <a:latin typeface="Arial"/>
                <a:cs typeface="Times New Roman" pitchFamily="18" charset="0"/>
              </a:rPr>
              <a:t>Em</a:t>
            </a:r>
            <a:r>
              <a:rPr lang="en-US" dirty="0" smtClean="0">
                <a:solidFill>
                  <a:srgbClr val="7030A0"/>
                </a:solidFill>
                <a:latin typeface="Arial"/>
                <a:cs typeface="Times New Roman" pitchFamily="18" charset="0"/>
              </a:rPr>
              <a:t> </a:t>
            </a:r>
            <a:r>
              <a:rPr lang="en-US" dirty="0" err="1" smtClean="0">
                <a:solidFill>
                  <a:srgbClr val="7030A0"/>
                </a:solidFill>
                <a:latin typeface="Arial"/>
                <a:cs typeface="Times New Roman" pitchFamily="18" charset="0"/>
              </a:rPr>
              <a:t>hãy</a:t>
            </a:r>
            <a:r>
              <a:rPr lang="en-US" dirty="0" smtClean="0">
                <a:solidFill>
                  <a:srgbClr val="7030A0"/>
                </a:solidFill>
                <a:latin typeface="Arial"/>
                <a:cs typeface="Times New Roman" pitchFamily="18" charset="0"/>
              </a:rPr>
              <a:t> </a:t>
            </a:r>
            <a:r>
              <a:rPr lang="en-US" dirty="0" err="1" smtClean="0">
                <a:solidFill>
                  <a:srgbClr val="7030A0"/>
                </a:solidFill>
                <a:latin typeface="Arial"/>
                <a:cs typeface="Times New Roman" pitchFamily="18" charset="0"/>
              </a:rPr>
              <a:t>nêu</a:t>
            </a:r>
            <a:r>
              <a:rPr lang="en-US" dirty="0" smtClean="0">
                <a:solidFill>
                  <a:srgbClr val="7030A0"/>
                </a:solidFill>
                <a:latin typeface="Arial"/>
                <a:cs typeface="Times New Roman" pitchFamily="18" charset="0"/>
              </a:rPr>
              <a:t> </a:t>
            </a:r>
            <a:r>
              <a:rPr lang="en-US" dirty="0" err="1" smtClean="0">
                <a:solidFill>
                  <a:srgbClr val="7030A0"/>
                </a:solidFill>
                <a:latin typeface="Arial"/>
                <a:cs typeface="Times New Roman" pitchFamily="18" charset="0"/>
              </a:rPr>
              <a:t>tên</a:t>
            </a:r>
            <a:r>
              <a:rPr lang="en-US" dirty="0" smtClean="0">
                <a:solidFill>
                  <a:srgbClr val="7030A0"/>
                </a:solidFill>
                <a:latin typeface="Arial"/>
                <a:cs typeface="Times New Roman" pitchFamily="18" charset="0"/>
              </a:rPr>
              <a:t> </a:t>
            </a:r>
            <a:r>
              <a:rPr lang="en-US" dirty="0" err="1" smtClean="0">
                <a:solidFill>
                  <a:srgbClr val="7030A0"/>
                </a:solidFill>
                <a:latin typeface="Arial"/>
                <a:cs typeface="Times New Roman" pitchFamily="18" charset="0"/>
              </a:rPr>
              <a:t>các</a:t>
            </a:r>
            <a:r>
              <a:rPr lang="en-US" dirty="0" smtClean="0">
                <a:solidFill>
                  <a:srgbClr val="7030A0"/>
                </a:solidFill>
                <a:latin typeface="Arial"/>
                <a:cs typeface="Times New Roman" pitchFamily="18" charset="0"/>
              </a:rPr>
              <a:t> </a:t>
            </a:r>
            <a:r>
              <a:rPr lang="en-US" dirty="0" err="1" smtClean="0">
                <a:solidFill>
                  <a:srgbClr val="7030A0"/>
                </a:solidFill>
                <a:latin typeface="Arial"/>
                <a:cs typeface="Times New Roman" pitchFamily="18" charset="0"/>
              </a:rPr>
              <a:t>chất</a:t>
            </a:r>
            <a:r>
              <a:rPr lang="en-US" dirty="0" smtClean="0">
                <a:solidFill>
                  <a:srgbClr val="7030A0"/>
                </a:solidFill>
                <a:latin typeface="Arial"/>
                <a:cs typeface="Times New Roman" pitchFamily="18" charset="0"/>
              </a:rPr>
              <a:t> </a:t>
            </a:r>
            <a:r>
              <a:rPr lang="en-US" dirty="0" err="1" smtClean="0">
                <a:solidFill>
                  <a:srgbClr val="7030A0"/>
                </a:solidFill>
                <a:latin typeface="Arial"/>
                <a:cs typeface="Times New Roman" pitchFamily="18" charset="0"/>
              </a:rPr>
              <a:t>dinh</a:t>
            </a:r>
            <a:r>
              <a:rPr lang="en-US" dirty="0" smtClean="0">
                <a:solidFill>
                  <a:srgbClr val="7030A0"/>
                </a:solidFill>
                <a:latin typeface="Arial"/>
                <a:cs typeface="Times New Roman" pitchFamily="18" charset="0"/>
              </a:rPr>
              <a:t> </a:t>
            </a:r>
            <a:r>
              <a:rPr lang="en-US" dirty="0" err="1" smtClean="0">
                <a:solidFill>
                  <a:srgbClr val="7030A0"/>
                </a:solidFill>
                <a:latin typeface="Arial"/>
                <a:cs typeface="Times New Roman" pitchFamily="18" charset="0"/>
              </a:rPr>
              <a:t>dưỡng</a:t>
            </a:r>
            <a:r>
              <a:rPr lang="en-US" dirty="0" smtClean="0">
                <a:solidFill>
                  <a:srgbClr val="7030A0"/>
                </a:solidFill>
                <a:latin typeface="Arial"/>
                <a:cs typeface="Times New Roman" pitchFamily="18" charset="0"/>
              </a:rPr>
              <a:t> </a:t>
            </a:r>
            <a:r>
              <a:rPr lang="en-US" dirty="0" err="1" smtClean="0">
                <a:solidFill>
                  <a:srgbClr val="7030A0"/>
                </a:solidFill>
                <a:latin typeface="Arial"/>
                <a:cs typeface="Times New Roman" pitchFamily="18" charset="0"/>
              </a:rPr>
              <a:t>cần</a:t>
            </a:r>
            <a:r>
              <a:rPr lang="en-US" dirty="0" smtClean="0">
                <a:solidFill>
                  <a:srgbClr val="7030A0"/>
                </a:solidFill>
                <a:latin typeface="Arial"/>
                <a:cs typeface="Times New Roman" pitchFamily="18" charset="0"/>
              </a:rPr>
              <a:t> </a:t>
            </a:r>
            <a:r>
              <a:rPr lang="en-US" dirty="0" err="1" smtClean="0">
                <a:solidFill>
                  <a:srgbClr val="7030A0"/>
                </a:solidFill>
                <a:latin typeface="Arial"/>
                <a:cs typeface="Times New Roman" pitchFamily="18" charset="0"/>
              </a:rPr>
              <a:t>cho</a:t>
            </a:r>
            <a:r>
              <a:rPr lang="en-US" dirty="0" smtClean="0">
                <a:solidFill>
                  <a:srgbClr val="7030A0"/>
                </a:solidFill>
                <a:latin typeface="Arial"/>
                <a:cs typeface="Times New Roman" pitchFamily="18" charset="0"/>
              </a:rPr>
              <a:t> con </a:t>
            </a:r>
            <a:r>
              <a:rPr lang="en-US" dirty="0" err="1" smtClean="0">
                <a:solidFill>
                  <a:srgbClr val="7030A0"/>
                </a:solidFill>
                <a:latin typeface="Arial"/>
                <a:cs typeface="Times New Roman" pitchFamily="18" charset="0"/>
              </a:rPr>
              <a:t>người</a:t>
            </a:r>
            <a:r>
              <a:rPr lang="en-US" dirty="0" smtClean="0">
                <a:solidFill>
                  <a:srgbClr val="7030A0"/>
                </a:solidFill>
                <a:latin typeface="Arial"/>
                <a:cs typeface="Times New Roman" pitchFamily="18" charset="0"/>
              </a:rPr>
              <a:t>?</a:t>
            </a:r>
          </a:p>
        </p:txBody>
      </p:sp>
      <p:sp>
        <p:nvSpPr>
          <p:cNvPr id="12291" name="Content Placeholder 2"/>
          <p:cNvSpPr>
            <a:spLocks noGrp="1"/>
          </p:cNvSpPr>
          <p:nvPr>
            <p:ph idx="1"/>
          </p:nvPr>
        </p:nvSpPr>
        <p:spPr>
          <a:xfrm>
            <a:off x="457200" y="1371600"/>
            <a:ext cx="8229600" cy="5486400"/>
          </a:xfrm>
        </p:spPr>
        <p:txBody>
          <a:bodyPr/>
          <a:lstStyle/>
          <a:p>
            <a:pPr eaLnBrk="1" hangingPunct="1">
              <a:buFont typeface="Arial" charset="0"/>
              <a:buNone/>
            </a:pPr>
            <a:r>
              <a:rPr lang="en-US" sz="2800" smtClean="0">
                <a:latin typeface="Arial" charset="0"/>
                <a:cs typeface="Times New Roman" pitchFamily="18" charset="0"/>
              </a:rPr>
              <a:t>Dựa vào lượng các chất dinh dưỡng chứa trong mỗi loại thức ăn, người ta chia thức ăn thành 4 nhóm. Đây cũng chính là các nhóm thức ăn chứa các chất dinh dưỡng cần cho con người:</a:t>
            </a:r>
          </a:p>
          <a:p>
            <a:pPr eaLnBrk="1" hangingPunct="1">
              <a:buFontTx/>
              <a:buChar char="-"/>
            </a:pPr>
            <a:r>
              <a:rPr lang="en-US" sz="2800" smtClean="0">
                <a:latin typeface="Arial" charset="0"/>
                <a:cs typeface="Times New Roman" pitchFamily="18" charset="0"/>
              </a:rPr>
              <a:t>Nhóm thức ăn chứa nhiều chất bột đường.</a:t>
            </a:r>
          </a:p>
          <a:p>
            <a:pPr eaLnBrk="1" hangingPunct="1">
              <a:buFontTx/>
              <a:buChar char="-"/>
            </a:pPr>
            <a:r>
              <a:rPr lang="en-US" sz="2800" smtClean="0">
                <a:latin typeface="Arial" charset="0"/>
                <a:cs typeface="Times New Roman" pitchFamily="18" charset="0"/>
              </a:rPr>
              <a:t>Nhóm thức ăn chứa nhiều chất đạm.</a:t>
            </a:r>
          </a:p>
          <a:p>
            <a:pPr eaLnBrk="1" hangingPunct="1">
              <a:buFontTx/>
              <a:buChar char="-"/>
            </a:pPr>
            <a:r>
              <a:rPr lang="en-US" sz="2800" smtClean="0">
                <a:latin typeface="Arial" charset="0"/>
                <a:cs typeface="Times New Roman" pitchFamily="18" charset="0"/>
              </a:rPr>
              <a:t>Nhóm thức ăn chứa nhiều chất béo.</a:t>
            </a:r>
          </a:p>
          <a:p>
            <a:pPr eaLnBrk="1" hangingPunct="1">
              <a:buFontTx/>
              <a:buChar char="-"/>
            </a:pPr>
            <a:r>
              <a:rPr lang="en-US" sz="2800" smtClean="0">
                <a:latin typeface="Arial" charset="0"/>
                <a:cs typeface="Times New Roman" pitchFamily="18" charset="0"/>
              </a:rPr>
              <a:t>Nhóm thức ăn chứa nhiều vitamin, khoáng chất.</a:t>
            </a:r>
          </a:p>
          <a:p>
            <a:pPr eaLnBrk="1" hangingPunct="1">
              <a:buFont typeface="Arial" charset="0"/>
              <a:buNone/>
            </a:pPr>
            <a:r>
              <a:rPr lang="en-US" sz="2800" smtClean="0">
                <a:latin typeface="Arial" charset="0"/>
                <a:cs typeface="Times New Roman" pitchFamily="18" charset="0"/>
              </a:rPr>
              <a:t>Ngoài ra, trong nhiều loại thức ăn còn chứa chất xơ và nước.</a:t>
            </a:r>
          </a:p>
        </p:txBody>
      </p:sp>
      <p:sp>
        <p:nvSpPr>
          <p:cNvPr id="4" name="Slide Number Placeholder 3"/>
          <p:cNvSpPr>
            <a:spLocks noGrp="1"/>
          </p:cNvSpPr>
          <p:nvPr>
            <p:ph type="sldNum" sz="quarter" idx="12"/>
          </p:nvPr>
        </p:nvSpPr>
        <p:spPr/>
        <p:txBody>
          <a:bodyPr/>
          <a:lstStyle/>
          <a:p>
            <a:pPr>
              <a:defRPr/>
            </a:pPr>
            <a:fld id="{71F6428C-662E-4838-BD21-BE31214424DE}" type="slidenum">
              <a:rPr lang="en-US">
                <a:latin typeface="Arial"/>
              </a:rPr>
              <a:pPr>
                <a:defRPr/>
              </a:pPr>
              <a:t>9</a:t>
            </a:fld>
            <a:endParaRPr lang="en-US">
              <a:latin typeface="Aria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Effect transition="in" filter="box(in)">
                                      <p:cBhvr>
                                        <p:cTn id="12" dur="500"/>
                                        <p:tgtEl>
                                          <p:spTgt spid="1229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12291">
                                            <p:txEl>
                                              <p:pRg st="1" end="1"/>
                                            </p:txEl>
                                          </p:spTgt>
                                        </p:tgtEl>
                                        <p:attrNameLst>
                                          <p:attrName>style.visibility</p:attrName>
                                        </p:attrNameLst>
                                      </p:cBhvr>
                                      <p:to>
                                        <p:strVal val="visible"/>
                                      </p:to>
                                    </p:set>
                                    <p:animEffect transition="in" filter="diamond(in)">
                                      <p:cBhvr>
                                        <p:cTn id="17" dur="2000"/>
                                        <p:tgtEl>
                                          <p:spTgt spid="1229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2291">
                                            <p:txEl>
                                              <p:pRg st="2" end="2"/>
                                            </p:txEl>
                                          </p:spTgt>
                                        </p:tgtEl>
                                        <p:attrNameLst>
                                          <p:attrName>style.visibility</p:attrName>
                                        </p:attrNameLst>
                                      </p:cBhvr>
                                      <p:to>
                                        <p:strVal val="visible"/>
                                      </p:to>
                                    </p:set>
                                    <p:animEffect transition="in" filter="checkerboard(across)">
                                      <p:cBhvr>
                                        <p:cTn id="22" dur="500"/>
                                        <p:tgtEl>
                                          <p:spTgt spid="1229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12291">
                                            <p:txEl>
                                              <p:pRg st="3" end="3"/>
                                            </p:txEl>
                                          </p:spTgt>
                                        </p:tgtEl>
                                        <p:attrNameLst>
                                          <p:attrName>style.visibility</p:attrName>
                                        </p:attrNameLst>
                                      </p:cBhvr>
                                      <p:to>
                                        <p:strVal val="visible"/>
                                      </p:to>
                                    </p:set>
                                    <p:animEffect transition="in" filter="checkerboard(across)">
                                      <p:cBhvr>
                                        <p:cTn id="27" dur="500"/>
                                        <p:tgtEl>
                                          <p:spTgt spid="1229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12291">
                                            <p:txEl>
                                              <p:pRg st="4" end="4"/>
                                            </p:txEl>
                                          </p:spTgt>
                                        </p:tgtEl>
                                        <p:attrNameLst>
                                          <p:attrName>style.visibility</p:attrName>
                                        </p:attrNameLst>
                                      </p:cBhvr>
                                      <p:to>
                                        <p:strVal val="visible"/>
                                      </p:to>
                                    </p:set>
                                    <p:animEffect transition="in" filter="checkerboard(across)">
                                      <p:cBhvr>
                                        <p:cTn id="32" dur="500"/>
                                        <p:tgtEl>
                                          <p:spTgt spid="12291">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2291">
                                            <p:txEl>
                                              <p:pRg st="5" end="5"/>
                                            </p:txEl>
                                          </p:spTgt>
                                        </p:tgtEl>
                                        <p:attrNameLst>
                                          <p:attrName>style.visibility</p:attrName>
                                        </p:attrNameLst>
                                      </p:cBhvr>
                                      <p:to>
                                        <p:strVal val="visible"/>
                                      </p:to>
                                    </p:set>
                                    <p:animEffect transition="in" filter="blinds(horizontal)">
                                      <p:cBhvr>
                                        <p:cTn id="37" dur="500"/>
                                        <p:tgtEl>
                                          <p:spTgt spid="122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3535</TotalTime>
  <Words>1419</Words>
  <Application>Microsoft Office PowerPoint</Application>
  <PresentationFormat>On-screen Show (4:3)</PresentationFormat>
  <Paragraphs>140</Paragraphs>
  <Slides>30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Times New Roman</vt:lpstr>
      <vt:lpstr>Wingdings</vt:lpstr>
      <vt:lpstr>.VnTime</vt:lpstr>
      <vt:lpstr>Office Theme</vt:lpstr>
      <vt:lpstr>Slide 1</vt:lpstr>
      <vt:lpstr>Ghi nhớ:</vt:lpstr>
      <vt:lpstr>Slide 3</vt:lpstr>
      <vt:lpstr>Slide 4</vt:lpstr>
      <vt:lpstr>Kết luận:</vt:lpstr>
      <vt:lpstr>Hoạt động 2: Tìm hiểu cách thực hiện một số công việc chuẩn bị nấu ăn.</vt:lpstr>
      <vt:lpstr>Slide 7</vt:lpstr>
      <vt:lpstr>Slide 8</vt:lpstr>
      <vt:lpstr>Em hãy nêu tên các chất dinh dưỡng cần cho con người?</vt:lpstr>
      <vt:lpstr>b) Cách thực hiện:</vt:lpstr>
      <vt:lpstr>Hãy kể tên những loại thực phẩm thường được gia đình em chọn cho bữa ăn chính.</vt:lpstr>
      <vt:lpstr>Một số loại thực phẩm:</vt:lpstr>
      <vt:lpstr>Các loại thịt (động vật):</vt:lpstr>
      <vt:lpstr>Các loại rau, quả (thực vật):</vt:lpstr>
      <vt:lpstr>Slide 15</vt:lpstr>
      <vt:lpstr>Cách chọn rau xanh:</vt:lpstr>
      <vt:lpstr>So sánh 2 hình ảnh sau:</vt:lpstr>
      <vt:lpstr>Cách chọn thịt:</vt:lpstr>
      <vt:lpstr>2. Sơ chế thực phẩm:</vt:lpstr>
      <vt:lpstr>Slide 20</vt:lpstr>
      <vt:lpstr>Slide 21</vt:lpstr>
      <vt:lpstr>Slide 22</vt:lpstr>
      <vt:lpstr>Thảo luận nhóm đôi:</vt:lpstr>
      <vt:lpstr>Kết luận:</vt:lpstr>
      <vt:lpstr>Hoạt động 3:  Đánh giá kết quả học tập.</vt:lpstr>
      <vt:lpstr>Slide 26</vt:lpstr>
      <vt:lpstr>  2. Em hãy nối cụm từ ở cột A với cụm từ ở cột B cho đúng với cách sơ chế một số loại thực phẩm thông thường: </vt:lpstr>
      <vt:lpstr>Slide 28</vt:lpstr>
      <vt:lpstr>Ghi nhớ:</vt:lpstr>
      <vt:lpstr>Slide 30</vt:lpstr>
    </vt:vector>
  </TitlesOfParts>
  <Company>UBND xa Bau Chinh -H.Chau Duc -Tinh BRVT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Luu Ngoc Toan</dc:creator>
  <cp:lastModifiedBy>CSTeam</cp:lastModifiedBy>
  <cp:revision>69</cp:revision>
  <dcterms:created xsi:type="dcterms:W3CDTF">2010-08-23T07:21:00Z</dcterms:created>
  <dcterms:modified xsi:type="dcterms:W3CDTF">2016-06-30T02:38:59Z</dcterms:modified>
</cp:coreProperties>
</file>