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8" r:id="rId2"/>
  </p:sldMasterIdLst>
  <p:notesMasterIdLst>
    <p:notesMasterId r:id="rId11"/>
  </p:notesMasterIdLst>
  <p:sldIdLst>
    <p:sldId id="350" r:id="rId3"/>
    <p:sldId id="256" r:id="rId4"/>
    <p:sldId id="351" r:id="rId5"/>
    <p:sldId id="349" r:id="rId6"/>
    <p:sldId id="342" r:id="rId7"/>
    <p:sldId id="258" r:id="rId8"/>
    <p:sldId id="345" r:id="rId9"/>
    <p:sldId id="35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CC"/>
    <a:srgbClr val="0000FF"/>
    <a:srgbClr val="CCCCFF"/>
    <a:srgbClr val="FFFFCC"/>
    <a:srgbClr val="FF3300"/>
    <a:srgbClr val="008000"/>
    <a:srgbClr val="9933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707" autoAdjust="0"/>
    <p:restoredTop sz="94660"/>
  </p:normalViewPr>
  <p:slideViewPr>
    <p:cSldViewPr>
      <p:cViewPr>
        <p:scale>
          <a:sx n="50" d="100"/>
          <a:sy n="50" d="100"/>
        </p:scale>
        <p:origin x="-9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387CD3-9549-490D-B332-E59E55306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8BF2D0-55A8-489E-B92E-FB64AA5179A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06488" y="666750"/>
            <a:ext cx="4645025" cy="3484563"/>
          </a:xfrm>
          <a:solidFill>
            <a:srgbClr val="FFFFFF"/>
          </a:solidFill>
          <a:ln/>
        </p:spPr>
      </p:sp>
      <p:sp>
        <p:nvSpPr>
          <p:cNvPr id="13316" name="Rectangle 3"/>
          <p:cNvSpPr>
            <a:spLocks noChangeArrowheads="1"/>
          </p:cNvSpPr>
          <p:nvPr>
            <p:ph type="body" idx="1"/>
          </p:nvPr>
        </p:nvSpPr>
        <p:spPr>
          <a:xfrm>
            <a:off x="904875" y="4373563"/>
            <a:ext cx="5048250" cy="40782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3F7D21-3FC9-429B-A9D0-AF637C2D7FE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06488" y="666750"/>
            <a:ext cx="4645025" cy="3484563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373563"/>
            <a:ext cx="5048250" cy="4078287"/>
          </a:xfrm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E64FB9-56AD-4350-AAC3-8EF45D59DCC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06488" y="666750"/>
            <a:ext cx="4645025" cy="3484563"/>
          </a:xfrm>
          <a:solidFill>
            <a:srgbClr val="FFFFFF"/>
          </a:solidFill>
          <a:ln/>
        </p:spPr>
      </p:sp>
      <p:sp>
        <p:nvSpPr>
          <p:cNvPr id="15364" name="Rectangle 3"/>
          <p:cNvSpPr>
            <a:spLocks noChangeArrowheads="1"/>
          </p:cNvSpPr>
          <p:nvPr>
            <p:ph type="body" idx="1"/>
          </p:nvPr>
        </p:nvSpPr>
        <p:spPr>
          <a:xfrm>
            <a:off x="904875" y="4373563"/>
            <a:ext cx="5048250" cy="40782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582698-AF34-4F7E-8FBF-0688425F41F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06488" y="666750"/>
            <a:ext cx="4645025" cy="3484563"/>
          </a:xfrm>
          <a:solidFill>
            <a:srgbClr val="FFFFFF"/>
          </a:solidFill>
          <a:ln/>
        </p:spPr>
      </p:sp>
      <p:sp>
        <p:nvSpPr>
          <p:cNvPr id="16388" name="Rectangle 3"/>
          <p:cNvSpPr>
            <a:spLocks noChangeArrowheads="1"/>
          </p:cNvSpPr>
          <p:nvPr>
            <p:ph type="body" idx="1"/>
          </p:nvPr>
        </p:nvSpPr>
        <p:spPr>
          <a:xfrm>
            <a:off x="904875" y="4373563"/>
            <a:ext cx="5048250" cy="40782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57A73-B4ED-4E36-A5D2-CA0562B05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74FF-DDA5-420C-92FB-A16DCF9CF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6EDD4-E17C-4D11-A74B-C634D6AC5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70DBE-240F-4381-95C3-287DE29FE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D72A7-A886-4A6F-8577-1DBA3A6EA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BF55D-1A02-4DB7-99F1-0601464F0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F2EB5-2393-4F48-95BB-8E9B6B3F9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861A7-8261-4722-882E-B9E3CC39A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45C1B-12C6-48FA-8C12-FB4D27397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ACC81-549B-4C6A-A296-637E6E423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AB989-B339-4DFB-9D79-6B6CC7EBC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08A9B-EA5D-4565-8DE9-9F4A9AE91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50ED9-1E84-4D74-AA9B-5AF9F4A6F1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BB6A2-D956-4010-A9D9-EC83FB431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C8BA7-8D49-43A9-A7BE-2E4862EB7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512BE-D978-47E2-BB35-A419CA78A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5472B-E002-431A-B220-30605625D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8147-3576-4734-91E1-FAD86468E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B3D4F-E783-48B7-A5B5-70964EB01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608B6-04BC-4A00-B2A6-0D44EBC22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32EA8-2C6C-4907-A56B-308DD619F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9D459-47F3-4C26-BA2B-80F78F671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77D49-1421-41F5-9AB2-B422E0A11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B55753E-947C-41F3-9374-ADAB83EB6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108B140-C1DC-4C4A-926D-F4E39C99D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jpeg"/><Relationship Id="rId5" Type="http://schemas.openxmlformats.org/officeDocument/2006/relationships/image" Target="../media/image2.gif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jpeg"/><Relationship Id="rId5" Type="http://schemas.openxmlformats.org/officeDocument/2006/relationships/audio" Target="../media/audio3.wav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0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0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Text Box 2"/>
          <p:cNvSpPr txBox="1">
            <a:spLocks noChangeArrowheads="1"/>
          </p:cNvSpPr>
          <p:nvPr/>
        </p:nvSpPr>
        <p:spPr bwMode="auto">
          <a:xfrm>
            <a:off x="304800" y="0"/>
            <a:ext cx="8610600" cy="584200"/>
          </a:xfrm>
          <a:prstGeom prst="rect">
            <a:avLst/>
          </a:prstGeom>
          <a:gradFill rotWithShape="1">
            <a:gsLst>
              <a:gs pos="0">
                <a:srgbClr val="000099">
                  <a:alpha val="55000"/>
                </a:srgbClr>
              </a:gs>
              <a:gs pos="100000">
                <a:srgbClr val="000099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kumimoji="1"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NHỮNG SẢN PHẨM CỦA VIỆC NUÔI  GÀ</a:t>
            </a:r>
          </a:p>
        </p:txBody>
      </p:sp>
      <p:pic>
        <p:nvPicPr>
          <p:cNvPr id="263171" name="Picture 3" descr="787_44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8763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/>
              <a:t>*Thịt gà.</a:t>
            </a:r>
            <a:endParaRPr lang="vi-VN" sz="6600"/>
          </a:p>
        </p:txBody>
      </p:sp>
      <p:pic>
        <p:nvPicPr>
          <p:cNvPr id="263176" name="Picture 8" descr="IMG0193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2514600"/>
            <a:ext cx="6858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3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 animBg="1" autoUpdateAnimBg="0"/>
      <p:bldP spid="26317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0" y="304800"/>
            <a:ext cx="8839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* Trứng gà.</a:t>
            </a:r>
            <a:endParaRPr lang="vi-VN" sz="7200"/>
          </a:p>
        </p:txBody>
      </p:sp>
      <p:pic>
        <p:nvPicPr>
          <p:cNvPr id="10256" name="Picture 16" descr="IMG0191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15240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3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458200" cy="1433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/>
              <a:t>* </a:t>
            </a:r>
            <a:r>
              <a:rPr lang="en-US" sz="8000"/>
              <a:t>Lông gà.</a:t>
            </a:r>
            <a:endParaRPr lang="vi-VN" sz="8000"/>
          </a:p>
        </p:txBody>
      </p:sp>
      <p:pic>
        <p:nvPicPr>
          <p:cNvPr id="265225" name="Picture 9" descr="IMG0203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" y="1752600"/>
            <a:ext cx="807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3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5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7" name="Text Box 7"/>
          <p:cNvSpPr txBox="1">
            <a:spLocks noChangeArrowheads="1"/>
          </p:cNvSpPr>
          <p:nvPr/>
        </p:nvSpPr>
        <p:spPr bwMode="auto">
          <a:xfrm>
            <a:off x="609600" y="0"/>
            <a:ext cx="82296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600"/>
              <a:t>*</a:t>
            </a:r>
            <a:r>
              <a:rPr lang="en-US" sz="8000"/>
              <a:t>Phân gà.</a:t>
            </a:r>
            <a:endParaRPr lang="vi-VN" sz="8000"/>
          </a:p>
        </p:txBody>
      </p:sp>
      <p:pic>
        <p:nvPicPr>
          <p:cNvPr id="261129" name="Picture 9" descr="IMG0199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16764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3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05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smtClean="0">
                <a:latin typeface="Arial"/>
              </a:rPr>
              <a:t>Lợi ích của việc nuôi gà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6868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400" smtClean="0">
                <a:latin typeface="Arial"/>
              </a:rPr>
              <a:t>1. </a:t>
            </a:r>
            <a:r>
              <a:rPr lang="en-US" sz="4800" smtClean="0">
                <a:latin typeface="Arial"/>
              </a:rPr>
              <a:t>Những </a:t>
            </a:r>
            <a:r>
              <a:rPr lang="vi-VN" sz="4800" smtClean="0">
                <a:latin typeface="Arial"/>
              </a:rPr>
              <a:t>ư</a:t>
            </a:r>
            <a:r>
              <a:rPr lang="en-US" sz="4800" smtClean="0">
                <a:latin typeface="Arial"/>
              </a:rPr>
              <a:t>u </a:t>
            </a:r>
            <a:r>
              <a:rPr lang="vi-VN" sz="4800" smtClean="0">
                <a:latin typeface="Arial"/>
              </a:rPr>
              <a:t>đ</a:t>
            </a:r>
            <a:r>
              <a:rPr lang="en-US" sz="4800" smtClean="0">
                <a:latin typeface="Arial"/>
              </a:rPr>
              <a:t>iểm và thuận lợi trong việc nuôi gà:</a:t>
            </a:r>
          </a:p>
        </p:txBody>
      </p:sp>
      <p:pic>
        <p:nvPicPr>
          <p:cNvPr id="209925" name="Picture 5" descr="2308_22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304800" y="2971800"/>
            <a:ext cx="883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vi-VN" sz="2400"/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304800" y="2438400"/>
            <a:ext cx="883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/>
              <a:t>* </a:t>
            </a:r>
            <a:r>
              <a:rPr lang="en-US" sz="5400" i="1"/>
              <a:t>Dễ nuôi.</a:t>
            </a:r>
            <a:endParaRPr lang="vi-VN" sz="5400" i="1"/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304800" y="3429000"/>
            <a:ext cx="8458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/>
              <a:t>* </a:t>
            </a:r>
            <a:r>
              <a:rPr lang="en-US" sz="5400" i="1"/>
              <a:t>Chóng lớn.</a:t>
            </a:r>
            <a:endParaRPr lang="vi-VN" sz="5400" i="1"/>
          </a:p>
        </p:txBody>
      </p:sp>
      <p:sp>
        <p:nvSpPr>
          <p:cNvPr id="209930" name="Text Box 10"/>
          <p:cNvSpPr txBox="1">
            <a:spLocks noChangeArrowheads="1"/>
          </p:cNvSpPr>
          <p:nvPr/>
        </p:nvSpPr>
        <p:spPr bwMode="auto">
          <a:xfrm>
            <a:off x="304800" y="45720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/>
              <a:t>*</a:t>
            </a:r>
            <a:r>
              <a:rPr lang="en-US" sz="7200" i="1"/>
              <a:t> </a:t>
            </a:r>
            <a:r>
              <a:rPr lang="en-US" sz="5400" i="1"/>
              <a:t>Có khả n</a:t>
            </a:r>
            <a:r>
              <a:rPr lang="vi-VN" sz="5400" i="1"/>
              <a:t>ă</a:t>
            </a:r>
            <a:r>
              <a:rPr lang="en-US" sz="5400" i="1"/>
              <a:t>ng </a:t>
            </a:r>
            <a:r>
              <a:rPr lang="vi-VN" sz="5400" i="1"/>
              <a:t>đ</a:t>
            </a:r>
            <a:r>
              <a:rPr lang="en-US" sz="5400" i="1"/>
              <a:t>ẻ </a:t>
            </a:r>
            <a:r>
              <a:rPr lang="en-US" sz="4800"/>
              <a:t>nhiều</a:t>
            </a:r>
            <a:r>
              <a:rPr lang="en-US" sz="5400" i="1"/>
              <a:t>...</a:t>
            </a:r>
            <a:endParaRPr lang="vi-VN" sz="54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utoUpdateAnimBg="0"/>
      <p:bldP spid="209923" grpId="0" build="p" autoUpdateAnimBg="0"/>
      <p:bldP spid="209926" grpId="0" autoUpdateAnimBg="0"/>
      <p:bldP spid="209928" grpId="0" autoUpdateAnimBg="0"/>
      <p:bldP spid="209929" grpId="0" autoUpdateAnimBg="0"/>
      <p:bldP spid="20993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7" name="Picture 21" descr="BD1471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1295400"/>
            <a:ext cx="5334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4" name="Picture 28" descr="309_GHDDV00035[1]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715000"/>
            <a:ext cx="962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5" name="Picture 29" descr="305_GHDDV00028[1]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38200" y="1676400"/>
            <a:ext cx="7848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457200" y="533400"/>
            <a:ext cx="845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/>
              <a:t>* Cung cấp nguyên liệu cho công nghiệp chế biến len sợi.</a:t>
            </a:r>
            <a:endParaRPr lang="vi-VN" sz="4800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33400" y="2362200"/>
            <a:ext cx="80772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/>
              <a:t>* Cung cấp nguyên liệu cho công nghiệp chế biến thực phẩm( Nh</a:t>
            </a:r>
            <a:r>
              <a:rPr lang="vi-VN" sz="4800"/>
              <a:t>ư</a:t>
            </a:r>
            <a:r>
              <a:rPr lang="en-US" sz="4800"/>
              <a:t> </a:t>
            </a:r>
            <a:r>
              <a:rPr lang="vi-VN" sz="4800"/>
              <a:t>đ</a:t>
            </a:r>
            <a:r>
              <a:rPr lang="en-US" sz="4800"/>
              <a:t>ồ hộp, </a:t>
            </a:r>
            <a:r>
              <a:rPr lang="vi-VN" sz="4800"/>
              <a:t>đ</a:t>
            </a:r>
            <a:r>
              <a:rPr lang="en-US" sz="4800"/>
              <a:t>ông lạnh, làm bánh...)</a:t>
            </a:r>
            <a:endParaRPr lang="vi-VN" sz="480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8" grpId="0" autoUpdateAnimBg="0"/>
      <p:bldP spid="14369" grpId="0" autoUpdateAnimBg="0"/>
      <p:bldP spid="1437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30" name="Picture 2" descr="BD14710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1295400"/>
            <a:ext cx="5334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31" name="Picture 3" descr="309_GHDDV00035[1]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715000"/>
            <a:ext cx="962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32" name="Picture 4" descr="305_GHDDV00028[1]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457200" y="2209800"/>
            <a:ext cx="800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838200" y="1676400"/>
            <a:ext cx="7848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227337" name="Text Box 9"/>
          <p:cNvSpPr txBox="1">
            <a:spLocks noChangeArrowheads="1"/>
          </p:cNvSpPr>
          <p:nvPr/>
        </p:nvSpPr>
        <p:spPr bwMode="auto">
          <a:xfrm>
            <a:off x="533400" y="5334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/>
              <a:t>*Cung cấp phân bón cho cây trồng.</a:t>
            </a:r>
            <a:endParaRPr lang="vi-VN" sz="6000"/>
          </a:p>
        </p:txBody>
      </p:sp>
      <p:sp>
        <p:nvSpPr>
          <p:cNvPr id="227338" name="Text Box 10"/>
          <p:cNvSpPr txBox="1">
            <a:spLocks noChangeArrowheads="1"/>
          </p:cNvSpPr>
          <p:nvPr/>
        </p:nvSpPr>
        <p:spPr bwMode="auto">
          <a:xfrm>
            <a:off x="533400" y="2590800"/>
            <a:ext cx="8305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/>
              <a:t>*Bán, xuất khẩu, lấy tiền làm giầu cho gia </a:t>
            </a:r>
            <a:r>
              <a:rPr lang="vi-VN" sz="6000"/>
              <a:t>đ</a:t>
            </a:r>
            <a:r>
              <a:rPr lang="en-US" sz="6000"/>
              <a:t>ình, </a:t>
            </a:r>
            <a:r>
              <a:rPr lang="vi-VN" sz="6000"/>
              <a:t>đ</a:t>
            </a:r>
            <a:r>
              <a:rPr lang="en-US" sz="6000"/>
              <a:t>ất n</a:t>
            </a:r>
            <a:r>
              <a:rPr lang="vi-VN" sz="6000"/>
              <a:t>ư</a:t>
            </a:r>
            <a:r>
              <a:rPr lang="en-US" sz="6000"/>
              <a:t>ớc...</a:t>
            </a:r>
            <a:endParaRPr lang="vi-VN" sz="600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7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7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3" grpId="0" autoUpdateAnimBg="0"/>
      <p:bldP spid="227334" grpId="0" autoUpdateAnimBg="0"/>
      <p:bldP spid="227337" grpId="0" autoUpdateAnimBg="0"/>
      <p:bldP spid="22733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338" name="Picture 2" descr="BD14710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1295400"/>
            <a:ext cx="5334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0339" name="Picture 3" descr="309_GHDDV00035[1]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715000"/>
            <a:ext cx="962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0340" name="Picture 4" descr="305_GHDDV00028[1]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0341" name="Text Box 5"/>
          <p:cNvSpPr txBox="1">
            <a:spLocks noChangeArrowheads="1"/>
          </p:cNvSpPr>
          <p:nvPr/>
        </p:nvSpPr>
        <p:spPr bwMode="auto">
          <a:xfrm>
            <a:off x="457200" y="2209800"/>
            <a:ext cx="800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270342" name="Text Box 6"/>
          <p:cNvSpPr txBox="1">
            <a:spLocks noChangeArrowheads="1"/>
          </p:cNvSpPr>
          <p:nvPr/>
        </p:nvSpPr>
        <p:spPr bwMode="auto">
          <a:xfrm>
            <a:off x="838200" y="1676400"/>
            <a:ext cx="7848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270343" name="Text Box 7"/>
          <p:cNvSpPr txBox="1">
            <a:spLocks noChangeArrowheads="1"/>
          </p:cNvSpPr>
          <p:nvPr/>
        </p:nvSpPr>
        <p:spPr bwMode="auto">
          <a:xfrm>
            <a:off x="228600" y="533400"/>
            <a:ext cx="86868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9933FF"/>
                </a:solidFill>
              </a:rPr>
              <a:t>Kĩ thuật</a:t>
            </a:r>
          </a:p>
          <a:p>
            <a:pPr>
              <a:spcBef>
                <a:spcPct val="50000"/>
              </a:spcBef>
            </a:pPr>
            <a:r>
              <a:rPr lang="en-US" sz="3200" i="1" u="sng">
                <a:solidFill>
                  <a:srgbClr val="008000"/>
                </a:solidFill>
              </a:rPr>
              <a:t>Bài 15:</a:t>
            </a:r>
            <a:r>
              <a:rPr lang="en-US" sz="6000"/>
              <a:t> </a:t>
            </a:r>
            <a:r>
              <a:rPr lang="en-US" sz="4800"/>
              <a:t>Lợi ích của việc nuôi gà</a:t>
            </a:r>
            <a:endParaRPr lang="vi-VN" sz="480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0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0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1" grpId="0" autoUpdateAnimBg="0"/>
      <p:bldP spid="270342" grpId="0" autoUpdateAnimBg="0"/>
      <p:bldP spid="270343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Words>146</Words>
  <Application>Microsoft Office PowerPoint</Application>
  <PresentationFormat>On-screen Show (4:3)</PresentationFormat>
  <Paragraphs>20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Tahoma</vt:lpstr>
      <vt:lpstr>Wingdings</vt:lpstr>
      <vt:lpstr>Default Design</vt:lpstr>
      <vt:lpstr>Ocean</vt:lpstr>
      <vt:lpstr>Slide 1</vt:lpstr>
      <vt:lpstr>Slide 2</vt:lpstr>
      <vt:lpstr>Slide 3</vt:lpstr>
      <vt:lpstr>Slide 4</vt:lpstr>
      <vt:lpstr>Lợi ích của việc nuôi gà</vt:lpstr>
      <vt:lpstr>Slide 6</vt:lpstr>
      <vt:lpstr>Slide 7</vt:lpstr>
      <vt:lpstr>Slide 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khoi</dc:creator>
  <cp:lastModifiedBy>CSTeam</cp:lastModifiedBy>
  <cp:revision>252</cp:revision>
  <dcterms:created xsi:type="dcterms:W3CDTF">2006-07-01T14:33:23Z</dcterms:created>
  <dcterms:modified xsi:type="dcterms:W3CDTF">2016-06-30T02:38:12Z</dcterms:modified>
</cp:coreProperties>
</file>