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8" r:id="rId2"/>
    <p:sldMasterId id="2147483662" r:id="rId3"/>
    <p:sldMasterId id="2147483664" r:id="rId4"/>
  </p:sldMasterIdLst>
  <p:notesMasterIdLst>
    <p:notesMasterId r:id="rId28"/>
  </p:notesMasterIdLst>
  <p:sldIdLst>
    <p:sldId id="277" r:id="rId5"/>
    <p:sldId id="275" r:id="rId6"/>
    <p:sldId id="282" r:id="rId7"/>
    <p:sldId id="283" r:id="rId8"/>
    <p:sldId id="262" r:id="rId9"/>
    <p:sldId id="285" r:id="rId10"/>
    <p:sldId id="286" r:id="rId11"/>
    <p:sldId id="287" r:id="rId12"/>
    <p:sldId id="288" r:id="rId13"/>
    <p:sldId id="290" r:id="rId14"/>
    <p:sldId id="264" r:id="rId15"/>
    <p:sldId id="289" r:id="rId16"/>
    <p:sldId id="294" r:id="rId17"/>
    <p:sldId id="270" r:id="rId18"/>
    <p:sldId id="265" r:id="rId19"/>
    <p:sldId id="266" r:id="rId20"/>
    <p:sldId id="291" r:id="rId21"/>
    <p:sldId id="273" r:id="rId22"/>
    <p:sldId id="293" r:id="rId23"/>
    <p:sldId id="279" r:id="rId24"/>
    <p:sldId id="268" r:id="rId25"/>
    <p:sldId id="280" r:id="rId26"/>
    <p:sldId id="27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00"/>
    <a:srgbClr val="FF0000"/>
    <a:srgbClr val="0000FF"/>
    <a:srgbClr val="00FFFF"/>
    <a:srgbClr val="FF99CC"/>
    <a:srgbClr val="FFFF99"/>
    <a:srgbClr val="6600CC"/>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590" autoAdjust="0"/>
  </p:normalViewPr>
  <p:slideViewPr>
    <p:cSldViewPr>
      <p:cViewPr varScale="1">
        <p:scale>
          <a:sx n="41" d="100"/>
          <a:sy n="41" d="100"/>
        </p:scale>
        <p:origin x="-13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0ECB34E-6974-4ACF-BF18-0C28E0D970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7158890-3DA1-4C39-9939-B5B2EF40B965}" type="slidenum">
              <a:rPr lang="en-US" smtClean="0"/>
              <a:pPr/>
              <a:t>1</a:t>
            </a:fld>
            <a:endParaRPr 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3F4936C-FEFF-4DA3-9C55-3F74145BBE3C}" type="slidenum">
              <a:rPr lang="en-US" smtClean="0"/>
              <a:pPr/>
              <a:t>2</a:t>
            </a:fld>
            <a:endParaRPr 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9E47B-D33E-40A6-80FA-40802D47D0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75B93-307F-4274-857F-CC955B1AA0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D1E991-7829-4B9A-91E3-B7C0AADEA4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E6EEAF-15E3-418E-AC83-04E9B977BEC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56341"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563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0E1B3424-43BA-45EA-9D03-17337036FD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D6DE2C8-D27F-4E79-A7FA-C8BF27C658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018091D-8250-4979-AE00-B33C89C5253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0C7F1AA-42F7-41F5-B6AC-9A757117EBA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706A6BE6-9568-4D7D-843D-2F1381399BA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1081C1A5-AE04-4EBE-A251-BF173656959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ED09986B-306A-45FE-A35C-22FBF7ABAD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E91EC-9150-4883-A25E-10B43D1ECA7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5F29C7AF-B9D7-4265-81EE-3C82AE86CF2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48CD016-7901-4AD0-8977-B9F7806025C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37447C7F-2BF9-49AD-B5AD-7EDEF227671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528431D-7E07-4429-AF3B-E7527FFCDBA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901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901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779990A5-5EDC-4839-8AA2-A1606BE470B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2F0CE74-517C-4D06-83E7-9D1CAD47BC0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E37C1D5-49E0-4398-BC36-611C5F5D84B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C4B464B-FF4A-482C-94AF-96CB456BEA2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A82231F3-2963-47DC-8235-63ED2DD51B4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55CB1E6B-E311-4318-A046-781CF4226A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F88D55-F56C-4CF2-8613-8CD3AB10B88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E49D302B-257B-4586-869C-9791B2B5950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F94CEEB-DBF4-4DC8-BC16-C6262592B20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400B41B-2046-406D-B8D9-F28137FD0A5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1953CB5-F392-4D90-9481-206BBE177C3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1622DB-C10F-4A23-B924-9A61FF15AAD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1372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372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6FBD3171-2CA2-4AE1-BB7E-5F17E72E818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B10FBF5-7AC8-4556-B0AB-DB22923D9A6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8ABFC3-4395-4729-9B6A-A0E0689F8DB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AF1EBA9-14CA-4B29-AFAA-75F88AA972A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D605F54-AF52-41A0-877D-F03F9EA4A4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0398B-85E6-4353-8057-8CAED6E5BBF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A73099A-B990-4EFE-933B-5C41EC6591B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CFDFA3F-7DF9-4BB8-84DE-5ADA4BC5B4C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0F5A1B7-A9CC-4445-B0A8-C5689206907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7749012-D720-4514-8C20-20AF7BC2337A}"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98BA8BF-FDA1-443A-85EA-A1C9E97CA7A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36EE69B-9274-4B1F-8765-F63005BA9D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2CA135-6307-482A-95DF-FB4815BE1A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7A3BFD-EC9A-4FC5-A16E-6DC0E1711A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0918BC-EEAB-447E-BDB4-2E5D3EBC64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52D3FF-6357-4505-BB89-0B0418A4A1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99ED6-CCEC-41A4-A100-CA885DE37C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18282E-D1BE-4603-890F-EBB2C94E90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934200"/>
            <a:chOff x="0" y="0"/>
            <a:chExt cx="5760" cy="4368"/>
          </a:xfrm>
        </p:grpSpPr>
        <p:sp>
          <p:nvSpPr>
            <p:cNvPr id="552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057"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05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059"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06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061"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062"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063"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064"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206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206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553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553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553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207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7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553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073"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553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en-US"/>
          </a:p>
        </p:txBody>
      </p:sp>
      <p:sp>
        <p:nvSpPr>
          <p:cNvPr id="553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US"/>
          </a:p>
        </p:txBody>
      </p:sp>
      <p:sp>
        <p:nvSpPr>
          <p:cNvPr id="553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711597A7-A20D-46FD-8199-6CAF4A58E67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49"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144000" cy="4046538"/>
            <a:chOff x="0" y="1536"/>
            <a:chExt cx="5760" cy="2549"/>
          </a:xfrm>
        </p:grpSpPr>
        <p:sp>
          <p:nvSpPr>
            <p:cNvPr id="890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3081"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p:spPr>
          <p:txBody>
            <a:bodyPr/>
            <a:lstStyle/>
            <a:p>
              <a:pPr>
                <a:defRPr/>
              </a:pPr>
              <a:endParaRPr lang="en-US"/>
            </a:p>
          </p:txBody>
        </p:sp>
        <p:sp>
          <p:nvSpPr>
            <p:cNvPr id="3082"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90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084"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pPr>
                <a:defRPr/>
              </a:pPr>
              <a:endParaRPr lang="en-US"/>
            </a:p>
          </p:txBody>
        </p:sp>
        <p:sp>
          <p:nvSpPr>
            <p:cNvPr id="3085"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pPr>
                <a:defRPr/>
              </a:pPr>
              <a:endParaRPr lang="en-US"/>
            </a:p>
          </p:txBody>
        </p:sp>
        <p:sp>
          <p:nvSpPr>
            <p:cNvPr id="3086"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pPr>
                <a:defRPr/>
              </a:pPr>
              <a:endParaRPr lang="en-US"/>
            </a:p>
          </p:txBody>
        </p:sp>
        <p:sp>
          <p:nvSpPr>
            <p:cNvPr id="3087"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pPr>
                <a:defRPr/>
              </a:pPr>
              <a:endParaRPr lang="en-US"/>
            </a:p>
          </p:txBody>
        </p:sp>
        <p:sp>
          <p:nvSpPr>
            <p:cNvPr id="3088"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pPr>
                <a:defRPr/>
              </a:pPr>
              <a:endParaRPr lang="en-US"/>
            </a:p>
          </p:txBody>
        </p:sp>
        <p:sp>
          <p:nvSpPr>
            <p:cNvPr id="891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3090"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pPr>
                <a:defRPr/>
              </a:pPr>
              <a:endParaRPr lang="en-US"/>
            </a:p>
          </p:txBody>
        </p:sp>
        <p:sp>
          <p:nvSpPr>
            <p:cNvPr id="891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891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891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094"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891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91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p>
        </p:txBody>
      </p:sp>
      <p:sp>
        <p:nvSpPr>
          <p:cNvPr id="891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p>
        </p:txBody>
      </p:sp>
      <p:sp>
        <p:nvSpPr>
          <p:cNvPr id="891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24227F91-D039-49B7-BD1F-55D37C6EE5DA}" type="slidenum">
              <a:rPr lang="en-US"/>
              <a:pPr>
                <a:defRPr/>
              </a:pPr>
              <a:t>‹#›</a:t>
            </a:fld>
            <a:endParaRPr lang="en-US"/>
          </a:p>
        </p:txBody>
      </p:sp>
      <p:sp>
        <p:nvSpPr>
          <p:cNvPr id="891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50"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71563" y="304800"/>
            <a:ext cx="7615237" cy="1106488"/>
            <a:chOff x="675" y="192"/>
            <a:chExt cx="4797" cy="697"/>
          </a:xfrm>
        </p:grpSpPr>
        <p:sp>
          <p:nvSpPr>
            <p:cNvPr id="4104"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5"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6"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4107"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4108"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4099"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2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1362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362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96FB91DE-34AB-4F48-87E4-80CA1BCAC380}" type="slidenum">
              <a:rPr lang="en-US"/>
              <a:pPr>
                <a:defRPr/>
              </a:pPr>
              <a:t>‹#›</a:t>
            </a:fld>
            <a:endParaRPr lang="en-US"/>
          </a:p>
        </p:txBody>
      </p:sp>
      <p:sp>
        <p:nvSpPr>
          <p:cNvPr id="4103"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1"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7.gif"/><Relationship Id="rId1" Type="http://schemas.openxmlformats.org/officeDocument/2006/relationships/slideLayout" Target="../slideLayouts/slideLayout12.xml"/><Relationship Id="rId4" Type="http://schemas.openxmlformats.org/officeDocument/2006/relationships/image" Target="../media/image38.gif"/></Relationships>
</file>

<file path=ppt/slides/_rels/slide1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gif"/><Relationship Id="rId2" Type="http://schemas.openxmlformats.org/officeDocument/2006/relationships/hyperlink" Target="http://www.google.com.vn/imgres?imgurl=http://hinh.trochoivui.com/data/media/54/hinh_nen_cho_blog3.jpg&amp;imgrefurl=http://hinh.trochoivui.com/details.php%3Fimage_id%3D1868&amp;usg=__cn6mBBUGWbJ1H2NKCEWQVOjrS6Q=&amp;h=800&amp;w=1024&amp;sz=190&amp;hl=vi&amp;start=14&amp;zoom=1&amp;tbnid=1WoMX0qpSy7ZsM:&amp;tbnh=117&amp;tbnw=150&amp;prev=/images%3Fq%3Dhinh%2Bnen%26um%3D1%26hl%3Dvi%26newwindow%3D1%26sa%3DX%26tbs%3Disch:1&amp;um=1&amp;itbs=1"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5.xml"/><Relationship Id="rId5" Type="http://schemas.openxmlformats.org/officeDocument/2006/relationships/image" Target="../media/image61.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6.jpeg"/><Relationship Id="rId1" Type="http://schemas.openxmlformats.org/officeDocument/2006/relationships/slideLayout" Target="../slideLayouts/slideLayout14.xml"/><Relationship Id="rId5" Type="http://schemas.openxmlformats.org/officeDocument/2006/relationships/image" Target="../media/image38.gif"/><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2.xml"/><Relationship Id="rId5" Type="http://schemas.openxmlformats.org/officeDocument/2006/relationships/image" Target="../media/image70.gif"/><Relationship Id="rId4" Type="http://schemas.openxmlformats.org/officeDocument/2006/relationships/image" Target="../media/image69.gif"/></Relationships>
</file>

<file path=ppt/slides/_rels/slide2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jpeg"/><Relationship Id="rId3" Type="http://schemas.openxmlformats.org/officeDocument/2006/relationships/slide" Target="slide22.xml"/><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google.com.vn/imgres?imgurl=http://www.chothuoc24h.com/Uploads/ImgProducts/24102009_VitaminA_5000IU_19.jpg&amp;imgrefurl=http://www.chothuoc24h.com/Default.aspx%3Fmod%3DProduct%26action%3Dlist%26ID%3D475%26page%3D7&amp;usg=__62FAUqPb-PCDkaVEJGsJq8N1kCs=&amp;h=232&amp;w=350&amp;sz=23&amp;hl=vi&amp;start=24&amp;zoom=1&amp;tbnid=JI-MwefTx1GJzM:&amp;tbnh=80&amp;tbnw=120&amp;prev=/images%3Fq%3Dthu%25E1%25BB%2591c%2Bvitamin%26start%3D20%26hl%3Dvi%26newwindow%3D1%26sa%3DN%26gbv%3D2%26tbs%3Disch:1&amp;itbs=1" TargetMode="External"/><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inhnen_9"/>
          <p:cNvPicPr>
            <a:picLocks noChangeAspect="1" noChangeArrowheads="1"/>
          </p:cNvPicPr>
          <p:nvPr/>
        </p:nvPicPr>
        <p:blipFill>
          <a:blip r:embed="rId3"/>
          <a:srcRect/>
          <a:stretch>
            <a:fillRect/>
          </a:stretch>
        </p:blipFill>
        <p:spPr bwMode="auto">
          <a:xfrm>
            <a:off x="-304800" y="4763"/>
            <a:ext cx="10972800" cy="6853237"/>
          </a:xfrm>
          <a:prstGeom prst="rect">
            <a:avLst/>
          </a:prstGeom>
          <a:noFill/>
          <a:ln w="9525">
            <a:noFill/>
            <a:miter lim="800000"/>
            <a:headEnd/>
            <a:tailEnd/>
          </a:ln>
        </p:spPr>
      </p:pic>
      <p:sp>
        <p:nvSpPr>
          <p:cNvPr id="8195" name="WordArt 6"/>
          <p:cNvSpPr>
            <a:spLocks noChangeArrowheads="1" noChangeShapeType="1" noTextEdit="1"/>
          </p:cNvSpPr>
          <p:nvPr/>
        </p:nvSpPr>
        <p:spPr bwMode="auto">
          <a:xfrm>
            <a:off x="2743200" y="0"/>
            <a:ext cx="4724400" cy="981075"/>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KHOA HỌC LỚP 5</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10599" name="WordArt 7"/>
          <p:cNvSpPr>
            <a:spLocks noChangeArrowheads="1" noChangeShapeType="1" noTextEdit="1"/>
          </p:cNvSpPr>
          <p:nvPr/>
        </p:nvSpPr>
        <p:spPr bwMode="auto">
          <a:xfrm>
            <a:off x="1524000" y="1143000"/>
            <a:ext cx="6705600" cy="1958975"/>
          </a:xfrm>
          <a:prstGeom prst="rect">
            <a:avLst/>
          </a:prstGeom>
        </p:spPr>
        <p:txBody>
          <a:bodyPr wrap="none" fromWordArt="1">
            <a:prstTxWarp prst="textCurveUp">
              <a:avLst>
                <a:gd name="adj" fmla="val 40356"/>
              </a:avLst>
            </a:prstTxWarp>
          </a:bodyPr>
          <a:lstStyle/>
          <a:p>
            <a:pPr algn="ctr"/>
            <a:r>
              <a:rPr lang="vi-VN" sz="3600" b="1" kern="1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rPr>
              <a:t>DÙNG THUỐC AN TOÀN</a:t>
            </a:r>
            <a:endParaRPr lang="en-US" sz="3600" b="1" kern="1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endParaRPr>
          </a:p>
        </p:txBody>
      </p:sp>
      <p:sp>
        <p:nvSpPr>
          <p:cNvPr id="8197" name="Oval 8"/>
          <p:cNvSpPr>
            <a:spLocks noChangeArrowheads="1"/>
          </p:cNvSpPr>
          <p:nvPr/>
        </p:nvSpPr>
        <p:spPr bwMode="auto">
          <a:xfrm>
            <a:off x="3352800" y="4114800"/>
            <a:ext cx="5791200" cy="2362200"/>
          </a:xfrm>
          <a:prstGeom prst="ellipse">
            <a:avLst/>
          </a:prstGeom>
          <a:solidFill>
            <a:schemeClr val="bg1"/>
          </a:solidFill>
          <a:ln w="9525">
            <a:noFill/>
            <a:round/>
            <a:headEnd/>
            <a:tailEnd/>
          </a:ln>
        </p:spPr>
        <p:txBody>
          <a:bodyPr wrap="none" anchor="ctr"/>
          <a:lstStyle/>
          <a:p>
            <a:endParaRPr lang="en-US"/>
          </a:p>
        </p:txBody>
      </p:sp>
      <p:pic>
        <p:nvPicPr>
          <p:cNvPr id="110603" name="Picture 11" descr="rose19"/>
          <p:cNvPicPr>
            <a:picLocks noChangeAspect="1" noChangeArrowheads="1" noCrop="1"/>
          </p:cNvPicPr>
          <p:nvPr/>
        </p:nvPicPr>
        <p:blipFill>
          <a:blip r:embed="rId4"/>
          <a:srcRect/>
          <a:stretch>
            <a:fillRect/>
          </a:stretch>
        </p:blipFill>
        <p:spPr bwMode="auto">
          <a:xfrm rot="346027">
            <a:off x="7786688" y="3959225"/>
            <a:ext cx="1247775" cy="2663825"/>
          </a:xfrm>
          <a:prstGeom prst="rect">
            <a:avLst/>
          </a:prstGeom>
          <a:noFill/>
          <a:ln w="9525">
            <a:noFill/>
            <a:miter lim="800000"/>
            <a:headEnd/>
            <a:tailEnd/>
          </a:ln>
        </p:spPr>
      </p:pic>
      <p:pic>
        <p:nvPicPr>
          <p:cNvPr id="110604" name="Picture 12" descr="rose19"/>
          <p:cNvPicPr>
            <a:picLocks noChangeAspect="1" noChangeArrowheads="1" noCrop="1"/>
          </p:cNvPicPr>
          <p:nvPr/>
        </p:nvPicPr>
        <p:blipFill>
          <a:blip r:embed="rId4"/>
          <a:srcRect/>
          <a:stretch>
            <a:fillRect/>
          </a:stretch>
        </p:blipFill>
        <p:spPr bwMode="auto">
          <a:xfrm rot="286762">
            <a:off x="8305800" y="2057400"/>
            <a:ext cx="1247775" cy="4800600"/>
          </a:xfrm>
          <a:prstGeom prst="rect">
            <a:avLst/>
          </a:prstGeom>
          <a:noFill/>
          <a:ln w="9525">
            <a:noFill/>
            <a:miter lim="800000"/>
            <a:headEnd/>
            <a:tailEnd/>
          </a:ln>
        </p:spPr>
      </p:pic>
      <p:pic>
        <p:nvPicPr>
          <p:cNvPr id="110605" name="Picture 13" descr="j0240719"/>
          <p:cNvPicPr>
            <a:picLocks noChangeAspect="1" noChangeArrowheads="1"/>
          </p:cNvPicPr>
          <p:nvPr/>
        </p:nvPicPr>
        <p:blipFill>
          <a:blip r:embed="rId5">
            <a:lum bright="18000" contrast="18000"/>
          </a:blip>
          <a:srcRect/>
          <a:stretch>
            <a:fillRect/>
          </a:stretch>
        </p:blipFill>
        <p:spPr bwMode="auto">
          <a:xfrm>
            <a:off x="152400" y="2667000"/>
            <a:ext cx="2668588"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1059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repeatCount="indefinite" fill="hold" grpId="0" nodeType="clickEffect">
                                  <p:stCondLst>
                                    <p:cond delay="0"/>
                                  </p:stCondLst>
                                  <p:childTnLst>
                                    <p:animScale>
                                      <p:cBhvr>
                                        <p:cTn id="10" dur="2000" fill="hold"/>
                                        <p:tgtEl>
                                          <p:spTgt spid="110599"/>
                                        </p:tgtEl>
                                      </p:cBhvr>
                                      <p:by x="150000" y="150000"/>
                                    </p:animScale>
                                  </p:childTnLst>
                                </p:cTn>
                              </p:par>
                              <p:par>
                                <p:cTn id="11" presetID="47" presetClass="entr" presetSubtype="0" fill="hold" nodeType="withEffect">
                                  <p:stCondLst>
                                    <p:cond delay="0"/>
                                  </p:stCondLst>
                                  <p:childTnLst>
                                    <p:set>
                                      <p:cBhvr>
                                        <p:cTn id="12" dur="1" fill="hold">
                                          <p:stCondLst>
                                            <p:cond delay="0"/>
                                          </p:stCondLst>
                                        </p:cTn>
                                        <p:tgtEl>
                                          <p:spTgt spid="110603"/>
                                        </p:tgtEl>
                                        <p:attrNameLst>
                                          <p:attrName>style.visibility</p:attrName>
                                        </p:attrNameLst>
                                      </p:cBhvr>
                                      <p:to>
                                        <p:strVal val="visible"/>
                                      </p:to>
                                    </p:set>
                                    <p:animEffect transition="in" filter="fade">
                                      <p:cBhvr>
                                        <p:cTn id="13" dur="1000"/>
                                        <p:tgtEl>
                                          <p:spTgt spid="110603"/>
                                        </p:tgtEl>
                                      </p:cBhvr>
                                    </p:animEffect>
                                    <p:anim calcmode="lin" valueType="num">
                                      <p:cBhvr>
                                        <p:cTn id="14" dur="1000" fill="hold"/>
                                        <p:tgtEl>
                                          <p:spTgt spid="110603"/>
                                        </p:tgtEl>
                                        <p:attrNameLst>
                                          <p:attrName>ppt_x</p:attrName>
                                        </p:attrNameLst>
                                      </p:cBhvr>
                                      <p:tavLst>
                                        <p:tav tm="0">
                                          <p:val>
                                            <p:strVal val="#ppt_x"/>
                                          </p:val>
                                        </p:tav>
                                        <p:tav tm="100000">
                                          <p:val>
                                            <p:strVal val="#ppt_x"/>
                                          </p:val>
                                        </p:tav>
                                      </p:tavLst>
                                    </p:anim>
                                    <p:anim calcmode="lin" valueType="num">
                                      <p:cBhvr>
                                        <p:cTn id="15" dur="1000" fill="hold"/>
                                        <p:tgtEl>
                                          <p:spTgt spid="11060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10603"/>
                                        </p:tgtEl>
                                        <p:attrNameLst>
                                          <p:attrName>style.visibility</p:attrName>
                                        </p:attrNameLst>
                                      </p:cBhvr>
                                      <p:to>
                                        <p:strVal val="visible"/>
                                      </p:to>
                                    </p:set>
                                    <p:animEffect transition="in" filter="fade">
                                      <p:cBhvr>
                                        <p:cTn id="18" dur="1000"/>
                                        <p:tgtEl>
                                          <p:spTgt spid="110603"/>
                                        </p:tgtEl>
                                      </p:cBhvr>
                                    </p:animEffect>
                                    <p:anim calcmode="lin" valueType="num">
                                      <p:cBhvr>
                                        <p:cTn id="19" dur="1000" fill="hold"/>
                                        <p:tgtEl>
                                          <p:spTgt spid="110603"/>
                                        </p:tgtEl>
                                        <p:attrNameLst>
                                          <p:attrName>ppt_x</p:attrName>
                                        </p:attrNameLst>
                                      </p:cBhvr>
                                      <p:tavLst>
                                        <p:tav tm="0">
                                          <p:val>
                                            <p:strVal val="#ppt_x"/>
                                          </p:val>
                                        </p:tav>
                                        <p:tav tm="100000">
                                          <p:val>
                                            <p:strVal val="#ppt_x"/>
                                          </p:val>
                                        </p:tav>
                                      </p:tavLst>
                                    </p:anim>
                                    <p:anim calcmode="lin" valueType="num">
                                      <p:cBhvr>
                                        <p:cTn id="20" dur="1000" fill="hold"/>
                                        <p:tgtEl>
                                          <p:spTgt spid="11060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10604"/>
                                        </p:tgtEl>
                                        <p:attrNameLst>
                                          <p:attrName>style.visibility</p:attrName>
                                        </p:attrNameLst>
                                      </p:cBhvr>
                                      <p:to>
                                        <p:strVal val="visible"/>
                                      </p:to>
                                    </p:set>
                                    <p:animEffect transition="in" filter="fade">
                                      <p:cBhvr>
                                        <p:cTn id="23" dur="1000"/>
                                        <p:tgtEl>
                                          <p:spTgt spid="110604"/>
                                        </p:tgtEl>
                                      </p:cBhvr>
                                    </p:animEffect>
                                    <p:anim calcmode="lin" valueType="num">
                                      <p:cBhvr>
                                        <p:cTn id="24" dur="1000" fill="hold"/>
                                        <p:tgtEl>
                                          <p:spTgt spid="110604"/>
                                        </p:tgtEl>
                                        <p:attrNameLst>
                                          <p:attrName>ppt_x</p:attrName>
                                        </p:attrNameLst>
                                      </p:cBhvr>
                                      <p:tavLst>
                                        <p:tav tm="0">
                                          <p:val>
                                            <p:strVal val="#ppt_x"/>
                                          </p:val>
                                        </p:tav>
                                        <p:tav tm="100000">
                                          <p:val>
                                            <p:strVal val="#ppt_x"/>
                                          </p:val>
                                        </p:tav>
                                      </p:tavLst>
                                    </p:anim>
                                    <p:anim calcmode="lin" valueType="num">
                                      <p:cBhvr>
                                        <p:cTn id="25" dur="1000" fill="hold"/>
                                        <p:tgtEl>
                                          <p:spTgt spid="11060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10604"/>
                                        </p:tgtEl>
                                        <p:attrNameLst>
                                          <p:attrName>style.visibility</p:attrName>
                                        </p:attrNameLst>
                                      </p:cBhvr>
                                      <p:to>
                                        <p:strVal val="visible"/>
                                      </p:to>
                                    </p:set>
                                    <p:animEffect transition="in" filter="fade">
                                      <p:cBhvr>
                                        <p:cTn id="28" dur="1000"/>
                                        <p:tgtEl>
                                          <p:spTgt spid="110604"/>
                                        </p:tgtEl>
                                      </p:cBhvr>
                                    </p:animEffect>
                                    <p:anim calcmode="lin" valueType="num">
                                      <p:cBhvr>
                                        <p:cTn id="29" dur="1000" fill="hold"/>
                                        <p:tgtEl>
                                          <p:spTgt spid="110604"/>
                                        </p:tgtEl>
                                        <p:attrNameLst>
                                          <p:attrName>ppt_x</p:attrName>
                                        </p:attrNameLst>
                                      </p:cBhvr>
                                      <p:tavLst>
                                        <p:tav tm="0">
                                          <p:val>
                                            <p:strVal val="#ppt_x"/>
                                          </p:val>
                                        </p:tav>
                                        <p:tav tm="100000">
                                          <p:val>
                                            <p:strVal val="#ppt_x"/>
                                          </p:val>
                                        </p:tav>
                                      </p:tavLst>
                                    </p:anim>
                                    <p:anim calcmode="lin" valueType="num">
                                      <p:cBhvr>
                                        <p:cTn id="30" dur="1000" fill="hold"/>
                                        <p:tgtEl>
                                          <p:spTgt spid="110604"/>
                                        </p:tgtEl>
                                        <p:attrNameLst>
                                          <p:attrName>ppt_y</p:attrName>
                                        </p:attrNameLst>
                                      </p:cBhvr>
                                      <p:tavLst>
                                        <p:tav tm="0">
                                          <p:val>
                                            <p:strVal val="#ppt_y-.1"/>
                                          </p:val>
                                        </p:tav>
                                        <p:tav tm="100000">
                                          <p:val>
                                            <p:strVal val="#ppt_y"/>
                                          </p:val>
                                        </p:tav>
                                      </p:tavLst>
                                    </p:anim>
                                  </p:childTnLst>
                                </p:cTn>
                              </p:par>
                              <p:par>
                                <p:cTn id="31" presetID="55" presetClass="entr" presetSubtype="0" fill="hold" nodeType="withEffect">
                                  <p:stCondLst>
                                    <p:cond delay="0"/>
                                  </p:stCondLst>
                                  <p:childTnLst>
                                    <p:set>
                                      <p:cBhvr>
                                        <p:cTn id="32" dur="1" fill="hold">
                                          <p:stCondLst>
                                            <p:cond delay="0"/>
                                          </p:stCondLst>
                                        </p:cTn>
                                        <p:tgtEl>
                                          <p:spTgt spid="110605"/>
                                        </p:tgtEl>
                                        <p:attrNameLst>
                                          <p:attrName>style.visibility</p:attrName>
                                        </p:attrNameLst>
                                      </p:cBhvr>
                                      <p:to>
                                        <p:strVal val="visible"/>
                                      </p:to>
                                    </p:set>
                                    <p:anim calcmode="lin" valueType="num">
                                      <p:cBhvr>
                                        <p:cTn id="33" dur="1000" fill="hold"/>
                                        <p:tgtEl>
                                          <p:spTgt spid="110605"/>
                                        </p:tgtEl>
                                        <p:attrNameLst>
                                          <p:attrName>ppt_w</p:attrName>
                                        </p:attrNameLst>
                                      </p:cBhvr>
                                      <p:tavLst>
                                        <p:tav tm="0">
                                          <p:val>
                                            <p:strVal val="#ppt_w*0.70"/>
                                          </p:val>
                                        </p:tav>
                                        <p:tav tm="100000">
                                          <p:val>
                                            <p:strVal val="#ppt_w"/>
                                          </p:val>
                                        </p:tav>
                                      </p:tavLst>
                                    </p:anim>
                                    <p:anim calcmode="lin" valueType="num">
                                      <p:cBhvr>
                                        <p:cTn id="34" dur="1000" fill="hold"/>
                                        <p:tgtEl>
                                          <p:spTgt spid="110605"/>
                                        </p:tgtEl>
                                        <p:attrNameLst>
                                          <p:attrName>ppt_h</p:attrName>
                                        </p:attrNameLst>
                                      </p:cBhvr>
                                      <p:tavLst>
                                        <p:tav tm="0">
                                          <p:val>
                                            <p:strVal val="#ppt_h"/>
                                          </p:val>
                                        </p:tav>
                                        <p:tav tm="100000">
                                          <p:val>
                                            <p:strVal val="#ppt_h"/>
                                          </p:val>
                                        </p:tav>
                                      </p:tavLst>
                                    </p:anim>
                                    <p:animEffect transition="in" filter="fade">
                                      <p:cBhvr>
                                        <p:cTn id="35" dur="1000"/>
                                        <p:tgtEl>
                                          <p:spTgt spid="110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ChangeArrowheads="1"/>
          </p:cNvSpPr>
          <p:nvPr/>
        </p:nvSpPr>
        <p:spPr bwMode="auto">
          <a:xfrm>
            <a:off x="609600" y="1752600"/>
            <a:ext cx="5384800" cy="519113"/>
          </a:xfrm>
          <a:prstGeom prst="rect">
            <a:avLst/>
          </a:prstGeom>
          <a:noFill/>
          <a:ln w="9525">
            <a:noFill/>
            <a:miter lim="800000"/>
            <a:headEnd/>
            <a:tailEnd/>
          </a:ln>
        </p:spPr>
        <p:txBody>
          <a:bodyPr wrap="none">
            <a:spAutoFit/>
          </a:bodyPr>
          <a:lstStyle/>
          <a:p>
            <a:pPr>
              <a:spcBef>
                <a:spcPct val="20000"/>
              </a:spcBef>
              <a:buClr>
                <a:schemeClr val="accent1"/>
              </a:buClr>
              <a:buFont typeface="Wingdings" pitchFamily="2" charset="2"/>
              <a:buNone/>
            </a:pPr>
            <a:r>
              <a:rPr lang="en-US" sz="2800" b="1">
                <a:solidFill>
                  <a:srgbClr val="0033CC"/>
                </a:solidFill>
              </a:rPr>
              <a:t>1.Chỉ nên dùng thuốc khi nào?</a:t>
            </a:r>
          </a:p>
        </p:txBody>
      </p:sp>
      <p:sp>
        <p:nvSpPr>
          <p:cNvPr id="17411" name="Rectangle 15"/>
          <p:cNvSpPr>
            <a:spLocks noChangeArrowheads="1"/>
          </p:cNvSpPr>
          <p:nvPr/>
        </p:nvSpPr>
        <p:spPr bwMode="auto">
          <a:xfrm>
            <a:off x="685800" y="2209800"/>
            <a:ext cx="7937500" cy="579438"/>
          </a:xfrm>
          <a:prstGeom prst="rect">
            <a:avLst/>
          </a:prstGeom>
          <a:noFill/>
          <a:ln w="9525">
            <a:noFill/>
            <a:miter lim="800000"/>
            <a:headEnd/>
            <a:tailEnd/>
          </a:ln>
        </p:spPr>
        <p:txBody>
          <a:bodyPr>
            <a:spAutoFit/>
          </a:bodyPr>
          <a:lstStyle/>
          <a:p>
            <a:pPr>
              <a:spcBef>
                <a:spcPct val="20000"/>
              </a:spcBef>
              <a:buClr>
                <a:schemeClr val="accent1"/>
              </a:buClr>
              <a:buFont typeface="Wingdings" pitchFamily="2" charset="2"/>
              <a:buNone/>
            </a:pPr>
            <a:r>
              <a:rPr lang="en-US" sz="2800" b="1">
                <a:solidFill>
                  <a:srgbClr val="0033CC"/>
                </a:solidFill>
              </a:rPr>
              <a:t>2.Sử dụng sai thuốc</a:t>
            </a:r>
            <a:r>
              <a:rPr lang="en-US" sz="3200" b="1">
                <a:solidFill>
                  <a:srgbClr val="0033CC"/>
                </a:solidFill>
              </a:rPr>
              <a:t> </a:t>
            </a:r>
            <a:r>
              <a:rPr lang="en-US" sz="2800" b="1">
                <a:solidFill>
                  <a:srgbClr val="0033CC"/>
                </a:solidFill>
              </a:rPr>
              <a:t>nguy hiểm như thế nào?</a:t>
            </a:r>
          </a:p>
        </p:txBody>
      </p:sp>
      <p:sp>
        <p:nvSpPr>
          <p:cNvPr id="17412" name="Rectangle 16"/>
          <p:cNvSpPr>
            <a:spLocks noChangeArrowheads="1"/>
          </p:cNvSpPr>
          <p:nvPr/>
        </p:nvSpPr>
        <p:spPr bwMode="auto">
          <a:xfrm>
            <a:off x="685800" y="2743200"/>
            <a:ext cx="7924800" cy="946150"/>
          </a:xfrm>
          <a:prstGeom prst="rect">
            <a:avLst/>
          </a:prstGeom>
          <a:noFill/>
          <a:ln w="9525">
            <a:noFill/>
            <a:miter lim="800000"/>
            <a:headEnd/>
            <a:tailEnd/>
          </a:ln>
        </p:spPr>
        <p:txBody>
          <a:bodyPr>
            <a:spAutoFit/>
          </a:bodyPr>
          <a:lstStyle/>
          <a:p>
            <a:pPr>
              <a:spcBef>
                <a:spcPct val="20000"/>
              </a:spcBef>
              <a:buClr>
                <a:schemeClr val="accent1"/>
              </a:buClr>
              <a:buFont typeface="Wingdings" pitchFamily="2" charset="2"/>
              <a:buNone/>
            </a:pPr>
            <a:r>
              <a:rPr lang="en-US" sz="2800" b="1">
                <a:solidFill>
                  <a:srgbClr val="0033CC"/>
                </a:solidFill>
              </a:rPr>
              <a:t>3. Khi phải dùng thuốc ,đặc biệt là thuốc kháng sinh cần chú ý điều gì?</a:t>
            </a:r>
          </a:p>
        </p:txBody>
      </p:sp>
      <p:sp>
        <p:nvSpPr>
          <p:cNvPr id="17413" name="Rectangle 17"/>
          <p:cNvSpPr>
            <a:spLocks noChangeArrowheads="1"/>
          </p:cNvSpPr>
          <p:nvPr/>
        </p:nvSpPr>
        <p:spPr bwMode="auto">
          <a:xfrm>
            <a:off x="838200" y="3733800"/>
            <a:ext cx="6946900" cy="519113"/>
          </a:xfrm>
          <a:prstGeom prst="rect">
            <a:avLst/>
          </a:prstGeom>
          <a:noFill/>
          <a:ln w="9525">
            <a:noFill/>
            <a:miter lim="800000"/>
            <a:headEnd/>
            <a:tailEnd/>
          </a:ln>
        </p:spPr>
        <p:txBody>
          <a:bodyPr wrap="none">
            <a:spAutoFit/>
          </a:bodyPr>
          <a:lstStyle/>
          <a:p>
            <a:pPr>
              <a:spcBef>
                <a:spcPct val="20000"/>
              </a:spcBef>
              <a:buClr>
                <a:schemeClr val="accent1"/>
              </a:buClr>
              <a:buFont typeface="Wingdings" pitchFamily="2" charset="2"/>
              <a:buNone/>
            </a:pPr>
            <a:r>
              <a:rPr lang="en-US" sz="2800" b="1">
                <a:solidFill>
                  <a:srgbClr val="0033CC"/>
                </a:solidFill>
              </a:rPr>
              <a:t>4.Khi mua thuốc, chúng ta cần lưu ý gì?</a:t>
            </a:r>
          </a:p>
        </p:txBody>
      </p:sp>
      <p:sp>
        <p:nvSpPr>
          <p:cNvPr id="140306" name="WordArt 18"/>
          <p:cNvSpPr>
            <a:spLocks noChangeArrowheads="1" noChangeShapeType="1" noTextEdit="1"/>
          </p:cNvSpPr>
          <p:nvPr/>
        </p:nvSpPr>
        <p:spPr bwMode="auto">
          <a:xfrm>
            <a:off x="1524000" y="228600"/>
            <a:ext cx="6172200" cy="6858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40307" name="Text Box 19"/>
          <p:cNvSpPr txBox="1">
            <a:spLocks noChangeArrowheads="1"/>
          </p:cNvSpPr>
          <p:nvPr/>
        </p:nvSpPr>
        <p:spPr bwMode="auto">
          <a:xfrm>
            <a:off x="1447800" y="1143000"/>
            <a:ext cx="5715000" cy="519113"/>
          </a:xfrm>
          <a:prstGeom prst="rect">
            <a:avLst/>
          </a:prstGeom>
          <a:noFill/>
          <a:ln w="9525">
            <a:noFill/>
            <a:miter lim="800000"/>
            <a:headEnd/>
            <a:tailEnd/>
          </a:ln>
        </p:spPr>
        <p:txBody>
          <a:bodyPr>
            <a:spAutoFit/>
          </a:bodyPr>
          <a:lstStyle/>
          <a:p>
            <a:r>
              <a:rPr lang="en-US" sz="2800" b="1" u="sng">
                <a:solidFill>
                  <a:srgbClr val="006600"/>
                </a:solidFill>
              </a:rPr>
              <a:t>2. Cách Sử dụng thuốc an toàn:</a:t>
            </a:r>
          </a:p>
        </p:txBody>
      </p:sp>
      <p:pic>
        <p:nvPicPr>
          <p:cNvPr id="17416" name="Picture 20" descr="D6813819845B4220B39B42C244DE315A"/>
          <p:cNvPicPr>
            <a:picLocks noChangeAspect="1" noChangeArrowheads="1" noCrop="1"/>
          </p:cNvPicPr>
          <p:nvPr/>
        </p:nvPicPr>
        <p:blipFill>
          <a:blip r:embed="rId2"/>
          <a:srcRect/>
          <a:stretch>
            <a:fillRect/>
          </a:stretch>
        </p:blipFill>
        <p:spPr bwMode="auto">
          <a:xfrm>
            <a:off x="7962900" y="4953000"/>
            <a:ext cx="1181100" cy="1676400"/>
          </a:xfrm>
          <a:prstGeom prst="rect">
            <a:avLst/>
          </a:prstGeom>
          <a:noFill/>
          <a:ln w="9525">
            <a:noFill/>
            <a:miter lim="800000"/>
            <a:headEnd/>
            <a:tailEnd/>
          </a:ln>
        </p:spPr>
      </p:pic>
      <p:sp>
        <p:nvSpPr>
          <p:cNvPr id="140309" name="AutoShape 21">
            <a:hlinkClick r:id="rId3" action="ppaction://hlinksldjump"/>
          </p:cNvPr>
          <p:cNvSpPr>
            <a:spLocks noChangeArrowheads="1"/>
          </p:cNvSpPr>
          <p:nvPr/>
        </p:nvSpPr>
        <p:spPr bwMode="auto">
          <a:xfrm>
            <a:off x="1752600" y="4038600"/>
            <a:ext cx="4800600" cy="2819400"/>
          </a:xfrm>
          <a:prstGeom prst="irregularSeal1">
            <a:avLst/>
          </a:prstGeom>
          <a:solidFill>
            <a:srgbClr val="00FFFF"/>
          </a:solidFill>
          <a:ln w="9525">
            <a:solidFill>
              <a:srgbClr val="99FF66"/>
            </a:solidFill>
            <a:miter lim="800000"/>
            <a:headEnd/>
            <a:tailEnd/>
          </a:ln>
        </p:spPr>
        <p:txBody>
          <a:bodyPr wrap="none" anchor="ctr"/>
          <a:lstStyle/>
          <a:p>
            <a:pPr algn="ctr"/>
            <a:r>
              <a:rPr lang="en-US" sz="2400" b="1">
                <a:solidFill>
                  <a:srgbClr val="FF0000"/>
                </a:solidFill>
              </a:rPr>
              <a:t>THẢO LUẬN NHÓM ĐÔI</a:t>
            </a:r>
          </a:p>
        </p:txBody>
      </p:sp>
      <p:pic>
        <p:nvPicPr>
          <p:cNvPr id="17418" name="Picture 22" descr="697125i6o7gtfx8m"/>
          <p:cNvPicPr>
            <a:picLocks noChangeAspect="1" noChangeArrowheads="1" noCrop="1"/>
          </p:cNvPicPr>
          <p:nvPr/>
        </p:nvPicPr>
        <p:blipFill>
          <a:blip r:embed="rId4"/>
          <a:srcRect/>
          <a:stretch>
            <a:fillRect/>
          </a:stretch>
        </p:blipFill>
        <p:spPr bwMode="auto">
          <a:xfrm>
            <a:off x="0" y="5029200"/>
            <a:ext cx="1128713"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40309"/>
                                        </p:tgtEl>
                                        <p:attrNameLst>
                                          <p:attrName>style.visibility</p:attrName>
                                        </p:attrNameLst>
                                      </p:cBhvr>
                                      <p:to>
                                        <p:strVal val="visible"/>
                                      </p:to>
                                    </p:set>
                                    <p:animEffect transition="in" filter="diamond(in)">
                                      <p:cBhvr>
                                        <p:cTn id="11" dur="2000"/>
                                        <p:tgtEl>
                                          <p:spTgt spid="1403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mph" presetSubtype="0" repeatCount="indefinite" fill="hold" grpId="0" nodeType="clickEffect">
                                  <p:stCondLst>
                                    <p:cond delay="0"/>
                                  </p:stCondLst>
                                  <p:childTnLst>
                                    <p:animClr clrSpc="rgb" dir="cw">
                                      <p:cBhvr override="childStyle">
                                        <p:cTn id="15" dur="250" autoRev="1" fill="hold"/>
                                        <p:tgtEl>
                                          <p:spTgt spid="140306"/>
                                        </p:tgtEl>
                                        <p:attrNameLst>
                                          <p:attrName>style.color</p:attrName>
                                        </p:attrNameLst>
                                      </p:cBhvr>
                                      <p:to>
                                        <a:schemeClr val="bg1"/>
                                      </p:to>
                                    </p:animClr>
                                    <p:animClr clrSpc="rgb" dir="cw">
                                      <p:cBhvr>
                                        <p:cTn id="16" dur="250" autoRev="1" fill="hold"/>
                                        <p:tgtEl>
                                          <p:spTgt spid="140306"/>
                                        </p:tgtEl>
                                        <p:attrNameLst>
                                          <p:attrName>fillcolor</p:attrName>
                                        </p:attrNameLst>
                                      </p:cBhvr>
                                      <p:to>
                                        <a:schemeClr val="bg1"/>
                                      </p:to>
                                    </p:animClr>
                                    <p:set>
                                      <p:cBhvr>
                                        <p:cTn id="17" dur="250" autoRev="1" fill="hold"/>
                                        <p:tgtEl>
                                          <p:spTgt spid="140306"/>
                                        </p:tgtEl>
                                        <p:attrNameLst>
                                          <p:attrName>fill.type</p:attrName>
                                        </p:attrNameLst>
                                      </p:cBhvr>
                                      <p:to>
                                        <p:strVal val="solid"/>
                                      </p:to>
                                    </p:set>
                                    <p:set>
                                      <p:cBhvr>
                                        <p:cTn id="18" dur="250" autoRev="1" fill="hold"/>
                                        <p:tgtEl>
                                          <p:spTgt spid="1403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6" grpId="0" animBg="1"/>
      <p:bldP spid="140307" grpId="0" autoUpdateAnimBg="0"/>
      <p:bldP spid="1403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Text Box 11"/>
          <p:cNvSpPr txBox="1">
            <a:spLocks noChangeArrowheads="1"/>
          </p:cNvSpPr>
          <p:nvPr/>
        </p:nvSpPr>
        <p:spPr bwMode="auto">
          <a:xfrm>
            <a:off x="1828800" y="609600"/>
            <a:ext cx="5715000" cy="457200"/>
          </a:xfrm>
          <a:prstGeom prst="rect">
            <a:avLst/>
          </a:prstGeom>
          <a:noFill/>
          <a:ln w="9525">
            <a:noFill/>
            <a:miter lim="800000"/>
            <a:headEnd/>
            <a:tailEnd/>
          </a:ln>
        </p:spPr>
        <p:txBody>
          <a:bodyPr>
            <a:spAutoFit/>
          </a:bodyPr>
          <a:lstStyle/>
          <a:p>
            <a:r>
              <a:rPr lang="en-US" sz="2400" b="1" u="sng">
                <a:solidFill>
                  <a:srgbClr val="006600"/>
                </a:solidFill>
              </a:rPr>
              <a:t>2. Cách Sử dụng thuốc an toàn:</a:t>
            </a:r>
          </a:p>
        </p:txBody>
      </p:sp>
      <p:sp>
        <p:nvSpPr>
          <p:cNvPr id="18435" name="Text Box 12"/>
          <p:cNvSpPr txBox="1">
            <a:spLocks noChangeArrowheads="1"/>
          </p:cNvSpPr>
          <p:nvPr/>
        </p:nvSpPr>
        <p:spPr bwMode="auto">
          <a:xfrm>
            <a:off x="0" y="1219200"/>
            <a:ext cx="2454275" cy="366713"/>
          </a:xfrm>
          <a:prstGeom prst="rect">
            <a:avLst/>
          </a:prstGeom>
          <a:noFill/>
          <a:ln w="9525">
            <a:noFill/>
            <a:miter lim="800000"/>
            <a:headEnd/>
            <a:tailEnd/>
          </a:ln>
        </p:spPr>
        <p:txBody>
          <a:bodyPr>
            <a:spAutoFit/>
          </a:bodyPr>
          <a:lstStyle/>
          <a:p>
            <a:endParaRPr lang="en-US"/>
          </a:p>
        </p:txBody>
      </p:sp>
      <p:graphicFrame>
        <p:nvGraphicFramePr>
          <p:cNvPr id="24819" name="Group 243"/>
          <p:cNvGraphicFramePr>
            <a:graphicFrameLocks noGrp="1"/>
          </p:cNvGraphicFramePr>
          <p:nvPr/>
        </p:nvGraphicFramePr>
        <p:xfrm>
          <a:off x="304800" y="1676400"/>
          <a:ext cx="2057400" cy="639763"/>
        </p:xfrm>
        <a:graphic>
          <a:graphicData uri="http://schemas.openxmlformats.org/drawingml/2006/table">
            <a:tbl>
              <a:tblPr/>
              <a:tblGrid>
                <a:gridCol w="2057400"/>
              </a:tblGrid>
              <a:tr h="6397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0033CC"/>
                          </a:solidFill>
                          <a:effectLst/>
                          <a:latin typeface="Arial" charset="0"/>
                        </a:rPr>
                        <a:t>1.Chỉ nên dùng thuốc khi nào?</a:t>
                      </a:r>
                    </a:p>
                  </a:txBody>
                  <a:tcPr marT="45697" marB="45697"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FF99"/>
                    </a:solidFill>
                  </a:tcPr>
                </a:tc>
              </a:tr>
            </a:tbl>
          </a:graphicData>
        </a:graphic>
      </p:graphicFrame>
      <p:sp>
        <p:nvSpPr>
          <p:cNvPr id="18442" name="Text Box 24"/>
          <p:cNvSpPr txBox="1">
            <a:spLocks noChangeArrowheads="1"/>
          </p:cNvSpPr>
          <p:nvPr/>
        </p:nvSpPr>
        <p:spPr bwMode="auto">
          <a:xfrm>
            <a:off x="3048000" y="1371600"/>
            <a:ext cx="5943600" cy="304800"/>
          </a:xfrm>
          <a:prstGeom prst="rect">
            <a:avLst/>
          </a:prstGeom>
          <a:noFill/>
          <a:ln w="9525">
            <a:noFill/>
            <a:miter lim="800000"/>
            <a:headEnd/>
            <a:tailEnd/>
          </a:ln>
        </p:spPr>
        <p:txBody>
          <a:bodyPr>
            <a:spAutoFit/>
          </a:bodyPr>
          <a:lstStyle/>
          <a:p>
            <a:endParaRPr lang="en-US" sz="1400"/>
          </a:p>
        </p:txBody>
      </p:sp>
      <p:graphicFrame>
        <p:nvGraphicFramePr>
          <p:cNvPr id="24855" name="Group 279"/>
          <p:cNvGraphicFramePr>
            <a:graphicFrameLocks noGrp="1"/>
          </p:cNvGraphicFramePr>
          <p:nvPr/>
        </p:nvGraphicFramePr>
        <p:xfrm>
          <a:off x="3200400" y="1524000"/>
          <a:ext cx="5715000" cy="1603375"/>
        </p:xfrm>
        <a:graphic>
          <a:graphicData uri="http://schemas.openxmlformats.org/drawingml/2006/table">
            <a:tbl>
              <a:tblPr/>
              <a:tblGrid>
                <a:gridCol w="5715000"/>
              </a:tblGrid>
              <a:tr h="1603375">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smtClean="0">
                          <a:ln>
                            <a:noFill/>
                          </a:ln>
                          <a:solidFill>
                            <a:srgbClr val="6600CC"/>
                          </a:solidFill>
                          <a:effectLst/>
                          <a:latin typeface="Arial" charset="0"/>
                        </a:rPr>
                        <a:t>a</a:t>
                      </a:r>
                      <a:r>
                        <a:rPr kumimoji="0" lang="en-US" sz="1800" b="0" i="0" u="none" strike="noStrike" cap="none" normalizeH="0" baseline="0" smtClean="0">
                          <a:ln>
                            <a:noFill/>
                          </a:ln>
                          <a:solidFill>
                            <a:schemeClr val="hlink"/>
                          </a:solidFill>
                          <a:effectLst/>
                          <a:latin typeface="Arial" charset="0"/>
                        </a:rPr>
                        <a:t>- </a:t>
                      </a:r>
                      <a:r>
                        <a:rPr kumimoji="0" lang="en-US" sz="1800" b="1" i="0" u="none" strike="noStrike" cap="none" normalizeH="0" baseline="0" smtClean="0">
                          <a:ln>
                            <a:noFill/>
                          </a:ln>
                          <a:solidFill>
                            <a:srgbClr val="6600CC"/>
                          </a:solidFill>
                          <a:effectLst/>
                          <a:latin typeface="Arial" charset="0"/>
                        </a:rPr>
                        <a:t>Phải biết tất cả những rủi ro có thể xẩy ra khi dùng thuốc đó.</a:t>
                      </a:r>
                    </a:p>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smtClean="0">
                          <a:ln>
                            <a:noFill/>
                          </a:ln>
                          <a:solidFill>
                            <a:srgbClr val="6600CC"/>
                          </a:solidFill>
                          <a:effectLst/>
                          <a:latin typeface="Arial" charset="0"/>
                        </a:rPr>
                        <a:t>- Phải ngừng thuốc nếu thấy bệnh không giảm hoặc bị dị ứng</a:t>
                      </a:r>
                    </a:p>
                    <a:p>
                      <a:pPr marL="533400" marR="0" lvl="0" indent="-53340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smtClean="0">
                          <a:ln>
                            <a:noFill/>
                          </a:ln>
                          <a:solidFill>
                            <a:srgbClr val="6600CC"/>
                          </a:solidFill>
                          <a:effectLst/>
                          <a:latin typeface="Arial" charset="0"/>
                        </a:rPr>
                        <a:t>Tuân theo sự chỉ định của bác sĩ:</a:t>
                      </a:r>
                    </a:p>
                  </a:txBody>
                  <a:tcPr marT="45724" marB="45724"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8449" name="Text Box 35"/>
          <p:cNvSpPr txBox="1">
            <a:spLocks noChangeArrowheads="1"/>
          </p:cNvSpPr>
          <p:nvPr/>
        </p:nvSpPr>
        <p:spPr bwMode="auto">
          <a:xfrm>
            <a:off x="152400" y="2590800"/>
            <a:ext cx="2362200" cy="366713"/>
          </a:xfrm>
          <a:prstGeom prst="rect">
            <a:avLst/>
          </a:prstGeom>
          <a:noFill/>
          <a:ln w="9525">
            <a:noFill/>
            <a:miter lim="800000"/>
            <a:headEnd/>
            <a:tailEnd/>
          </a:ln>
        </p:spPr>
        <p:txBody>
          <a:bodyPr>
            <a:spAutoFit/>
          </a:bodyPr>
          <a:lstStyle/>
          <a:p>
            <a:endParaRPr lang="en-US"/>
          </a:p>
        </p:txBody>
      </p:sp>
      <p:graphicFrame>
        <p:nvGraphicFramePr>
          <p:cNvPr id="24844" name="Group 268"/>
          <p:cNvGraphicFramePr>
            <a:graphicFrameLocks noGrp="1"/>
          </p:cNvGraphicFramePr>
          <p:nvPr/>
        </p:nvGraphicFramePr>
        <p:xfrm>
          <a:off x="304800" y="2590800"/>
          <a:ext cx="2057400" cy="914400"/>
        </p:xfrm>
        <a:graphic>
          <a:graphicData uri="http://schemas.openxmlformats.org/drawingml/2006/table">
            <a:tbl>
              <a:tblPr/>
              <a:tblGrid>
                <a:gridCol w="20574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0033CC"/>
                          </a:solidFill>
                          <a:effectLst/>
                          <a:latin typeface="Arial" charset="0"/>
                        </a:rPr>
                        <a:t>2.Sử dụng sai thuốc nguy hiểm như thế nào?</a:t>
                      </a: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99CC"/>
                    </a:solidFill>
                  </a:tcPr>
                </a:tc>
              </a:tr>
            </a:tbl>
          </a:graphicData>
        </a:graphic>
      </p:graphicFrame>
      <p:sp>
        <p:nvSpPr>
          <p:cNvPr id="18456" name="Text Box 45"/>
          <p:cNvSpPr txBox="1">
            <a:spLocks noChangeArrowheads="1"/>
          </p:cNvSpPr>
          <p:nvPr/>
        </p:nvSpPr>
        <p:spPr bwMode="auto">
          <a:xfrm>
            <a:off x="3048000" y="2590800"/>
            <a:ext cx="5943600" cy="366713"/>
          </a:xfrm>
          <a:prstGeom prst="rect">
            <a:avLst/>
          </a:prstGeom>
          <a:noFill/>
          <a:ln w="9525">
            <a:noFill/>
            <a:miter lim="800000"/>
            <a:headEnd/>
            <a:tailEnd/>
          </a:ln>
        </p:spPr>
        <p:txBody>
          <a:bodyPr>
            <a:spAutoFit/>
          </a:bodyPr>
          <a:lstStyle/>
          <a:p>
            <a:endParaRPr lang="en-US"/>
          </a:p>
        </p:txBody>
      </p:sp>
      <p:graphicFrame>
        <p:nvGraphicFramePr>
          <p:cNvPr id="24815" name="Group 239"/>
          <p:cNvGraphicFramePr>
            <a:graphicFrameLocks noGrp="1"/>
          </p:cNvGraphicFramePr>
          <p:nvPr/>
        </p:nvGraphicFramePr>
        <p:xfrm>
          <a:off x="3200400" y="3200400"/>
          <a:ext cx="5715000" cy="914400"/>
        </p:xfrm>
        <a:graphic>
          <a:graphicData uri="http://schemas.openxmlformats.org/drawingml/2006/table">
            <a:tbl>
              <a:tblPr/>
              <a:tblGrid>
                <a:gridCol w="57150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6600CC"/>
                          </a:solidFill>
                          <a:effectLst/>
                          <a:latin typeface="Arial" charset="0"/>
                        </a:rPr>
                        <a:t>b.Đọc kĩ thông tin in trên vỏ đựng và bản hướng dẫn kèm theo để biết hạn sử dụng , nơi sản xuất , tác dụng và cách dùng thuốc.</a:t>
                      </a: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8463" name="Text Box 56"/>
          <p:cNvSpPr txBox="1">
            <a:spLocks noChangeArrowheads="1"/>
          </p:cNvSpPr>
          <p:nvPr/>
        </p:nvSpPr>
        <p:spPr bwMode="auto">
          <a:xfrm>
            <a:off x="0" y="3886200"/>
            <a:ext cx="2514600" cy="366713"/>
          </a:xfrm>
          <a:prstGeom prst="rect">
            <a:avLst/>
          </a:prstGeom>
          <a:noFill/>
          <a:ln w="9525">
            <a:noFill/>
            <a:miter lim="800000"/>
            <a:headEnd/>
            <a:tailEnd/>
          </a:ln>
        </p:spPr>
        <p:txBody>
          <a:bodyPr>
            <a:spAutoFit/>
          </a:bodyPr>
          <a:lstStyle/>
          <a:p>
            <a:endParaRPr lang="en-US"/>
          </a:p>
        </p:txBody>
      </p:sp>
      <p:graphicFrame>
        <p:nvGraphicFramePr>
          <p:cNvPr id="24848" name="Group 272"/>
          <p:cNvGraphicFramePr>
            <a:graphicFrameLocks noGrp="1"/>
          </p:cNvGraphicFramePr>
          <p:nvPr/>
        </p:nvGraphicFramePr>
        <p:xfrm>
          <a:off x="304800" y="3962400"/>
          <a:ext cx="2057400" cy="1463675"/>
        </p:xfrm>
        <a:graphic>
          <a:graphicData uri="http://schemas.openxmlformats.org/drawingml/2006/table">
            <a:tbl>
              <a:tblPr/>
              <a:tblGrid>
                <a:gridCol w="2057400"/>
              </a:tblGrid>
              <a:tr h="14636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0033CC"/>
                          </a:solidFill>
                          <a:effectLst/>
                          <a:latin typeface="Arial" charset="0"/>
                        </a:rPr>
                        <a:t>3. Khi phải dùng thuốc ,đặc biệt là thuốc kháng sinh cần chú ý điều gì?</a:t>
                      </a:r>
                    </a:p>
                  </a:txBody>
                  <a:tcPr marT="45740" marB="45740"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FFFF99"/>
                    </a:solidFill>
                  </a:tcPr>
                </a:tc>
              </a:tr>
            </a:tbl>
          </a:graphicData>
        </a:graphic>
      </p:graphicFrame>
      <p:sp>
        <p:nvSpPr>
          <p:cNvPr id="18470" name="Text Box 68"/>
          <p:cNvSpPr txBox="1">
            <a:spLocks noChangeArrowheads="1"/>
          </p:cNvSpPr>
          <p:nvPr/>
        </p:nvSpPr>
        <p:spPr bwMode="auto">
          <a:xfrm>
            <a:off x="2971800" y="3962400"/>
            <a:ext cx="184150" cy="366713"/>
          </a:xfrm>
          <a:prstGeom prst="rect">
            <a:avLst/>
          </a:prstGeom>
          <a:noFill/>
          <a:ln w="9525">
            <a:noFill/>
            <a:miter lim="800000"/>
            <a:headEnd/>
            <a:tailEnd/>
          </a:ln>
        </p:spPr>
        <p:txBody>
          <a:bodyPr wrap="none">
            <a:spAutoFit/>
          </a:bodyPr>
          <a:lstStyle/>
          <a:p>
            <a:endParaRPr lang="en-US"/>
          </a:p>
        </p:txBody>
      </p:sp>
      <p:sp>
        <p:nvSpPr>
          <p:cNvPr id="18471" name="Text Box 69"/>
          <p:cNvSpPr txBox="1">
            <a:spLocks noChangeArrowheads="1"/>
          </p:cNvSpPr>
          <p:nvPr/>
        </p:nvSpPr>
        <p:spPr bwMode="auto">
          <a:xfrm>
            <a:off x="2955925" y="3694113"/>
            <a:ext cx="5959475" cy="366712"/>
          </a:xfrm>
          <a:prstGeom prst="rect">
            <a:avLst/>
          </a:prstGeom>
          <a:noFill/>
          <a:ln w="9525">
            <a:noFill/>
            <a:miter lim="800000"/>
            <a:headEnd/>
            <a:tailEnd/>
          </a:ln>
        </p:spPr>
        <p:txBody>
          <a:bodyPr>
            <a:spAutoFit/>
          </a:bodyPr>
          <a:lstStyle/>
          <a:p>
            <a:endParaRPr lang="en-US"/>
          </a:p>
        </p:txBody>
      </p:sp>
      <p:sp>
        <p:nvSpPr>
          <p:cNvPr id="18472" name="Text Box 70"/>
          <p:cNvSpPr txBox="1">
            <a:spLocks noChangeArrowheads="1"/>
          </p:cNvSpPr>
          <p:nvPr/>
        </p:nvSpPr>
        <p:spPr bwMode="auto">
          <a:xfrm>
            <a:off x="3276600" y="3810000"/>
            <a:ext cx="5654675" cy="366713"/>
          </a:xfrm>
          <a:prstGeom prst="rect">
            <a:avLst/>
          </a:prstGeom>
          <a:noFill/>
          <a:ln w="9525">
            <a:noFill/>
            <a:miter lim="800000"/>
            <a:headEnd/>
            <a:tailEnd/>
          </a:ln>
        </p:spPr>
        <p:txBody>
          <a:bodyPr>
            <a:spAutoFit/>
          </a:bodyPr>
          <a:lstStyle/>
          <a:p>
            <a:endParaRPr lang="en-US"/>
          </a:p>
        </p:txBody>
      </p:sp>
      <p:sp>
        <p:nvSpPr>
          <p:cNvPr id="18473" name="Text Box 71"/>
          <p:cNvSpPr txBox="1">
            <a:spLocks noChangeArrowheads="1"/>
          </p:cNvSpPr>
          <p:nvPr/>
        </p:nvSpPr>
        <p:spPr bwMode="auto">
          <a:xfrm>
            <a:off x="3108325" y="3617913"/>
            <a:ext cx="5807075" cy="366712"/>
          </a:xfrm>
          <a:prstGeom prst="rect">
            <a:avLst/>
          </a:prstGeom>
          <a:noFill/>
          <a:ln w="9525">
            <a:noFill/>
            <a:miter lim="800000"/>
            <a:headEnd/>
            <a:tailEnd/>
          </a:ln>
        </p:spPr>
        <p:txBody>
          <a:bodyPr>
            <a:spAutoFit/>
          </a:bodyPr>
          <a:lstStyle/>
          <a:p>
            <a:endParaRPr lang="en-US"/>
          </a:p>
        </p:txBody>
      </p:sp>
      <p:graphicFrame>
        <p:nvGraphicFramePr>
          <p:cNvPr id="24831" name="Group 255"/>
          <p:cNvGraphicFramePr>
            <a:graphicFrameLocks noGrp="1"/>
          </p:cNvGraphicFramePr>
          <p:nvPr/>
        </p:nvGraphicFramePr>
        <p:xfrm>
          <a:off x="3200400" y="4343400"/>
          <a:ext cx="5715000" cy="639763"/>
        </p:xfrm>
        <a:graphic>
          <a:graphicData uri="http://schemas.openxmlformats.org/drawingml/2006/table">
            <a:tbl>
              <a:tblPr/>
              <a:tblGrid>
                <a:gridCol w="5715000"/>
              </a:tblGrid>
              <a:tr h="6397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6600CC"/>
                          </a:solidFill>
                          <a:effectLst/>
                          <a:latin typeface="Arial" charset="0"/>
                        </a:rPr>
                        <a:t>c. Không chữa được bệnh , ngược lại có thể làm bệnh nặng hơn hoặc dẫn đến chết.</a:t>
                      </a:r>
                    </a:p>
                  </a:txBody>
                  <a:tcPr marT="45697" marB="45697"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8480" name="Text Box 81"/>
          <p:cNvSpPr txBox="1">
            <a:spLocks noChangeArrowheads="1"/>
          </p:cNvSpPr>
          <p:nvPr/>
        </p:nvSpPr>
        <p:spPr bwMode="auto">
          <a:xfrm>
            <a:off x="212725" y="5141913"/>
            <a:ext cx="2378075" cy="366712"/>
          </a:xfrm>
          <a:prstGeom prst="rect">
            <a:avLst/>
          </a:prstGeom>
          <a:noFill/>
          <a:ln w="9525">
            <a:noFill/>
            <a:miter lim="800000"/>
            <a:headEnd/>
            <a:tailEnd/>
          </a:ln>
        </p:spPr>
        <p:txBody>
          <a:bodyPr>
            <a:spAutoFit/>
          </a:bodyPr>
          <a:lstStyle/>
          <a:p>
            <a:endParaRPr lang="en-US"/>
          </a:p>
        </p:txBody>
      </p:sp>
      <p:graphicFrame>
        <p:nvGraphicFramePr>
          <p:cNvPr id="24839" name="Group 263"/>
          <p:cNvGraphicFramePr>
            <a:graphicFrameLocks noGrp="1"/>
          </p:cNvGraphicFramePr>
          <p:nvPr/>
        </p:nvGraphicFramePr>
        <p:xfrm>
          <a:off x="304800" y="5638800"/>
          <a:ext cx="2057400" cy="914400"/>
        </p:xfrm>
        <a:graphic>
          <a:graphicData uri="http://schemas.openxmlformats.org/drawingml/2006/table">
            <a:tbl>
              <a:tblPr/>
              <a:tblGrid>
                <a:gridCol w="205740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0033CC"/>
                          </a:solidFill>
                          <a:effectLst/>
                          <a:latin typeface="Arial" charset="0"/>
                        </a:rPr>
                        <a:t>4.Khi mua thuốc, chúng ta cần lưu ý gì?</a:t>
                      </a:r>
                    </a:p>
                  </a:txBody>
                  <a:tcP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00FFFF"/>
                    </a:solidFill>
                  </a:tcPr>
                </a:tc>
              </a:tr>
            </a:tbl>
          </a:graphicData>
        </a:graphic>
      </p:graphicFrame>
      <p:sp>
        <p:nvSpPr>
          <p:cNvPr id="18487" name="Text Box 92"/>
          <p:cNvSpPr txBox="1">
            <a:spLocks noChangeArrowheads="1"/>
          </p:cNvSpPr>
          <p:nvPr/>
        </p:nvSpPr>
        <p:spPr bwMode="auto">
          <a:xfrm>
            <a:off x="3336925" y="5294313"/>
            <a:ext cx="5578475" cy="366712"/>
          </a:xfrm>
          <a:prstGeom prst="rect">
            <a:avLst/>
          </a:prstGeom>
          <a:noFill/>
          <a:ln w="9525">
            <a:noFill/>
            <a:miter lim="800000"/>
            <a:headEnd/>
            <a:tailEnd/>
          </a:ln>
        </p:spPr>
        <p:txBody>
          <a:bodyPr>
            <a:spAutoFit/>
          </a:bodyPr>
          <a:lstStyle/>
          <a:p>
            <a:endParaRPr lang="en-US"/>
          </a:p>
        </p:txBody>
      </p:sp>
      <p:graphicFrame>
        <p:nvGraphicFramePr>
          <p:cNvPr id="24854" name="Group 278"/>
          <p:cNvGraphicFramePr>
            <a:graphicFrameLocks noGrp="1"/>
          </p:cNvGraphicFramePr>
          <p:nvPr/>
        </p:nvGraphicFramePr>
        <p:xfrm>
          <a:off x="3200400" y="5410200"/>
          <a:ext cx="5791200" cy="1243013"/>
        </p:xfrm>
        <a:graphic>
          <a:graphicData uri="http://schemas.openxmlformats.org/drawingml/2006/table">
            <a:tbl>
              <a:tblPr/>
              <a:tblGrid>
                <a:gridCol w="5791200"/>
              </a:tblGrid>
              <a:tr h="12430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800" b="1" i="0" u="none" strike="noStrike" cap="none" normalizeH="0" baseline="0" smtClean="0">
                          <a:ln>
                            <a:noFill/>
                          </a:ln>
                          <a:solidFill>
                            <a:srgbClr val="6600CC"/>
                          </a:solidFill>
                          <a:effectLst/>
                          <a:latin typeface="Arial" charset="0"/>
                        </a:rPr>
                        <a:t>d. Khi thật cần thiết;</a:t>
                      </a:r>
                    </a:p>
                    <a:p>
                      <a:pPr marL="0" marR="0" lvl="0" indent="0" algn="l" defTabSz="914400" rtl="0" eaLnBrk="1" fontAlgn="base" latinLnBrk="0" hangingPunct="1">
                        <a:lnSpc>
                          <a:spcPct val="100000"/>
                        </a:lnSpc>
                        <a:spcBef>
                          <a:spcPct val="20000"/>
                        </a:spcBef>
                        <a:spcAft>
                          <a:spcPct val="0"/>
                        </a:spcAft>
                        <a:buClr>
                          <a:schemeClr val="accent1"/>
                        </a:buClr>
                        <a:buSzTx/>
                        <a:buFontTx/>
                        <a:buChar char="-"/>
                        <a:tabLst/>
                      </a:pPr>
                      <a:r>
                        <a:rPr kumimoji="0" lang="en-US" sz="1800" b="1" i="0" u="none" strike="noStrike" cap="none" normalizeH="0" baseline="0" smtClean="0">
                          <a:ln>
                            <a:noFill/>
                          </a:ln>
                          <a:solidFill>
                            <a:srgbClr val="6600CC"/>
                          </a:solidFill>
                          <a:effectLst/>
                          <a:latin typeface="Arial" charset="0"/>
                        </a:rPr>
                        <a:t>Khi biết chắc cách dùng và liều lượng dùng;Khi biết nơi sản xuất,hạn sử dụng và tác dụng phụ của thuốc(nếu có)</a:t>
                      </a:r>
                    </a:p>
                  </a:txBody>
                  <a:tcPr marT="45699" marB="45699"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noFill/>
                  </a:tcPr>
                </a:tc>
              </a:tr>
            </a:tbl>
          </a:graphicData>
        </a:graphic>
      </p:graphicFrame>
      <p:pic>
        <p:nvPicPr>
          <p:cNvPr id="24765" name="Picture 189" descr="KITTY"/>
          <p:cNvPicPr>
            <a:picLocks noChangeAspect="1" noChangeArrowheads="1" noCrop="1"/>
          </p:cNvPicPr>
          <p:nvPr/>
        </p:nvPicPr>
        <p:blipFill>
          <a:blip r:embed="rId2"/>
          <a:srcRect/>
          <a:stretch>
            <a:fillRect/>
          </a:stretch>
        </p:blipFill>
        <p:spPr bwMode="auto">
          <a:xfrm>
            <a:off x="7467600" y="0"/>
            <a:ext cx="1008063" cy="995363"/>
          </a:xfrm>
          <a:prstGeom prst="rect">
            <a:avLst/>
          </a:prstGeom>
          <a:noFill/>
          <a:ln w="9525">
            <a:noFill/>
            <a:miter lim="800000"/>
            <a:headEnd/>
            <a:tailEnd/>
          </a:ln>
        </p:spPr>
      </p:pic>
      <p:pic>
        <p:nvPicPr>
          <p:cNvPr id="24766" name="Picture 190" descr="KITTY"/>
          <p:cNvPicPr>
            <a:picLocks noChangeAspect="1" noChangeArrowheads="1" noCrop="1"/>
          </p:cNvPicPr>
          <p:nvPr/>
        </p:nvPicPr>
        <p:blipFill>
          <a:blip r:embed="rId2"/>
          <a:srcRect/>
          <a:stretch>
            <a:fillRect/>
          </a:stretch>
        </p:blipFill>
        <p:spPr bwMode="auto">
          <a:xfrm>
            <a:off x="8135938" y="0"/>
            <a:ext cx="1008062" cy="995363"/>
          </a:xfrm>
          <a:prstGeom prst="rect">
            <a:avLst/>
          </a:prstGeom>
          <a:noFill/>
          <a:ln w="9525">
            <a:noFill/>
            <a:miter lim="800000"/>
            <a:headEnd/>
            <a:tailEnd/>
          </a:ln>
        </p:spPr>
      </p:pic>
      <p:sp>
        <p:nvSpPr>
          <p:cNvPr id="24768" name="Line 192"/>
          <p:cNvSpPr>
            <a:spLocks noChangeShapeType="1"/>
          </p:cNvSpPr>
          <p:nvPr/>
        </p:nvSpPr>
        <p:spPr bwMode="auto">
          <a:xfrm>
            <a:off x="2362200" y="1676400"/>
            <a:ext cx="838200" cy="3733800"/>
          </a:xfrm>
          <a:prstGeom prst="line">
            <a:avLst/>
          </a:prstGeom>
          <a:noFill/>
          <a:ln w="38100">
            <a:solidFill>
              <a:srgbClr val="CC0099"/>
            </a:solidFill>
            <a:round/>
            <a:headEnd/>
            <a:tailEnd type="triangle" w="med" len="med"/>
          </a:ln>
        </p:spPr>
        <p:txBody>
          <a:bodyPr/>
          <a:lstStyle/>
          <a:p>
            <a:endParaRPr lang="en-US"/>
          </a:p>
        </p:txBody>
      </p:sp>
      <p:sp>
        <p:nvSpPr>
          <p:cNvPr id="24769" name="Line 193"/>
          <p:cNvSpPr>
            <a:spLocks noChangeShapeType="1"/>
          </p:cNvSpPr>
          <p:nvPr/>
        </p:nvSpPr>
        <p:spPr bwMode="auto">
          <a:xfrm>
            <a:off x="2362200" y="3200400"/>
            <a:ext cx="914400" cy="1143000"/>
          </a:xfrm>
          <a:prstGeom prst="line">
            <a:avLst/>
          </a:prstGeom>
          <a:noFill/>
          <a:ln w="38100">
            <a:solidFill>
              <a:srgbClr val="FF0000"/>
            </a:solidFill>
            <a:round/>
            <a:headEnd/>
            <a:tailEnd type="triangle" w="med" len="med"/>
          </a:ln>
        </p:spPr>
        <p:txBody>
          <a:bodyPr/>
          <a:lstStyle/>
          <a:p>
            <a:endParaRPr lang="en-US"/>
          </a:p>
        </p:txBody>
      </p:sp>
      <p:sp>
        <p:nvSpPr>
          <p:cNvPr id="24770" name="Line 194"/>
          <p:cNvSpPr>
            <a:spLocks noChangeShapeType="1"/>
          </p:cNvSpPr>
          <p:nvPr/>
        </p:nvSpPr>
        <p:spPr bwMode="auto">
          <a:xfrm flipV="1">
            <a:off x="2362200" y="2286000"/>
            <a:ext cx="838200" cy="2438400"/>
          </a:xfrm>
          <a:prstGeom prst="line">
            <a:avLst/>
          </a:prstGeom>
          <a:noFill/>
          <a:ln w="38100">
            <a:solidFill>
              <a:srgbClr val="006600"/>
            </a:solidFill>
            <a:round/>
            <a:headEnd/>
            <a:tailEnd type="triangle" w="med" len="med"/>
          </a:ln>
        </p:spPr>
        <p:txBody>
          <a:bodyPr/>
          <a:lstStyle/>
          <a:p>
            <a:endParaRPr lang="en-US"/>
          </a:p>
        </p:txBody>
      </p:sp>
      <p:sp>
        <p:nvSpPr>
          <p:cNvPr id="24771" name="Line 195"/>
          <p:cNvSpPr>
            <a:spLocks noChangeShapeType="1"/>
          </p:cNvSpPr>
          <p:nvPr/>
        </p:nvSpPr>
        <p:spPr bwMode="auto">
          <a:xfrm flipV="1">
            <a:off x="2362200" y="4038600"/>
            <a:ext cx="838200" cy="1981200"/>
          </a:xfrm>
          <a:prstGeom prst="line">
            <a:avLst/>
          </a:prstGeom>
          <a:noFill/>
          <a:ln w="38100">
            <a:solidFill>
              <a:srgbClr val="660033"/>
            </a:solidFill>
            <a:round/>
            <a:headEnd/>
            <a:tailEnd type="triangle" w="med" len="med"/>
          </a:ln>
        </p:spPr>
        <p:txBody>
          <a:bodyPr/>
          <a:lstStyle/>
          <a:p>
            <a:endParaRPr lang="en-US"/>
          </a:p>
        </p:txBody>
      </p:sp>
      <p:sp>
        <p:nvSpPr>
          <p:cNvPr id="18500" name="Text Box 264"/>
          <p:cNvSpPr txBox="1">
            <a:spLocks noChangeArrowheads="1"/>
          </p:cNvSpPr>
          <p:nvPr/>
        </p:nvSpPr>
        <p:spPr bwMode="auto">
          <a:xfrm>
            <a:off x="3336925" y="874713"/>
            <a:ext cx="184150" cy="366712"/>
          </a:xfrm>
          <a:prstGeom prst="rect">
            <a:avLst/>
          </a:prstGeom>
          <a:noFill/>
          <a:ln w="9525">
            <a:noFill/>
            <a:miter lim="800000"/>
            <a:headEnd/>
            <a:tailEnd/>
          </a:ln>
        </p:spPr>
        <p:txBody>
          <a:bodyPr wrap="none">
            <a:spAutoFit/>
          </a:bodyPr>
          <a:lstStyle/>
          <a:p>
            <a:endParaRPr lang="en-US"/>
          </a:p>
        </p:txBody>
      </p:sp>
      <p:sp>
        <p:nvSpPr>
          <p:cNvPr id="18501" name="Rectangle 270"/>
          <p:cNvSpPr>
            <a:spLocks noChangeArrowheads="1"/>
          </p:cNvSpPr>
          <p:nvPr/>
        </p:nvSpPr>
        <p:spPr bwMode="auto">
          <a:xfrm>
            <a:off x="2971800" y="155575"/>
            <a:ext cx="3724275" cy="457200"/>
          </a:xfrm>
          <a:prstGeom prst="rect">
            <a:avLst/>
          </a:prstGeom>
          <a:noFill/>
          <a:ln w="9525">
            <a:noFill/>
            <a:miter lim="800000"/>
            <a:headEnd/>
            <a:tailEnd/>
          </a:ln>
        </p:spPr>
        <p:txBody>
          <a:bodyPr wrap="none">
            <a:spAutoFit/>
          </a:bodyPr>
          <a:lstStyle/>
          <a:p>
            <a:r>
              <a:rPr lang="en-US" sz="2400" b="1">
                <a:solidFill>
                  <a:srgbClr val="FF0000"/>
                </a:solidFill>
              </a:rPr>
              <a:t>DÙNG THUỐC AN TOÀN</a:t>
            </a:r>
          </a:p>
        </p:txBody>
      </p:sp>
      <p:sp>
        <p:nvSpPr>
          <p:cNvPr id="18502" name="Text Box 275"/>
          <p:cNvSpPr txBox="1">
            <a:spLocks noChangeArrowheads="1"/>
          </p:cNvSpPr>
          <p:nvPr/>
        </p:nvSpPr>
        <p:spPr bwMode="auto">
          <a:xfrm>
            <a:off x="1524000" y="990600"/>
            <a:ext cx="5410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Nối câu trả lời đúng với câu hỏi</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7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47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4819"/>
                                        </p:tgtEl>
                                        <p:attrNameLst>
                                          <p:attrName>style.visibility</p:attrName>
                                        </p:attrNameLst>
                                      </p:cBhvr>
                                      <p:to>
                                        <p:strVal val="visible"/>
                                      </p:to>
                                    </p:set>
                                    <p:anim calcmode="lin" valueType="num">
                                      <p:cBhvr>
                                        <p:cTn id="19" dur="500" fill="hold"/>
                                        <p:tgtEl>
                                          <p:spTgt spid="24819"/>
                                        </p:tgtEl>
                                        <p:attrNameLst>
                                          <p:attrName>ppt_w</p:attrName>
                                        </p:attrNameLst>
                                      </p:cBhvr>
                                      <p:tavLst>
                                        <p:tav tm="0">
                                          <p:val>
                                            <p:fltVal val="0"/>
                                          </p:val>
                                        </p:tav>
                                        <p:tav tm="100000">
                                          <p:val>
                                            <p:strVal val="#ppt_w"/>
                                          </p:val>
                                        </p:tav>
                                      </p:tavLst>
                                    </p:anim>
                                    <p:anim calcmode="lin" valueType="num">
                                      <p:cBhvr>
                                        <p:cTn id="20" dur="500" fill="hold"/>
                                        <p:tgtEl>
                                          <p:spTgt spid="2481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485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484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248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24848"/>
                                        </p:tgtEl>
                                        <p:attrNameLst>
                                          <p:attrName>style.visibility</p:attrName>
                                        </p:attrNameLst>
                                      </p:cBhvr>
                                      <p:to>
                                        <p:strVal val="visible"/>
                                      </p:to>
                                    </p:set>
                                    <p:animEffect transition="in" filter="wedge">
                                      <p:cBhvr>
                                        <p:cTn id="37" dur="500"/>
                                        <p:tgtEl>
                                          <p:spTgt spid="248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24831"/>
                                        </p:tgtEl>
                                        <p:attrNameLst>
                                          <p:attrName>style.visibility</p:attrName>
                                        </p:attrNameLst>
                                      </p:cBhvr>
                                      <p:to>
                                        <p:strVal val="visible"/>
                                      </p:to>
                                    </p:set>
                                    <p:animEffect transition="in" filter="strips(downLeft)">
                                      <p:cBhvr>
                                        <p:cTn id="42" dur="500"/>
                                        <p:tgtEl>
                                          <p:spTgt spid="248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483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nodeType="clickEffect">
                                  <p:stCondLst>
                                    <p:cond delay="0"/>
                                  </p:stCondLst>
                                  <p:childTnLst>
                                    <p:set>
                                      <p:cBhvr>
                                        <p:cTn id="50" dur="1" fill="hold">
                                          <p:stCondLst>
                                            <p:cond delay="0"/>
                                          </p:stCondLst>
                                        </p:cTn>
                                        <p:tgtEl>
                                          <p:spTgt spid="24854"/>
                                        </p:tgtEl>
                                        <p:attrNameLst>
                                          <p:attrName>style.visibility</p:attrName>
                                        </p:attrNameLst>
                                      </p:cBhvr>
                                      <p:to>
                                        <p:strVal val="visible"/>
                                      </p:to>
                                    </p:set>
                                    <p:animEffect transition="in" filter="strips(downLeft)">
                                      <p:cBhvr>
                                        <p:cTn id="51" dur="500"/>
                                        <p:tgtEl>
                                          <p:spTgt spid="2485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24768"/>
                                        </p:tgtEl>
                                        <p:attrNameLst>
                                          <p:attrName>style.visibility</p:attrName>
                                        </p:attrNameLst>
                                      </p:cBhvr>
                                      <p:to>
                                        <p:strVal val="visible"/>
                                      </p:to>
                                    </p:set>
                                    <p:animEffect transition="in" filter="strips(downLeft)">
                                      <p:cBhvr>
                                        <p:cTn id="56" dur="500"/>
                                        <p:tgtEl>
                                          <p:spTgt spid="247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24769"/>
                                        </p:tgtEl>
                                        <p:attrNameLst>
                                          <p:attrName>style.visibility</p:attrName>
                                        </p:attrNameLst>
                                      </p:cBhvr>
                                      <p:to>
                                        <p:strVal val="visible"/>
                                      </p:to>
                                    </p:set>
                                    <p:animEffect transition="in" filter="strips(downLeft)">
                                      <p:cBhvr>
                                        <p:cTn id="61" dur="500"/>
                                        <p:tgtEl>
                                          <p:spTgt spid="2476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24770"/>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24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utoUpdateAnimBg="0"/>
      <p:bldP spid="24768" grpId="0" animBg="1"/>
      <p:bldP spid="24769" grpId="0" animBg="1"/>
      <p:bldP spid="24770" grpId="0" animBg="1"/>
      <p:bldP spid="247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WordArt 4"/>
          <p:cNvSpPr>
            <a:spLocks noChangeArrowheads="1" noChangeShapeType="1" noTextEdit="1"/>
          </p:cNvSpPr>
          <p:nvPr/>
        </p:nvSpPr>
        <p:spPr bwMode="auto">
          <a:xfrm>
            <a:off x="1600200" y="228600"/>
            <a:ext cx="6172200" cy="685800"/>
          </a:xfrm>
          <a:prstGeom prst="rect">
            <a:avLst/>
          </a:prstGeom>
        </p:spPr>
        <p:txBody>
          <a:bodyPr wrap="none" fromWordArt="1">
            <a:prstTxWarp prst="textPlain">
              <a:avLst>
                <a:gd name="adj" fmla="val 50000"/>
              </a:avLst>
            </a:prstTxWarp>
          </a:bodyPr>
          <a:lstStyle/>
          <a:p>
            <a:pPr algn="ctr"/>
            <a:r>
              <a:rPr lang="vi-VN" sz="32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2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39269" name="Text Box 5"/>
          <p:cNvSpPr txBox="1">
            <a:spLocks noChangeArrowheads="1"/>
          </p:cNvSpPr>
          <p:nvPr/>
        </p:nvSpPr>
        <p:spPr bwMode="auto">
          <a:xfrm>
            <a:off x="609600" y="1905000"/>
            <a:ext cx="6629400" cy="461963"/>
          </a:xfrm>
          <a:prstGeom prst="rect">
            <a:avLst/>
          </a:prstGeom>
          <a:noFill/>
          <a:ln w="9525">
            <a:noFill/>
            <a:miter lim="800000"/>
            <a:headEnd/>
            <a:tailEnd/>
          </a:ln>
        </p:spPr>
        <p:txBody>
          <a:bodyPr wrap="none">
            <a:spAutoFit/>
          </a:bodyPr>
          <a:lstStyle/>
          <a:p>
            <a:r>
              <a:rPr lang="en-US" sz="1600"/>
              <a:t> </a:t>
            </a:r>
            <a:r>
              <a:rPr lang="en-US" sz="2400" b="1">
                <a:solidFill>
                  <a:srgbClr val="0000FF"/>
                </a:solidFill>
              </a:rPr>
              <a:t>Theo em thế nào là sử dụng thuốc an toàn?</a:t>
            </a:r>
          </a:p>
        </p:txBody>
      </p:sp>
      <p:sp>
        <p:nvSpPr>
          <p:cNvPr id="139270" name="Text Box 6"/>
          <p:cNvSpPr txBox="1">
            <a:spLocks noChangeArrowheads="1"/>
          </p:cNvSpPr>
          <p:nvPr/>
        </p:nvSpPr>
        <p:spPr bwMode="auto">
          <a:xfrm>
            <a:off x="533400" y="4495800"/>
            <a:ext cx="5721350" cy="461963"/>
          </a:xfrm>
          <a:prstGeom prst="rect">
            <a:avLst/>
          </a:prstGeom>
          <a:noFill/>
          <a:ln w="9525">
            <a:noFill/>
            <a:miter lim="800000"/>
            <a:headEnd/>
            <a:tailEnd/>
          </a:ln>
        </p:spPr>
        <p:txBody>
          <a:bodyPr wrap="none">
            <a:spAutoFit/>
          </a:bodyPr>
          <a:lstStyle/>
          <a:p>
            <a:pPr eaLnBrk="0" hangingPunct="0"/>
            <a:r>
              <a:rPr lang="en-US" sz="1600"/>
              <a:t> </a:t>
            </a:r>
            <a:r>
              <a:rPr lang="en-US" sz="2400" b="1">
                <a:solidFill>
                  <a:srgbClr val="0000FF"/>
                </a:solidFill>
              </a:rPr>
              <a:t>Nên uống thuốc kháng sinh  khi nào?</a:t>
            </a:r>
          </a:p>
        </p:txBody>
      </p:sp>
      <p:sp>
        <p:nvSpPr>
          <p:cNvPr id="19461" name="Text Box 7"/>
          <p:cNvSpPr txBox="1">
            <a:spLocks noChangeArrowheads="1"/>
          </p:cNvSpPr>
          <p:nvPr/>
        </p:nvSpPr>
        <p:spPr bwMode="auto">
          <a:xfrm>
            <a:off x="1752600" y="1143000"/>
            <a:ext cx="5715000" cy="400050"/>
          </a:xfrm>
          <a:prstGeom prst="rect">
            <a:avLst/>
          </a:prstGeom>
          <a:noFill/>
          <a:ln w="9525">
            <a:noFill/>
            <a:miter lim="800000"/>
            <a:headEnd/>
            <a:tailEnd/>
          </a:ln>
        </p:spPr>
        <p:txBody>
          <a:bodyPr>
            <a:spAutoFit/>
          </a:bodyPr>
          <a:lstStyle/>
          <a:p>
            <a:r>
              <a:rPr lang="en-US" sz="2000" b="1" u="sng">
                <a:solidFill>
                  <a:srgbClr val="006600"/>
                </a:solidFill>
              </a:rPr>
              <a:t>2. Cách Sử dụng thuốc an toàn:</a:t>
            </a:r>
          </a:p>
        </p:txBody>
      </p:sp>
      <p:sp>
        <p:nvSpPr>
          <p:cNvPr id="139272" name="Text Box 8"/>
          <p:cNvSpPr txBox="1">
            <a:spLocks noChangeArrowheads="1"/>
          </p:cNvSpPr>
          <p:nvPr/>
        </p:nvSpPr>
        <p:spPr bwMode="auto">
          <a:xfrm>
            <a:off x="381000" y="1447800"/>
            <a:ext cx="8534400" cy="2185988"/>
          </a:xfrm>
          <a:prstGeom prst="rect">
            <a:avLst/>
          </a:prstGeom>
          <a:noFill/>
          <a:ln w="9525">
            <a:noFill/>
            <a:miter lim="800000"/>
            <a:headEnd/>
            <a:tailEnd/>
          </a:ln>
        </p:spPr>
        <p:txBody>
          <a:bodyPr>
            <a:spAutoFit/>
          </a:bodyPr>
          <a:lstStyle/>
          <a:p>
            <a:r>
              <a:rPr lang="en-US" sz="4000">
                <a:solidFill>
                  <a:srgbClr val="6600CC"/>
                </a:solidFill>
              </a:rPr>
              <a:t> *</a:t>
            </a:r>
            <a:r>
              <a:rPr lang="en-US" sz="2400" b="1">
                <a:solidFill>
                  <a:srgbClr val="FF0000"/>
                </a:solidFill>
              </a:rPr>
              <a:t>Sử dụng thuốc an toàn là dùng đúng thuốc, đúng cách ,đúng liều lượng, dùng thuốc đúng theo chỉ dẫn bác sĩ,cán bộ y tế.</a:t>
            </a:r>
          </a:p>
          <a:p>
            <a:pPr>
              <a:buFontTx/>
              <a:buChar char="-"/>
            </a:pPr>
            <a:r>
              <a:rPr lang="en-US" sz="2400" b="1">
                <a:solidFill>
                  <a:srgbClr val="FF0000"/>
                </a:solidFill>
              </a:rPr>
              <a:t>Sử dụng thuốc an toàn là phải biết xuất xứ của thuốc ,hạn sử dụng ,tác dụng phụ của thuốc .</a:t>
            </a:r>
          </a:p>
        </p:txBody>
      </p:sp>
      <p:sp>
        <p:nvSpPr>
          <p:cNvPr id="139273" name="Text Box 9"/>
          <p:cNvSpPr txBox="1">
            <a:spLocks noChangeArrowheads="1"/>
          </p:cNvSpPr>
          <p:nvPr/>
        </p:nvSpPr>
        <p:spPr bwMode="auto">
          <a:xfrm>
            <a:off x="381000" y="3886200"/>
            <a:ext cx="8534400" cy="2308225"/>
          </a:xfrm>
          <a:prstGeom prst="rect">
            <a:avLst/>
          </a:prstGeom>
          <a:noFill/>
          <a:ln w="9525">
            <a:noFill/>
            <a:miter lim="800000"/>
            <a:headEnd/>
            <a:tailEnd/>
          </a:ln>
        </p:spPr>
        <p:txBody>
          <a:bodyPr>
            <a:spAutoFit/>
          </a:bodyPr>
          <a:lstStyle/>
          <a:p>
            <a:pPr eaLnBrk="0" hangingPunct="0"/>
            <a:r>
              <a:rPr lang="en-US" sz="2400" b="1">
                <a:solidFill>
                  <a:srgbClr val="6600CC"/>
                </a:solidFill>
              </a:rPr>
              <a:t>* Những loại kháng sinh uống xa bữa ăn: Là những loại thuốc kém bền vững trong môi </a:t>
            </a:r>
          </a:p>
          <a:p>
            <a:pPr eaLnBrk="0" hangingPunct="0"/>
            <a:r>
              <a:rPr lang="en-US" sz="2400" b="1">
                <a:solidFill>
                  <a:srgbClr val="6600CC"/>
                </a:solidFill>
              </a:rPr>
              <a:t>trường dịch vị hoặc bị giảm hấp thu do thức ăn. Nên uống 1giờ trước bữa ăn hoặc 2 giờ sau bữa ăn. Gồm có: nhóm Penicillin </a:t>
            </a:r>
            <a:r>
              <a:rPr lang="en-US" sz="2000" b="1">
                <a:solidFill>
                  <a:srgbClr val="6600CC"/>
                </a:solidFill>
              </a:rPr>
              <a:t>(Penicillin V, Ampicillin, Amoxycillin... khoảng 30 tên).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repeatCount="indefinite" fill="hold" grpId="0" nodeType="clickEffect">
                                  <p:stCondLst>
                                    <p:cond delay="0"/>
                                  </p:stCondLst>
                                  <p:childTnLst>
                                    <p:animClr clrSpc="rgb" dir="cw">
                                      <p:cBhvr override="childStyle">
                                        <p:cTn id="6" dur="250" autoRev="1" fill="hold"/>
                                        <p:tgtEl>
                                          <p:spTgt spid="139268"/>
                                        </p:tgtEl>
                                        <p:attrNameLst>
                                          <p:attrName>style.color</p:attrName>
                                        </p:attrNameLst>
                                      </p:cBhvr>
                                      <p:to>
                                        <a:schemeClr val="bg1"/>
                                      </p:to>
                                    </p:animClr>
                                    <p:animClr clrSpc="rgb" dir="cw">
                                      <p:cBhvr>
                                        <p:cTn id="7" dur="250" autoRev="1" fill="hold"/>
                                        <p:tgtEl>
                                          <p:spTgt spid="139268"/>
                                        </p:tgtEl>
                                        <p:attrNameLst>
                                          <p:attrName>fillcolor</p:attrName>
                                        </p:attrNameLst>
                                      </p:cBhvr>
                                      <p:to>
                                        <a:schemeClr val="bg1"/>
                                      </p:to>
                                    </p:animClr>
                                    <p:set>
                                      <p:cBhvr>
                                        <p:cTn id="8" dur="250" autoRev="1" fill="hold"/>
                                        <p:tgtEl>
                                          <p:spTgt spid="139268"/>
                                        </p:tgtEl>
                                        <p:attrNameLst>
                                          <p:attrName>fill.type</p:attrName>
                                        </p:attrNameLst>
                                      </p:cBhvr>
                                      <p:to>
                                        <p:strVal val="solid"/>
                                      </p:to>
                                    </p:set>
                                    <p:set>
                                      <p:cBhvr>
                                        <p:cTn id="9" dur="250" autoRev="1" fill="hold"/>
                                        <p:tgtEl>
                                          <p:spTgt spid="139268"/>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9269"/>
                                        </p:tgtEl>
                                        <p:attrNameLst>
                                          <p:attrName>style.visibility</p:attrName>
                                        </p:attrNameLst>
                                      </p:cBhvr>
                                      <p:to>
                                        <p:strVal val="visible"/>
                                      </p:to>
                                    </p:set>
                                    <p:animEffect transition="in" filter="blinds(horizontal)">
                                      <p:cBhvr>
                                        <p:cTn id="14" dur="500"/>
                                        <p:tgtEl>
                                          <p:spTgt spid="139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139269"/>
                                        </p:tgtEl>
                                      </p:cBhvr>
                                    </p:animEffect>
                                    <p:set>
                                      <p:cBhvr>
                                        <p:cTn id="19" dur="1" fill="hold">
                                          <p:stCondLst>
                                            <p:cond delay="499"/>
                                          </p:stCondLst>
                                        </p:cTn>
                                        <p:tgtEl>
                                          <p:spTgt spid="13926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9272"/>
                                        </p:tgtEl>
                                        <p:attrNameLst>
                                          <p:attrName>style.visibility</p:attrName>
                                        </p:attrNameLst>
                                      </p:cBhvr>
                                      <p:to>
                                        <p:strVal val="visible"/>
                                      </p:to>
                                    </p:set>
                                    <p:animEffect transition="in" filter="box(in)">
                                      <p:cBhvr>
                                        <p:cTn id="24" dur="500"/>
                                        <p:tgtEl>
                                          <p:spTgt spid="1392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9270"/>
                                        </p:tgtEl>
                                        <p:attrNameLst>
                                          <p:attrName>style.visibility</p:attrName>
                                        </p:attrNameLst>
                                      </p:cBhvr>
                                      <p:to>
                                        <p:strVal val="visible"/>
                                      </p:to>
                                    </p:set>
                                    <p:animEffect transition="in" filter="blinds(horizontal)">
                                      <p:cBhvr>
                                        <p:cTn id="29" dur="500"/>
                                        <p:tgtEl>
                                          <p:spTgt spid="1392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childTnLst>
                                    <p:animEffect transition="out" filter="diamond(in)">
                                      <p:cBhvr>
                                        <p:cTn id="33" dur="1000"/>
                                        <p:tgtEl>
                                          <p:spTgt spid="139270"/>
                                        </p:tgtEl>
                                      </p:cBhvr>
                                    </p:animEffect>
                                    <p:set>
                                      <p:cBhvr>
                                        <p:cTn id="34" dur="1" fill="hold">
                                          <p:stCondLst>
                                            <p:cond delay="999"/>
                                          </p:stCondLst>
                                        </p:cTn>
                                        <p:tgtEl>
                                          <p:spTgt spid="13927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9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nimBg="1"/>
      <p:bldP spid="139269" grpId="0"/>
      <p:bldP spid="139269" grpId="1"/>
      <p:bldP spid="139270" grpId="0"/>
      <p:bldP spid="139270" grpId="1"/>
      <p:bldP spid="139272" grpId="0"/>
      <p:bldP spid="1392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VietGiaiTri"/>
          <p:cNvPicPr>
            <a:picLocks noChangeAspect="1" noChangeArrowheads="1"/>
          </p:cNvPicPr>
          <p:nvPr/>
        </p:nvPicPr>
        <p:blipFill>
          <a:blip r:embed="rId2"/>
          <a:srcRect/>
          <a:stretch>
            <a:fillRect/>
          </a:stretch>
        </p:blipFill>
        <p:spPr bwMode="auto">
          <a:xfrm>
            <a:off x="0" y="42863"/>
            <a:ext cx="9144000" cy="6815137"/>
          </a:xfrm>
          <a:prstGeom prst="rect">
            <a:avLst/>
          </a:prstGeom>
          <a:noFill/>
          <a:ln w="9525">
            <a:noFill/>
            <a:miter lim="800000"/>
            <a:headEnd/>
            <a:tailEnd/>
          </a:ln>
        </p:spPr>
      </p:pic>
      <p:sp>
        <p:nvSpPr>
          <p:cNvPr id="146437" name="WordArt 5"/>
          <p:cNvSpPr>
            <a:spLocks noChangeArrowheads="1" noChangeShapeType="1" noTextEdit="1"/>
          </p:cNvSpPr>
          <p:nvPr/>
        </p:nvSpPr>
        <p:spPr bwMode="auto">
          <a:xfrm>
            <a:off x="304800" y="1371600"/>
            <a:ext cx="8534400" cy="1887538"/>
          </a:xfrm>
          <a:prstGeom prst="rect">
            <a:avLst/>
          </a:prstGeom>
        </p:spPr>
        <p:txBody>
          <a:bodyPr wrap="none" fromWordArt="1">
            <a:prstTxWarp prst="textWave2">
              <a:avLst>
                <a:gd name="adj1" fmla="val 13005"/>
                <a:gd name="adj2" fmla="val 0"/>
              </a:avLst>
            </a:prstTxWarp>
          </a:bodyPr>
          <a:lstStyle/>
          <a:p>
            <a:pPr algn="ctr"/>
            <a:r>
              <a:rPr lang="vi-VN" sz="4800" b="1" kern="10" spc="-480">
                <a:ln w="12700">
                  <a:solidFill>
                    <a:srgbClr val="000099"/>
                  </a:solidFill>
                  <a:round/>
                  <a:headEnd/>
                  <a:tailEnd/>
                </a:ln>
                <a:solidFill>
                  <a:srgbClr val="33CCFF"/>
                </a:solidFill>
                <a:effectLst>
                  <a:outerShdw dist="125724" dir="18900000" algn="ctr" rotWithShape="0">
                    <a:srgbClr val="000099"/>
                  </a:outerShdw>
                </a:effectLst>
                <a:latin typeface="Arial"/>
                <a:cs typeface="Arial"/>
              </a:rPr>
              <a:t>UỐNG THUỐC ĐÚNG GIỜ</a:t>
            </a:r>
            <a:endParaRPr lang="en-US" sz="4800" b="1" kern="10" spc="-48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146438" name="WordArt 6"/>
          <p:cNvSpPr>
            <a:spLocks noChangeArrowheads="1" noChangeShapeType="1" noTextEdit="1"/>
          </p:cNvSpPr>
          <p:nvPr/>
        </p:nvSpPr>
        <p:spPr bwMode="auto">
          <a:xfrm>
            <a:off x="457200" y="3810000"/>
            <a:ext cx="8153400" cy="1905000"/>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00FFFF"/>
                  </a:solidFill>
                  <a:round/>
                  <a:headEnd/>
                  <a:tailEnd/>
                </a:ln>
                <a:solidFill>
                  <a:srgbClr val="FF0000"/>
                </a:solidFill>
                <a:effectLst>
                  <a:outerShdw dist="35921" dir="2700000" algn="ctr" rotWithShape="0">
                    <a:srgbClr val="990000"/>
                  </a:outerShdw>
                </a:effectLst>
                <a:latin typeface="Arial"/>
                <a:cs typeface="Arial"/>
              </a:rPr>
              <a:t>UỐNG THUỐC ĐỦ LIỀU</a:t>
            </a:r>
            <a:endParaRPr lang="en-US" sz="3600" b="1" kern="10">
              <a:ln w="19050">
                <a:solidFill>
                  <a:srgbClr val="00FFFF"/>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146437"/>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mph" presetSubtype="0" repeatCount="indefinite" fill="hold" grpId="0" nodeType="clickEffect">
                                  <p:stCondLst>
                                    <p:cond delay="0"/>
                                  </p:stCondLst>
                                  <p:childTnLst>
                                    <p:animClr clrSpc="hsl" dir="cw">
                                      <p:cBhvr override="childStyle">
                                        <p:cTn id="10" dur="500" fill="hold"/>
                                        <p:tgtEl>
                                          <p:spTgt spid="146438"/>
                                        </p:tgtEl>
                                        <p:attrNameLst>
                                          <p:attrName>style.color</p:attrName>
                                        </p:attrNameLst>
                                      </p:cBhvr>
                                      <p:by>
                                        <p:hsl h="-7200000" s="0" l="0"/>
                                      </p:by>
                                    </p:animClr>
                                    <p:animClr clrSpc="hsl" dir="cw">
                                      <p:cBhvr>
                                        <p:cTn id="11" dur="500" fill="hold"/>
                                        <p:tgtEl>
                                          <p:spTgt spid="146438"/>
                                        </p:tgtEl>
                                        <p:attrNameLst>
                                          <p:attrName>fillcolor</p:attrName>
                                        </p:attrNameLst>
                                      </p:cBhvr>
                                      <p:by>
                                        <p:hsl h="-7200000" s="0" l="0"/>
                                      </p:by>
                                    </p:animClr>
                                    <p:animClr clrSpc="hsl" dir="cw">
                                      <p:cBhvr>
                                        <p:cTn id="12" dur="500" fill="hold"/>
                                        <p:tgtEl>
                                          <p:spTgt spid="146438"/>
                                        </p:tgtEl>
                                        <p:attrNameLst>
                                          <p:attrName>stroke.color</p:attrName>
                                        </p:attrNameLst>
                                      </p:cBhvr>
                                      <p:by>
                                        <p:hsl h="-7200000" s="0" l="0"/>
                                      </p:by>
                                    </p:animClr>
                                    <p:set>
                                      <p:cBhvr>
                                        <p:cTn id="13" dur="500" fill="hold"/>
                                        <p:tgtEl>
                                          <p:spTgt spid="1464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P spid="14643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images[6]"/>
          <p:cNvPicPr>
            <a:picLocks noChangeAspect="1" noChangeArrowheads="1"/>
          </p:cNvPicPr>
          <p:nvPr/>
        </p:nvPicPr>
        <p:blipFill>
          <a:blip r:embed="rId2">
            <a:lum bright="12000" contrast="-6000"/>
          </a:blip>
          <a:srcRect/>
          <a:stretch>
            <a:fillRect/>
          </a:stretch>
        </p:blipFill>
        <p:spPr bwMode="auto">
          <a:xfrm>
            <a:off x="0" y="0"/>
            <a:ext cx="9144000" cy="6858000"/>
          </a:xfrm>
          <a:prstGeom prst="rect">
            <a:avLst/>
          </a:prstGeom>
          <a:noFill/>
          <a:ln w="9525">
            <a:noFill/>
            <a:miter lim="800000"/>
            <a:headEnd/>
            <a:tailEnd/>
          </a:ln>
        </p:spPr>
      </p:pic>
      <p:sp>
        <p:nvSpPr>
          <p:cNvPr id="21507" name="Text Box 7"/>
          <p:cNvSpPr txBox="1">
            <a:spLocks noChangeArrowheads="1"/>
          </p:cNvSpPr>
          <p:nvPr/>
        </p:nvSpPr>
        <p:spPr bwMode="auto">
          <a:xfrm>
            <a:off x="441325" y="1484313"/>
            <a:ext cx="184150" cy="366712"/>
          </a:xfrm>
          <a:prstGeom prst="rect">
            <a:avLst/>
          </a:prstGeom>
          <a:noFill/>
          <a:ln w="9525">
            <a:noFill/>
            <a:miter lim="800000"/>
            <a:headEnd/>
            <a:tailEnd/>
          </a:ln>
        </p:spPr>
        <p:txBody>
          <a:bodyPr wrap="none">
            <a:spAutoFit/>
          </a:bodyPr>
          <a:lstStyle/>
          <a:p>
            <a:endParaRPr lang="en-US"/>
          </a:p>
        </p:txBody>
      </p:sp>
      <p:sp>
        <p:nvSpPr>
          <p:cNvPr id="21508" name="Text Box 8"/>
          <p:cNvSpPr txBox="1">
            <a:spLocks noChangeArrowheads="1"/>
          </p:cNvSpPr>
          <p:nvPr/>
        </p:nvSpPr>
        <p:spPr bwMode="auto">
          <a:xfrm>
            <a:off x="517525" y="1484313"/>
            <a:ext cx="184150" cy="366712"/>
          </a:xfrm>
          <a:prstGeom prst="rect">
            <a:avLst/>
          </a:prstGeom>
          <a:noFill/>
          <a:ln w="9525">
            <a:noFill/>
            <a:miter lim="800000"/>
            <a:headEnd/>
            <a:tailEnd/>
          </a:ln>
        </p:spPr>
        <p:txBody>
          <a:bodyPr wrap="none">
            <a:spAutoFit/>
          </a:bodyPr>
          <a:lstStyle/>
          <a:p>
            <a:endParaRPr lang="en-US"/>
          </a:p>
        </p:txBody>
      </p:sp>
      <p:pic>
        <p:nvPicPr>
          <p:cNvPr id="33807" name="Picture 15" descr="merlin_detail_075[1]"/>
          <p:cNvPicPr>
            <a:picLocks noChangeAspect="1" noChangeArrowheads="1" noCrop="1"/>
          </p:cNvPicPr>
          <p:nvPr/>
        </p:nvPicPr>
        <p:blipFill>
          <a:blip r:embed="rId3"/>
          <a:srcRect/>
          <a:stretch>
            <a:fillRect/>
          </a:stretch>
        </p:blipFill>
        <p:spPr bwMode="auto">
          <a:xfrm>
            <a:off x="7848600" y="0"/>
            <a:ext cx="1295400" cy="1400175"/>
          </a:xfrm>
          <a:prstGeom prst="rect">
            <a:avLst/>
          </a:prstGeom>
          <a:noFill/>
          <a:ln w="9525">
            <a:noFill/>
            <a:miter lim="800000"/>
            <a:headEnd/>
            <a:tailEnd/>
          </a:ln>
        </p:spPr>
      </p:pic>
      <p:sp>
        <p:nvSpPr>
          <p:cNvPr id="33809" name="Text Box 17"/>
          <p:cNvSpPr txBox="1">
            <a:spLocks noChangeArrowheads="1"/>
          </p:cNvSpPr>
          <p:nvPr/>
        </p:nvSpPr>
        <p:spPr bwMode="auto">
          <a:xfrm>
            <a:off x="152400" y="1447800"/>
            <a:ext cx="8991600" cy="5016500"/>
          </a:xfrm>
          <a:prstGeom prst="rect">
            <a:avLst/>
          </a:prstGeom>
          <a:noFill/>
          <a:ln w="9525">
            <a:noFill/>
            <a:miter lim="800000"/>
            <a:headEnd/>
            <a:tailEnd/>
          </a:ln>
        </p:spPr>
        <p:txBody>
          <a:bodyPr>
            <a:spAutoFit/>
          </a:bodyPr>
          <a:lstStyle/>
          <a:p>
            <a:pPr eaLnBrk="0" hangingPunct="0"/>
            <a:r>
              <a:rPr lang="en-US" sz="2800" b="1">
                <a:solidFill>
                  <a:srgbClr val="FF0000"/>
                </a:solidFill>
              </a:rPr>
              <a:t>Riêng với kháng sinh là thuốc trị bệnh nhiễm khuẩn cần phải lưu ý:</a:t>
            </a:r>
            <a:r>
              <a:rPr lang="en-US" sz="2800" b="1"/>
              <a:t> </a:t>
            </a:r>
          </a:p>
          <a:p>
            <a:pPr eaLnBrk="0" hangingPunct="0">
              <a:buFontTx/>
              <a:buChar char="-"/>
            </a:pPr>
            <a:r>
              <a:rPr lang="en-US" sz="2400" b="1">
                <a:solidFill>
                  <a:srgbClr val="0000FF"/>
                </a:solidFill>
              </a:rPr>
              <a:t>Chỉ sử dụng kháng sinh khi thật sự bị bệnh nhiễm khuẩn. </a:t>
            </a:r>
          </a:p>
          <a:p>
            <a:pPr eaLnBrk="0" hangingPunct="0">
              <a:buFontTx/>
              <a:buChar char="-"/>
            </a:pPr>
            <a:r>
              <a:rPr lang="en-US" sz="2400" b="1">
                <a:solidFill>
                  <a:srgbClr val="0000FF"/>
                </a:solidFill>
              </a:rPr>
              <a:t>. Phải chọn đúng loại kháng sinh Nếu chọn dùng kháng sinh không đúng loại bệnh thuốc sẽ không có hiệu quả.</a:t>
            </a:r>
          </a:p>
          <a:p>
            <a:pPr eaLnBrk="0" hangingPunct="0">
              <a:buFontTx/>
              <a:buChar char="-"/>
            </a:pPr>
            <a:r>
              <a:rPr lang="en-US" sz="2400" b="1">
                <a:solidFill>
                  <a:srgbClr val="0000FF"/>
                </a:solidFill>
              </a:rPr>
              <a:t>Phải có sự hiểu biết về thể trạng người bệnh. Ðặc biệt đối với các phụ nữ có thai, người già, người bị suy gan, suy thận, chỉ có thầy thuốc điều trị mới có đủ thẩm quyền cho sử dụng kháng sinh.</a:t>
            </a:r>
          </a:p>
          <a:p>
            <a:pPr eaLnBrk="0" hangingPunct="0">
              <a:buFontTx/>
              <a:buChar char="-"/>
            </a:pPr>
            <a:r>
              <a:rPr lang="en-US" sz="2400" b="1">
                <a:solidFill>
                  <a:srgbClr val="0000FF"/>
                </a:solidFill>
              </a:rPr>
              <a:t>Phải dùng kháng sinh đủ thời gian.Tùy theo loại bệnh và tình trạng bệnh thời gian dùng kháng sinh có khi dài khi ngắn nhưng thông thường là không dưới 5 ngày.</a:t>
            </a:r>
          </a:p>
          <a:p>
            <a:pPr eaLnBrk="0" hangingPunct="0"/>
            <a:r>
              <a:rPr lang="en-US" sz="2400" b="1">
                <a:solidFill>
                  <a:srgbClr val="0000FF"/>
                </a:solidFill>
              </a:rPr>
              <a:t>- Chỉ phối hợp nhiều loại kháng sinh khi thật cần thiết</a:t>
            </a:r>
          </a:p>
        </p:txBody>
      </p:sp>
      <p:sp>
        <p:nvSpPr>
          <p:cNvPr id="33812" name="Text Box 20"/>
          <p:cNvSpPr txBox="1">
            <a:spLocks noChangeArrowheads="1"/>
          </p:cNvSpPr>
          <p:nvPr/>
        </p:nvSpPr>
        <p:spPr bwMode="auto">
          <a:xfrm>
            <a:off x="1524000" y="914400"/>
            <a:ext cx="5715000" cy="519113"/>
          </a:xfrm>
          <a:prstGeom prst="rect">
            <a:avLst/>
          </a:prstGeom>
          <a:noFill/>
          <a:ln w="9525">
            <a:noFill/>
            <a:miter lim="800000"/>
            <a:headEnd/>
            <a:tailEnd/>
          </a:ln>
        </p:spPr>
        <p:txBody>
          <a:bodyPr>
            <a:spAutoFit/>
          </a:bodyPr>
          <a:lstStyle/>
          <a:p>
            <a:r>
              <a:rPr lang="en-US" sz="2800" b="1" u="sng">
                <a:solidFill>
                  <a:srgbClr val="006600"/>
                </a:solidFill>
              </a:rPr>
              <a:t>2. Cách Sử dụng thuốc an toàn:</a:t>
            </a:r>
          </a:p>
        </p:txBody>
      </p:sp>
      <p:sp>
        <p:nvSpPr>
          <p:cNvPr id="33813" name="WordArt 21"/>
          <p:cNvSpPr>
            <a:spLocks noChangeArrowheads="1" noChangeShapeType="1" noTextEdit="1"/>
          </p:cNvSpPr>
          <p:nvPr/>
        </p:nvSpPr>
        <p:spPr bwMode="auto">
          <a:xfrm>
            <a:off x="1447800" y="228600"/>
            <a:ext cx="6019800" cy="5334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repeatCount="indefinite" fill="hold" grpId="0" nodeType="clickEffect">
                                  <p:stCondLst>
                                    <p:cond delay="0"/>
                                  </p:stCondLst>
                                  <p:childTnLst>
                                    <p:animClr clrSpc="hsl" dir="cw">
                                      <p:cBhvr override="childStyle">
                                        <p:cTn id="6" dur="500" fill="hold"/>
                                        <p:tgtEl>
                                          <p:spTgt spid="33813"/>
                                        </p:tgtEl>
                                        <p:attrNameLst>
                                          <p:attrName>style.color</p:attrName>
                                        </p:attrNameLst>
                                      </p:cBhvr>
                                      <p:by>
                                        <p:hsl h="0" s="-12549" l="-25098"/>
                                      </p:by>
                                    </p:animClr>
                                    <p:animClr clrSpc="hsl" dir="cw">
                                      <p:cBhvr>
                                        <p:cTn id="7" dur="500" fill="hold"/>
                                        <p:tgtEl>
                                          <p:spTgt spid="33813"/>
                                        </p:tgtEl>
                                        <p:attrNameLst>
                                          <p:attrName>fillcolor</p:attrName>
                                        </p:attrNameLst>
                                      </p:cBhvr>
                                      <p:by>
                                        <p:hsl h="0" s="-12549" l="-25098"/>
                                      </p:by>
                                    </p:animClr>
                                    <p:animClr clrSpc="hsl" dir="cw">
                                      <p:cBhvr>
                                        <p:cTn id="8" dur="500" fill="hold"/>
                                        <p:tgtEl>
                                          <p:spTgt spid="33813"/>
                                        </p:tgtEl>
                                        <p:attrNameLst>
                                          <p:attrName>stroke.color</p:attrName>
                                        </p:attrNameLst>
                                      </p:cBhvr>
                                      <p:by>
                                        <p:hsl h="0" s="-12549" l="-25098"/>
                                      </p:by>
                                    </p:animClr>
                                    <p:set>
                                      <p:cBhvr>
                                        <p:cTn id="9" dur="500" fill="hold"/>
                                        <p:tgtEl>
                                          <p:spTgt spid="338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38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3807"/>
                                        </p:tgtEl>
                                        <p:attrNameLst>
                                          <p:attrName>style.visibility</p:attrName>
                                        </p:attrNameLst>
                                      </p:cBhvr>
                                      <p:to>
                                        <p:strVal val="visible"/>
                                      </p:to>
                                    </p:set>
                                    <p:animEffect transition="in" filter="fade">
                                      <p:cBhvr>
                                        <p:cTn id="18" dur="2000"/>
                                        <p:tgtEl>
                                          <p:spTgt spid="338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3809"/>
                                        </p:tgtEl>
                                        <p:attrNameLst>
                                          <p:attrName>style.visibility</p:attrName>
                                        </p:attrNameLst>
                                      </p:cBhvr>
                                      <p:to>
                                        <p:strVal val="visible"/>
                                      </p:to>
                                    </p:set>
                                    <p:animEffect transition="in" filter="checkerboard(across)">
                                      <p:cBhvr>
                                        <p:cTn id="23" dur="500"/>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p:bldP spid="33812" grpId="0" autoUpdateAnimBg="0"/>
      <p:bldP spid="338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hinh_nen_cho_blog3">
            <a:hlinkClick r:id="rId2"/>
          </p:cNvPr>
          <p:cNvPicPr>
            <a:picLocks noChangeAspect="1" noChangeArrowheads="1"/>
          </p:cNvPicPr>
          <p:nvPr/>
        </p:nvPicPr>
        <p:blipFill>
          <a:blip r:embed="rId3">
            <a:lum bright="-6000" contrast="12000"/>
          </a:blip>
          <a:srcRect/>
          <a:stretch>
            <a:fillRect/>
          </a:stretch>
        </p:blipFill>
        <p:spPr bwMode="auto">
          <a:xfrm>
            <a:off x="0" y="0"/>
            <a:ext cx="9144000" cy="6858000"/>
          </a:xfrm>
          <a:prstGeom prst="rect">
            <a:avLst/>
          </a:prstGeom>
          <a:noFill/>
          <a:ln w="9525">
            <a:noFill/>
            <a:miter lim="800000"/>
            <a:headEnd/>
            <a:tailEnd/>
          </a:ln>
        </p:spPr>
      </p:pic>
      <p:sp>
        <p:nvSpPr>
          <p:cNvPr id="22531" name="Rectangle 10"/>
          <p:cNvSpPr>
            <a:spLocks noChangeArrowheads="1"/>
          </p:cNvSpPr>
          <p:nvPr/>
        </p:nvSpPr>
        <p:spPr bwMode="auto">
          <a:xfrm>
            <a:off x="2819400" y="104775"/>
            <a:ext cx="4314825" cy="519113"/>
          </a:xfrm>
          <a:prstGeom prst="rect">
            <a:avLst/>
          </a:prstGeom>
          <a:noFill/>
          <a:ln w="9525">
            <a:noFill/>
            <a:miter lim="800000"/>
            <a:headEnd/>
            <a:tailEnd/>
          </a:ln>
        </p:spPr>
        <p:txBody>
          <a:bodyPr wrap="none">
            <a:spAutoFit/>
          </a:bodyPr>
          <a:lstStyle/>
          <a:p>
            <a:r>
              <a:rPr lang="en-US" sz="2800" b="1">
                <a:solidFill>
                  <a:srgbClr val="FF3300"/>
                </a:solidFill>
              </a:rPr>
              <a:t>DÙNG THUỐC AN TOÀN</a:t>
            </a:r>
          </a:p>
        </p:txBody>
      </p:sp>
      <p:sp>
        <p:nvSpPr>
          <p:cNvPr id="25613" name="Text Box 13"/>
          <p:cNvSpPr txBox="1">
            <a:spLocks noChangeArrowheads="1"/>
          </p:cNvSpPr>
          <p:nvPr/>
        </p:nvSpPr>
        <p:spPr bwMode="auto">
          <a:xfrm>
            <a:off x="2057400" y="561975"/>
            <a:ext cx="5157788" cy="519113"/>
          </a:xfrm>
          <a:prstGeom prst="rect">
            <a:avLst/>
          </a:prstGeom>
          <a:noFill/>
          <a:ln w="9525">
            <a:noFill/>
            <a:miter lim="800000"/>
            <a:headEnd/>
            <a:tailEnd/>
          </a:ln>
        </p:spPr>
        <p:txBody>
          <a:bodyPr wrap="none">
            <a:spAutoFit/>
          </a:bodyPr>
          <a:lstStyle/>
          <a:p>
            <a:r>
              <a:rPr lang="en-US" sz="2800" b="1" u="sng">
                <a:solidFill>
                  <a:srgbClr val="006600"/>
                </a:solidFill>
              </a:rPr>
              <a:t>3. Trò chơi”Ai nhanh,ai đúng</a:t>
            </a:r>
            <a:r>
              <a:rPr lang="en-US" u="sng">
                <a:solidFill>
                  <a:srgbClr val="006600"/>
                </a:solidFill>
              </a:rPr>
              <a:t>”</a:t>
            </a:r>
          </a:p>
        </p:txBody>
      </p:sp>
      <p:sp>
        <p:nvSpPr>
          <p:cNvPr id="22533" name="Text Box 14"/>
          <p:cNvSpPr txBox="1">
            <a:spLocks noChangeArrowheads="1"/>
          </p:cNvSpPr>
          <p:nvPr/>
        </p:nvSpPr>
        <p:spPr bwMode="auto">
          <a:xfrm>
            <a:off x="228600" y="1828800"/>
            <a:ext cx="2819400" cy="366713"/>
          </a:xfrm>
          <a:prstGeom prst="rect">
            <a:avLst/>
          </a:prstGeom>
          <a:noFill/>
          <a:ln w="9525">
            <a:noFill/>
            <a:miter lim="800000"/>
            <a:headEnd/>
            <a:tailEnd/>
          </a:ln>
        </p:spPr>
        <p:txBody>
          <a:bodyPr>
            <a:spAutoFit/>
          </a:bodyPr>
          <a:lstStyle/>
          <a:p>
            <a:endParaRPr lang="en-US"/>
          </a:p>
        </p:txBody>
      </p:sp>
      <p:sp>
        <p:nvSpPr>
          <p:cNvPr id="25615" name="Text Box 15"/>
          <p:cNvSpPr txBox="1">
            <a:spLocks noChangeArrowheads="1"/>
          </p:cNvSpPr>
          <p:nvPr/>
        </p:nvSpPr>
        <p:spPr bwMode="auto">
          <a:xfrm>
            <a:off x="762000" y="1193800"/>
            <a:ext cx="7939088" cy="701675"/>
          </a:xfrm>
          <a:prstGeom prst="rect">
            <a:avLst/>
          </a:prstGeom>
          <a:noFill/>
          <a:ln w="9525">
            <a:noFill/>
            <a:miter lim="800000"/>
            <a:headEnd/>
            <a:tailEnd/>
          </a:ln>
        </p:spPr>
        <p:txBody>
          <a:bodyPr wrap="none">
            <a:spAutoFit/>
          </a:bodyPr>
          <a:lstStyle/>
          <a:p>
            <a:pPr marL="342900" indent="-342900"/>
            <a:r>
              <a:rPr lang="en-US" sz="2000" b="1">
                <a:solidFill>
                  <a:srgbClr val="FF0000"/>
                </a:solidFill>
              </a:rPr>
              <a:t>1.Để cung cấp vi-ta-min cho cơ thể ,bạn chọn cách nào sau đây:</a:t>
            </a:r>
          </a:p>
          <a:p>
            <a:pPr marL="342900" indent="-342900"/>
            <a:r>
              <a:rPr lang="en-US" sz="2000" b="1">
                <a:solidFill>
                  <a:srgbClr val="FF0000"/>
                </a:solidFill>
              </a:rPr>
              <a:t>Hãy xếp theo thứ tự ưu tiên.</a:t>
            </a:r>
          </a:p>
        </p:txBody>
      </p:sp>
      <p:sp>
        <p:nvSpPr>
          <p:cNvPr id="22535" name="Text Box 23"/>
          <p:cNvSpPr txBox="1">
            <a:spLocks noChangeArrowheads="1"/>
          </p:cNvSpPr>
          <p:nvPr/>
        </p:nvSpPr>
        <p:spPr bwMode="auto">
          <a:xfrm>
            <a:off x="228600" y="2514600"/>
            <a:ext cx="184150" cy="366713"/>
          </a:xfrm>
          <a:prstGeom prst="rect">
            <a:avLst/>
          </a:prstGeom>
          <a:noFill/>
          <a:ln w="9525">
            <a:noFill/>
            <a:miter lim="800000"/>
            <a:headEnd/>
            <a:tailEnd/>
          </a:ln>
        </p:spPr>
        <p:txBody>
          <a:bodyPr wrap="none">
            <a:spAutoFit/>
          </a:bodyPr>
          <a:lstStyle/>
          <a:p>
            <a:endParaRPr lang="en-US"/>
          </a:p>
        </p:txBody>
      </p:sp>
      <p:pic>
        <p:nvPicPr>
          <p:cNvPr id="25663" name="Picture 63" descr="Uong VItamin"/>
          <p:cNvPicPr>
            <a:picLocks noChangeAspect="1" noChangeArrowheads="1"/>
          </p:cNvPicPr>
          <p:nvPr/>
        </p:nvPicPr>
        <p:blipFill>
          <a:blip r:embed="rId4"/>
          <a:srcRect/>
          <a:stretch>
            <a:fillRect/>
          </a:stretch>
        </p:blipFill>
        <p:spPr bwMode="auto">
          <a:xfrm>
            <a:off x="228600" y="2133600"/>
            <a:ext cx="2362200" cy="1631950"/>
          </a:xfrm>
          <a:prstGeom prst="rect">
            <a:avLst/>
          </a:prstGeom>
          <a:noFill/>
          <a:ln w="9525">
            <a:noFill/>
            <a:miter lim="800000"/>
            <a:headEnd/>
            <a:tailEnd/>
          </a:ln>
        </p:spPr>
      </p:pic>
      <p:pic>
        <p:nvPicPr>
          <p:cNvPr id="25664" name="Picture 64" descr="Tiem Vitamin"/>
          <p:cNvPicPr>
            <a:picLocks noChangeAspect="1" noChangeArrowheads="1"/>
          </p:cNvPicPr>
          <p:nvPr/>
        </p:nvPicPr>
        <p:blipFill>
          <a:blip r:embed="rId5"/>
          <a:srcRect/>
          <a:stretch>
            <a:fillRect/>
          </a:stretch>
        </p:blipFill>
        <p:spPr bwMode="auto">
          <a:xfrm>
            <a:off x="152400" y="4343400"/>
            <a:ext cx="2362200" cy="2011363"/>
          </a:xfrm>
          <a:prstGeom prst="rect">
            <a:avLst/>
          </a:prstGeom>
          <a:noFill/>
          <a:ln w="9525">
            <a:noFill/>
            <a:miter lim="800000"/>
            <a:headEnd/>
            <a:tailEnd/>
          </a:ln>
        </p:spPr>
      </p:pic>
      <p:pic>
        <p:nvPicPr>
          <p:cNvPr id="25665" name="Picture 65" descr="Thuc an chua Vitamin"/>
          <p:cNvPicPr>
            <a:picLocks noChangeAspect="1" noChangeArrowheads="1"/>
          </p:cNvPicPr>
          <p:nvPr/>
        </p:nvPicPr>
        <p:blipFill>
          <a:blip r:embed="rId6"/>
          <a:srcRect/>
          <a:stretch>
            <a:fillRect/>
          </a:stretch>
        </p:blipFill>
        <p:spPr bwMode="auto">
          <a:xfrm>
            <a:off x="3276600" y="2514600"/>
            <a:ext cx="2409825" cy="3733800"/>
          </a:xfrm>
          <a:prstGeom prst="rect">
            <a:avLst/>
          </a:prstGeom>
          <a:noFill/>
          <a:ln w="9525">
            <a:noFill/>
            <a:miter lim="800000"/>
            <a:headEnd/>
            <a:tailEnd/>
          </a:ln>
        </p:spPr>
      </p:pic>
      <p:sp>
        <p:nvSpPr>
          <p:cNvPr id="221205" name="WordArt 21"/>
          <p:cNvSpPr>
            <a:spLocks noChangeArrowheads="1" noChangeShapeType="1" noTextEdit="1"/>
          </p:cNvSpPr>
          <p:nvPr/>
        </p:nvSpPr>
        <p:spPr bwMode="auto">
          <a:xfrm>
            <a:off x="7924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10</a:t>
            </a:r>
          </a:p>
        </p:txBody>
      </p:sp>
      <p:sp>
        <p:nvSpPr>
          <p:cNvPr id="221206" name="WordArt 22"/>
          <p:cNvSpPr>
            <a:spLocks noChangeArrowheads="1" noChangeShapeType="1" noTextEdit="1"/>
          </p:cNvSpPr>
          <p:nvPr/>
        </p:nvSpPr>
        <p:spPr bwMode="auto">
          <a:xfrm>
            <a:off x="80010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9</a:t>
            </a:r>
          </a:p>
        </p:txBody>
      </p:sp>
      <p:sp>
        <p:nvSpPr>
          <p:cNvPr id="221207" name="WordArt 23"/>
          <p:cNvSpPr>
            <a:spLocks noChangeArrowheads="1" noChangeShapeType="1" noTextEdit="1"/>
          </p:cNvSpPr>
          <p:nvPr/>
        </p:nvSpPr>
        <p:spPr bwMode="auto">
          <a:xfrm>
            <a:off x="7924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8</a:t>
            </a:r>
          </a:p>
        </p:txBody>
      </p:sp>
      <p:sp>
        <p:nvSpPr>
          <p:cNvPr id="221208" name="WordArt 24"/>
          <p:cNvSpPr>
            <a:spLocks noChangeArrowheads="1" noChangeShapeType="1" noTextEdit="1"/>
          </p:cNvSpPr>
          <p:nvPr/>
        </p:nvSpPr>
        <p:spPr bwMode="auto">
          <a:xfrm>
            <a:off x="80010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7</a:t>
            </a:r>
          </a:p>
        </p:txBody>
      </p:sp>
      <p:sp>
        <p:nvSpPr>
          <p:cNvPr id="221209" name="WordArt 25"/>
          <p:cNvSpPr>
            <a:spLocks noChangeArrowheads="1" noChangeShapeType="1" noTextEdit="1"/>
          </p:cNvSpPr>
          <p:nvPr/>
        </p:nvSpPr>
        <p:spPr bwMode="auto">
          <a:xfrm>
            <a:off x="80772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6</a:t>
            </a:r>
          </a:p>
        </p:txBody>
      </p:sp>
      <p:sp>
        <p:nvSpPr>
          <p:cNvPr id="221210" name="WordArt 26"/>
          <p:cNvSpPr>
            <a:spLocks noChangeArrowheads="1" noChangeShapeType="1" noTextEdit="1"/>
          </p:cNvSpPr>
          <p:nvPr/>
        </p:nvSpPr>
        <p:spPr bwMode="auto">
          <a:xfrm>
            <a:off x="8153400" y="3048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5</a:t>
            </a:r>
          </a:p>
        </p:txBody>
      </p:sp>
      <p:sp>
        <p:nvSpPr>
          <p:cNvPr id="221211" name="WordArt 27"/>
          <p:cNvSpPr>
            <a:spLocks noChangeArrowheads="1" noChangeShapeType="1" noTextEdit="1"/>
          </p:cNvSpPr>
          <p:nvPr/>
        </p:nvSpPr>
        <p:spPr bwMode="auto">
          <a:xfrm>
            <a:off x="80010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4</a:t>
            </a:r>
          </a:p>
        </p:txBody>
      </p:sp>
      <p:sp>
        <p:nvSpPr>
          <p:cNvPr id="221212" name="WordArt 28"/>
          <p:cNvSpPr>
            <a:spLocks noChangeArrowheads="1" noChangeShapeType="1" noTextEdit="1"/>
          </p:cNvSpPr>
          <p:nvPr/>
        </p:nvSpPr>
        <p:spPr bwMode="auto">
          <a:xfrm>
            <a:off x="80772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3</a:t>
            </a:r>
          </a:p>
        </p:txBody>
      </p:sp>
      <p:sp>
        <p:nvSpPr>
          <p:cNvPr id="221213" name="WordArt 29"/>
          <p:cNvSpPr>
            <a:spLocks noChangeArrowheads="1" noChangeShapeType="1" noTextEdit="1"/>
          </p:cNvSpPr>
          <p:nvPr/>
        </p:nvSpPr>
        <p:spPr bwMode="auto">
          <a:xfrm>
            <a:off x="81534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sp>
        <p:nvSpPr>
          <p:cNvPr id="221214" name="WordArt 30"/>
          <p:cNvSpPr>
            <a:spLocks noChangeArrowheads="1" noChangeShapeType="1" noTextEdit="1"/>
          </p:cNvSpPr>
          <p:nvPr/>
        </p:nvSpPr>
        <p:spPr bwMode="auto">
          <a:xfrm>
            <a:off x="80772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sp>
        <p:nvSpPr>
          <p:cNvPr id="221215" name="WordArt 31"/>
          <p:cNvSpPr>
            <a:spLocks noChangeArrowheads="1" noChangeShapeType="1" noTextEdit="1"/>
          </p:cNvSpPr>
          <p:nvPr/>
        </p:nvSpPr>
        <p:spPr bwMode="auto">
          <a:xfrm>
            <a:off x="7924800" y="228600"/>
            <a:ext cx="9239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HẾT GIỜ</a:t>
            </a:r>
          </a:p>
        </p:txBody>
      </p:sp>
      <p:sp>
        <p:nvSpPr>
          <p:cNvPr id="25677" name="Text Box 77"/>
          <p:cNvSpPr txBox="1">
            <a:spLocks noChangeArrowheads="1"/>
          </p:cNvSpPr>
          <p:nvPr/>
        </p:nvSpPr>
        <p:spPr bwMode="auto">
          <a:xfrm>
            <a:off x="2819400" y="2438400"/>
            <a:ext cx="311150" cy="366713"/>
          </a:xfrm>
          <a:prstGeom prst="rect">
            <a:avLst/>
          </a:prstGeom>
          <a:noFill/>
          <a:ln w="9525">
            <a:noFill/>
            <a:miter lim="800000"/>
            <a:headEnd/>
            <a:tailEnd/>
          </a:ln>
        </p:spPr>
        <p:txBody>
          <a:bodyPr wrap="none">
            <a:spAutoFit/>
          </a:bodyPr>
          <a:lstStyle/>
          <a:p>
            <a:r>
              <a:rPr lang="en-US" b="1">
                <a:solidFill>
                  <a:srgbClr val="000000"/>
                </a:solidFill>
              </a:rPr>
              <a:t>2</a:t>
            </a:r>
          </a:p>
        </p:txBody>
      </p:sp>
      <p:sp>
        <p:nvSpPr>
          <p:cNvPr id="25678" name="Text Box 78"/>
          <p:cNvSpPr txBox="1">
            <a:spLocks noChangeArrowheads="1"/>
          </p:cNvSpPr>
          <p:nvPr/>
        </p:nvSpPr>
        <p:spPr bwMode="auto">
          <a:xfrm>
            <a:off x="914400" y="6019800"/>
            <a:ext cx="311150" cy="366713"/>
          </a:xfrm>
          <a:prstGeom prst="rect">
            <a:avLst/>
          </a:prstGeom>
          <a:noFill/>
          <a:ln w="9525">
            <a:noFill/>
            <a:miter lim="800000"/>
            <a:headEnd/>
            <a:tailEnd/>
          </a:ln>
        </p:spPr>
        <p:txBody>
          <a:bodyPr>
            <a:spAutoFit/>
          </a:bodyPr>
          <a:lstStyle/>
          <a:p>
            <a:r>
              <a:rPr lang="en-US" b="1"/>
              <a:t>1</a:t>
            </a:r>
          </a:p>
        </p:txBody>
      </p:sp>
      <p:sp>
        <p:nvSpPr>
          <p:cNvPr id="25679" name="Text Box 79"/>
          <p:cNvSpPr txBox="1">
            <a:spLocks noChangeArrowheads="1"/>
          </p:cNvSpPr>
          <p:nvPr/>
        </p:nvSpPr>
        <p:spPr bwMode="auto">
          <a:xfrm>
            <a:off x="2743200" y="5638800"/>
            <a:ext cx="311150" cy="366713"/>
          </a:xfrm>
          <a:prstGeom prst="rect">
            <a:avLst/>
          </a:prstGeom>
          <a:noFill/>
          <a:ln w="9525">
            <a:noFill/>
            <a:miter lim="800000"/>
            <a:headEnd/>
            <a:tailEnd/>
          </a:ln>
        </p:spPr>
        <p:txBody>
          <a:bodyPr wrap="none">
            <a:spAutoFit/>
          </a:bodyPr>
          <a:lstStyle/>
          <a:p>
            <a:r>
              <a:rPr lang="en-US" b="1"/>
              <a:t>3</a:t>
            </a:r>
          </a:p>
        </p:txBody>
      </p:sp>
      <p:pic>
        <p:nvPicPr>
          <p:cNvPr id="25680" name="Picture 80" descr="cyworld0213[1]"/>
          <p:cNvPicPr>
            <a:picLocks noChangeAspect="1" noChangeArrowheads="1" noCrop="1"/>
          </p:cNvPicPr>
          <p:nvPr/>
        </p:nvPicPr>
        <p:blipFill>
          <a:blip r:embed="rId7">
            <a:lum bright="-54000" contrast="54000"/>
          </a:blip>
          <a:srcRect/>
          <a:stretch>
            <a:fillRect/>
          </a:stretch>
        </p:blipFill>
        <p:spPr bwMode="auto">
          <a:xfrm>
            <a:off x="7772400" y="2971800"/>
            <a:ext cx="857250" cy="2857500"/>
          </a:xfrm>
          <a:prstGeom prst="rect">
            <a:avLst/>
          </a:prstGeom>
          <a:noFill/>
          <a:ln w="9525">
            <a:noFill/>
            <a:miter lim="800000"/>
            <a:headEnd/>
            <a:tailEnd/>
          </a:ln>
        </p:spPr>
      </p:pic>
      <p:sp>
        <p:nvSpPr>
          <p:cNvPr id="25681" name="Text Box 81"/>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5</a:t>
            </a:r>
          </a:p>
        </p:txBody>
      </p:sp>
      <p:sp>
        <p:nvSpPr>
          <p:cNvPr id="25683" name="Text Box 83"/>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6</a:t>
            </a:r>
          </a:p>
        </p:txBody>
      </p:sp>
      <p:sp>
        <p:nvSpPr>
          <p:cNvPr id="25684" name="Text Box 84"/>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7</a:t>
            </a:r>
          </a:p>
        </p:txBody>
      </p:sp>
      <p:sp>
        <p:nvSpPr>
          <p:cNvPr id="25685" name="Text Box 85"/>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8</a:t>
            </a:r>
          </a:p>
        </p:txBody>
      </p:sp>
      <p:sp>
        <p:nvSpPr>
          <p:cNvPr id="25686" name="Text Box 86"/>
          <p:cNvSpPr txBox="1">
            <a:spLocks noChangeArrowheads="1"/>
          </p:cNvSpPr>
          <p:nvPr/>
        </p:nvSpPr>
        <p:spPr bwMode="auto">
          <a:xfrm>
            <a:off x="8077200" y="3352800"/>
            <a:ext cx="311150" cy="366713"/>
          </a:xfrm>
          <a:prstGeom prst="rect">
            <a:avLst/>
          </a:prstGeom>
          <a:noFill/>
          <a:ln w="9525">
            <a:noFill/>
            <a:miter lim="800000"/>
            <a:headEnd/>
            <a:tailEnd/>
          </a:ln>
        </p:spPr>
        <p:txBody>
          <a:bodyPr wrap="none">
            <a:spAutoFit/>
          </a:bodyPr>
          <a:lstStyle/>
          <a:p>
            <a:r>
              <a:rPr lang="en-US">
                <a:solidFill>
                  <a:srgbClr val="FF0000"/>
                </a:solidFill>
              </a:rPr>
              <a:t>9</a:t>
            </a:r>
          </a:p>
        </p:txBody>
      </p:sp>
      <p:sp>
        <p:nvSpPr>
          <p:cNvPr id="25687" name="Text Box 87"/>
          <p:cNvSpPr txBox="1">
            <a:spLocks noChangeArrowheads="1"/>
          </p:cNvSpPr>
          <p:nvPr/>
        </p:nvSpPr>
        <p:spPr bwMode="auto">
          <a:xfrm>
            <a:off x="8001000" y="3352800"/>
            <a:ext cx="438150" cy="366713"/>
          </a:xfrm>
          <a:prstGeom prst="rect">
            <a:avLst/>
          </a:prstGeom>
          <a:noFill/>
          <a:ln w="9525">
            <a:noFill/>
            <a:miter lim="800000"/>
            <a:headEnd/>
            <a:tailEnd/>
          </a:ln>
        </p:spPr>
        <p:txBody>
          <a:bodyPr wrap="none">
            <a:spAutoFit/>
          </a:bodyPr>
          <a:lstStyle/>
          <a:p>
            <a:r>
              <a:rPr lang="en-US">
                <a:solidFill>
                  <a:srgbClr val="FF0000"/>
                </a:solidFill>
              </a:rPr>
              <a:t>10</a:t>
            </a:r>
          </a:p>
        </p:txBody>
      </p:sp>
      <p:sp>
        <p:nvSpPr>
          <p:cNvPr id="25692" name="Text Box 92"/>
          <p:cNvSpPr txBox="1">
            <a:spLocks noChangeArrowheads="1"/>
          </p:cNvSpPr>
          <p:nvPr/>
        </p:nvSpPr>
        <p:spPr bwMode="auto">
          <a:xfrm>
            <a:off x="6019800" y="1905000"/>
            <a:ext cx="2590800" cy="641350"/>
          </a:xfrm>
          <a:prstGeom prst="rect">
            <a:avLst/>
          </a:prstGeom>
          <a:noFill/>
          <a:ln w="9525">
            <a:noFill/>
            <a:miter lim="800000"/>
            <a:headEnd/>
            <a:tailEnd/>
          </a:ln>
        </p:spPr>
        <p:txBody>
          <a:bodyPr>
            <a:spAutoFit/>
          </a:bodyPr>
          <a:lstStyle/>
          <a:p>
            <a:r>
              <a:rPr lang="en-US" b="1"/>
              <a:t>Các thức ăn chứa nhiều vitamin</a:t>
            </a:r>
          </a:p>
        </p:txBody>
      </p:sp>
      <p:pic>
        <p:nvPicPr>
          <p:cNvPr id="25693" name="Picture 93" descr="TRAI CAY"/>
          <p:cNvPicPr>
            <a:picLocks noChangeAspect="1" noChangeArrowheads="1"/>
          </p:cNvPicPr>
          <p:nvPr/>
        </p:nvPicPr>
        <p:blipFill>
          <a:blip r:embed="rId8"/>
          <a:srcRect/>
          <a:stretch>
            <a:fillRect/>
          </a:stretch>
        </p:blipFill>
        <p:spPr bwMode="auto">
          <a:xfrm>
            <a:off x="5791200" y="2590800"/>
            <a:ext cx="3124200" cy="2209800"/>
          </a:xfrm>
          <a:prstGeom prst="rect">
            <a:avLst/>
          </a:prstGeom>
          <a:noFill/>
          <a:ln w="9525">
            <a:noFill/>
            <a:miter lim="800000"/>
            <a:headEnd/>
            <a:tailEnd/>
          </a:ln>
        </p:spPr>
      </p:pic>
      <p:pic>
        <p:nvPicPr>
          <p:cNvPr id="25694" name="Picture 94" descr="ttcx"/>
          <p:cNvPicPr>
            <a:picLocks noChangeAspect="1" noChangeArrowheads="1"/>
          </p:cNvPicPr>
          <p:nvPr/>
        </p:nvPicPr>
        <p:blipFill>
          <a:blip r:embed="rId9"/>
          <a:srcRect/>
          <a:stretch>
            <a:fillRect/>
          </a:stretch>
        </p:blipFill>
        <p:spPr bwMode="auto">
          <a:xfrm>
            <a:off x="5867400" y="4876800"/>
            <a:ext cx="3048000" cy="18288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5615"/>
                                        </p:tgtEl>
                                        <p:attrNameLst>
                                          <p:attrName>style.visibility</p:attrName>
                                        </p:attrNameLst>
                                      </p:cBhvr>
                                      <p:to>
                                        <p:strVal val="visible"/>
                                      </p:to>
                                    </p:set>
                                    <p:animEffect transition="in" filter="blinds(horizontal)">
                                      <p:cBhvr>
                                        <p:cTn id="11" dur="500"/>
                                        <p:tgtEl>
                                          <p:spTgt spid="256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nodeType="clickEffect">
                                  <p:stCondLst>
                                    <p:cond delay="0"/>
                                  </p:stCondLst>
                                  <p:childTnLst>
                                    <p:set>
                                      <p:cBhvr>
                                        <p:cTn id="15" dur="1" fill="hold">
                                          <p:stCondLst>
                                            <p:cond delay="0"/>
                                          </p:stCondLst>
                                        </p:cTn>
                                        <p:tgtEl>
                                          <p:spTgt spid="25663"/>
                                        </p:tgtEl>
                                        <p:attrNameLst>
                                          <p:attrName>style.visibility</p:attrName>
                                        </p:attrNameLst>
                                      </p:cBhvr>
                                      <p:to>
                                        <p:strVal val="visible"/>
                                      </p:to>
                                    </p:set>
                                    <p:anim calcmode="lin" valueType="num">
                                      <p:cBhvr>
                                        <p:cTn id="16" dur="1000" fill="hold"/>
                                        <p:tgtEl>
                                          <p:spTgt spid="25663"/>
                                        </p:tgtEl>
                                        <p:attrNameLst>
                                          <p:attrName>ppt_w</p:attrName>
                                        </p:attrNameLst>
                                      </p:cBhvr>
                                      <p:tavLst>
                                        <p:tav tm="0">
                                          <p:val>
                                            <p:strVal val="#ppt_w*0.70"/>
                                          </p:val>
                                        </p:tav>
                                        <p:tav tm="100000">
                                          <p:val>
                                            <p:strVal val="#ppt_w"/>
                                          </p:val>
                                        </p:tav>
                                      </p:tavLst>
                                    </p:anim>
                                    <p:anim calcmode="lin" valueType="num">
                                      <p:cBhvr>
                                        <p:cTn id="17" dur="1000" fill="hold"/>
                                        <p:tgtEl>
                                          <p:spTgt spid="25663"/>
                                        </p:tgtEl>
                                        <p:attrNameLst>
                                          <p:attrName>ppt_h</p:attrName>
                                        </p:attrNameLst>
                                      </p:cBhvr>
                                      <p:tavLst>
                                        <p:tav tm="0">
                                          <p:val>
                                            <p:strVal val="#ppt_h"/>
                                          </p:val>
                                        </p:tav>
                                        <p:tav tm="100000">
                                          <p:val>
                                            <p:strVal val="#ppt_h"/>
                                          </p:val>
                                        </p:tav>
                                      </p:tavLst>
                                    </p:anim>
                                    <p:animEffect transition="in" filter="fade">
                                      <p:cBhvr>
                                        <p:cTn id="18" dur="1000"/>
                                        <p:tgtEl>
                                          <p:spTgt spid="256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25664"/>
                                        </p:tgtEl>
                                        <p:attrNameLst>
                                          <p:attrName>style.visibility</p:attrName>
                                        </p:attrNameLst>
                                      </p:cBhvr>
                                      <p:to>
                                        <p:strVal val="visible"/>
                                      </p:to>
                                    </p:set>
                                    <p:animEffect transition="in" filter="wheel(4)">
                                      <p:cBhvr>
                                        <p:cTn id="23" dur="2000"/>
                                        <p:tgtEl>
                                          <p:spTgt spid="256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5665"/>
                                        </p:tgtEl>
                                        <p:attrNameLst>
                                          <p:attrName>style.visibility</p:attrName>
                                        </p:attrNameLst>
                                      </p:cBhvr>
                                      <p:to>
                                        <p:strVal val="visible"/>
                                      </p:to>
                                    </p:set>
                                    <p:anim calcmode="lin" valueType="num">
                                      <p:cBhvr>
                                        <p:cTn id="28" dur="1000" fill="hold"/>
                                        <p:tgtEl>
                                          <p:spTgt spid="25665"/>
                                        </p:tgtEl>
                                        <p:attrNameLst>
                                          <p:attrName>ppt_x</p:attrName>
                                        </p:attrNameLst>
                                      </p:cBhvr>
                                      <p:tavLst>
                                        <p:tav tm="0">
                                          <p:val>
                                            <p:strVal val="#ppt_x-.2"/>
                                          </p:val>
                                        </p:tav>
                                        <p:tav tm="100000">
                                          <p:val>
                                            <p:strVal val="#ppt_x"/>
                                          </p:val>
                                        </p:tav>
                                      </p:tavLst>
                                    </p:anim>
                                    <p:anim calcmode="lin" valueType="num">
                                      <p:cBhvr>
                                        <p:cTn id="29" dur="1000" fill="hold"/>
                                        <p:tgtEl>
                                          <p:spTgt spid="2566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1205"/>
                                        </p:tgtEl>
                                        <p:attrNameLst>
                                          <p:attrName>style.visibility</p:attrName>
                                        </p:attrNameLst>
                                      </p:cBhvr>
                                      <p:to>
                                        <p:strVal val="visible"/>
                                      </p:to>
                                    </p:set>
                                    <p:animEffect transition="in" filter="dissolve">
                                      <p:cBhvr>
                                        <p:cTn id="35" dur="500"/>
                                        <p:tgtEl>
                                          <p:spTgt spid="221205"/>
                                        </p:tgtEl>
                                      </p:cBhvr>
                                    </p:animEffect>
                                  </p:childTnLst>
                                </p:cTn>
                              </p:par>
                            </p:childTnLst>
                          </p:cTn>
                        </p:par>
                        <p:par>
                          <p:cTn id="36" fill="hold" nodeType="afterGroup">
                            <p:stCondLst>
                              <p:cond delay="500"/>
                            </p:stCondLst>
                            <p:childTnLst>
                              <p:par>
                                <p:cTn id="37" presetID="4" presetClass="exit" presetSubtype="16" fill="hold" grpId="1" nodeType="afterEffect">
                                  <p:stCondLst>
                                    <p:cond delay="0"/>
                                  </p:stCondLst>
                                  <p:childTnLst>
                                    <p:animEffect transition="out" filter="box(in)">
                                      <p:cBhvr>
                                        <p:cTn id="38" dur="500"/>
                                        <p:tgtEl>
                                          <p:spTgt spid="221205"/>
                                        </p:tgtEl>
                                      </p:cBhvr>
                                    </p:animEffect>
                                    <p:set>
                                      <p:cBhvr>
                                        <p:cTn id="39" dur="1" fill="hold">
                                          <p:stCondLst>
                                            <p:cond delay="499"/>
                                          </p:stCondLst>
                                        </p:cTn>
                                        <p:tgtEl>
                                          <p:spTgt spid="221205"/>
                                        </p:tgtEl>
                                        <p:attrNameLst>
                                          <p:attrName>style.visibility</p:attrName>
                                        </p:attrNameLst>
                                      </p:cBhvr>
                                      <p:to>
                                        <p:strVal val="hidden"/>
                                      </p:to>
                                    </p:set>
                                  </p:childTnLst>
                                </p:cTn>
                              </p:par>
                            </p:childTnLst>
                          </p:cTn>
                        </p:par>
                        <p:par>
                          <p:cTn id="40" fill="hold" nodeType="afterGroup">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221206"/>
                                        </p:tgtEl>
                                        <p:attrNameLst>
                                          <p:attrName>style.visibility</p:attrName>
                                        </p:attrNameLst>
                                      </p:cBhvr>
                                      <p:to>
                                        <p:strVal val="visible"/>
                                      </p:to>
                                    </p:set>
                                    <p:animEffect transition="in" filter="dissolve">
                                      <p:cBhvr>
                                        <p:cTn id="43" dur="500"/>
                                        <p:tgtEl>
                                          <p:spTgt spid="221206"/>
                                        </p:tgtEl>
                                      </p:cBhvr>
                                    </p:animEffect>
                                  </p:childTnLst>
                                </p:cTn>
                              </p:par>
                            </p:childTnLst>
                          </p:cTn>
                        </p:par>
                        <p:par>
                          <p:cTn id="44" fill="hold" nodeType="afterGroup">
                            <p:stCondLst>
                              <p:cond delay="1500"/>
                            </p:stCondLst>
                            <p:childTnLst>
                              <p:par>
                                <p:cTn id="45" presetID="4" presetClass="exit" presetSubtype="16" fill="hold" grpId="1" nodeType="afterEffect">
                                  <p:stCondLst>
                                    <p:cond delay="0"/>
                                  </p:stCondLst>
                                  <p:childTnLst>
                                    <p:animEffect transition="out" filter="box(in)">
                                      <p:cBhvr>
                                        <p:cTn id="46" dur="500"/>
                                        <p:tgtEl>
                                          <p:spTgt spid="221206"/>
                                        </p:tgtEl>
                                      </p:cBhvr>
                                    </p:animEffect>
                                    <p:set>
                                      <p:cBhvr>
                                        <p:cTn id="47" dur="1" fill="hold">
                                          <p:stCondLst>
                                            <p:cond delay="499"/>
                                          </p:stCondLst>
                                        </p:cTn>
                                        <p:tgtEl>
                                          <p:spTgt spid="221206"/>
                                        </p:tgtEl>
                                        <p:attrNameLst>
                                          <p:attrName>style.visibility</p:attrName>
                                        </p:attrNameLst>
                                      </p:cBhvr>
                                      <p:to>
                                        <p:strVal val="hidden"/>
                                      </p:to>
                                    </p:set>
                                  </p:childTnLst>
                                </p:cTn>
                              </p:par>
                            </p:childTnLst>
                          </p:cTn>
                        </p:par>
                        <p:par>
                          <p:cTn id="48" fill="hold" nodeType="afterGroup">
                            <p:stCondLst>
                              <p:cond delay="2000"/>
                            </p:stCondLst>
                            <p:childTnLst>
                              <p:par>
                                <p:cTn id="49" presetID="9" presetClass="entr" presetSubtype="0" fill="hold" grpId="0" nodeType="afterEffect">
                                  <p:stCondLst>
                                    <p:cond delay="0"/>
                                  </p:stCondLst>
                                  <p:childTnLst>
                                    <p:set>
                                      <p:cBhvr>
                                        <p:cTn id="50" dur="1" fill="hold">
                                          <p:stCondLst>
                                            <p:cond delay="0"/>
                                          </p:stCondLst>
                                        </p:cTn>
                                        <p:tgtEl>
                                          <p:spTgt spid="221207"/>
                                        </p:tgtEl>
                                        <p:attrNameLst>
                                          <p:attrName>style.visibility</p:attrName>
                                        </p:attrNameLst>
                                      </p:cBhvr>
                                      <p:to>
                                        <p:strVal val="visible"/>
                                      </p:to>
                                    </p:set>
                                    <p:animEffect transition="in" filter="dissolve">
                                      <p:cBhvr>
                                        <p:cTn id="51" dur="500"/>
                                        <p:tgtEl>
                                          <p:spTgt spid="221207"/>
                                        </p:tgtEl>
                                      </p:cBhvr>
                                    </p:animEffect>
                                  </p:childTnLst>
                                </p:cTn>
                              </p:par>
                            </p:childTnLst>
                          </p:cTn>
                        </p:par>
                        <p:par>
                          <p:cTn id="52" fill="hold" nodeType="afterGroup">
                            <p:stCondLst>
                              <p:cond delay="2500"/>
                            </p:stCondLst>
                            <p:childTnLst>
                              <p:par>
                                <p:cTn id="53" presetID="4" presetClass="exit" presetSubtype="16" fill="hold" grpId="1" nodeType="afterEffect">
                                  <p:stCondLst>
                                    <p:cond delay="0"/>
                                  </p:stCondLst>
                                  <p:childTnLst>
                                    <p:animEffect transition="out" filter="box(in)">
                                      <p:cBhvr>
                                        <p:cTn id="54" dur="500"/>
                                        <p:tgtEl>
                                          <p:spTgt spid="221207"/>
                                        </p:tgtEl>
                                      </p:cBhvr>
                                    </p:animEffect>
                                    <p:set>
                                      <p:cBhvr>
                                        <p:cTn id="55" dur="1" fill="hold">
                                          <p:stCondLst>
                                            <p:cond delay="499"/>
                                          </p:stCondLst>
                                        </p:cTn>
                                        <p:tgtEl>
                                          <p:spTgt spid="221207"/>
                                        </p:tgtEl>
                                        <p:attrNameLst>
                                          <p:attrName>style.visibility</p:attrName>
                                        </p:attrNameLst>
                                      </p:cBhvr>
                                      <p:to>
                                        <p:strVal val="hidden"/>
                                      </p:to>
                                    </p:set>
                                  </p:childTnLst>
                                </p:cTn>
                              </p:par>
                            </p:childTnLst>
                          </p:cTn>
                        </p:par>
                        <p:par>
                          <p:cTn id="56" fill="hold" nodeType="afterGroup">
                            <p:stCondLst>
                              <p:cond delay="3000"/>
                            </p:stCondLst>
                            <p:childTnLst>
                              <p:par>
                                <p:cTn id="57" presetID="9" presetClass="entr" presetSubtype="0" fill="hold" grpId="0" nodeType="afterEffect">
                                  <p:stCondLst>
                                    <p:cond delay="0"/>
                                  </p:stCondLst>
                                  <p:childTnLst>
                                    <p:set>
                                      <p:cBhvr>
                                        <p:cTn id="58" dur="1" fill="hold">
                                          <p:stCondLst>
                                            <p:cond delay="0"/>
                                          </p:stCondLst>
                                        </p:cTn>
                                        <p:tgtEl>
                                          <p:spTgt spid="221208"/>
                                        </p:tgtEl>
                                        <p:attrNameLst>
                                          <p:attrName>style.visibility</p:attrName>
                                        </p:attrNameLst>
                                      </p:cBhvr>
                                      <p:to>
                                        <p:strVal val="visible"/>
                                      </p:to>
                                    </p:set>
                                    <p:animEffect transition="in" filter="dissolve">
                                      <p:cBhvr>
                                        <p:cTn id="59" dur="500"/>
                                        <p:tgtEl>
                                          <p:spTgt spid="221208"/>
                                        </p:tgtEl>
                                      </p:cBhvr>
                                    </p:animEffect>
                                  </p:childTnLst>
                                </p:cTn>
                              </p:par>
                            </p:childTnLst>
                          </p:cTn>
                        </p:par>
                        <p:par>
                          <p:cTn id="60" fill="hold" nodeType="afterGroup">
                            <p:stCondLst>
                              <p:cond delay="3500"/>
                            </p:stCondLst>
                            <p:childTnLst>
                              <p:par>
                                <p:cTn id="61" presetID="4" presetClass="exit" presetSubtype="16" fill="hold" grpId="1" nodeType="afterEffect">
                                  <p:stCondLst>
                                    <p:cond delay="0"/>
                                  </p:stCondLst>
                                  <p:childTnLst>
                                    <p:animEffect transition="out" filter="box(in)">
                                      <p:cBhvr>
                                        <p:cTn id="62" dur="500"/>
                                        <p:tgtEl>
                                          <p:spTgt spid="221208"/>
                                        </p:tgtEl>
                                      </p:cBhvr>
                                    </p:animEffect>
                                    <p:set>
                                      <p:cBhvr>
                                        <p:cTn id="63" dur="1" fill="hold">
                                          <p:stCondLst>
                                            <p:cond delay="499"/>
                                          </p:stCondLst>
                                        </p:cTn>
                                        <p:tgtEl>
                                          <p:spTgt spid="221208"/>
                                        </p:tgtEl>
                                        <p:attrNameLst>
                                          <p:attrName>style.visibility</p:attrName>
                                        </p:attrNameLst>
                                      </p:cBhvr>
                                      <p:to>
                                        <p:strVal val="hidden"/>
                                      </p:to>
                                    </p:set>
                                  </p:childTnLst>
                                </p:cTn>
                              </p:par>
                            </p:childTnLst>
                          </p:cTn>
                        </p:par>
                        <p:par>
                          <p:cTn id="64" fill="hold" nodeType="afterGroup">
                            <p:stCondLst>
                              <p:cond delay="4000"/>
                            </p:stCondLst>
                            <p:childTnLst>
                              <p:par>
                                <p:cTn id="65" presetID="9" presetClass="entr" presetSubtype="0" fill="hold" grpId="0" nodeType="afterEffect">
                                  <p:stCondLst>
                                    <p:cond delay="0"/>
                                  </p:stCondLst>
                                  <p:childTnLst>
                                    <p:set>
                                      <p:cBhvr>
                                        <p:cTn id="66" dur="1" fill="hold">
                                          <p:stCondLst>
                                            <p:cond delay="0"/>
                                          </p:stCondLst>
                                        </p:cTn>
                                        <p:tgtEl>
                                          <p:spTgt spid="221209"/>
                                        </p:tgtEl>
                                        <p:attrNameLst>
                                          <p:attrName>style.visibility</p:attrName>
                                        </p:attrNameLst>
                                      </p:cBhvr>
                                      <p:to>
                                        <p:strVal val="visible"/>
                                      </p:to>
                                    </p:set>
                                    <p:animEffect transition="in" filter="dissolve">
                                      <p:cBhvr>
                                        <p:cTn id="67" dur="500"/>
                                        <p:tgtEl>
                                          <p:spTgt spid="221209"/>
                                        </p:tgtEl>
                                      </p:cBhvr>
                                    </p:animEffect>
                                  </p:childTnLst>
                                </p:cTn>
                              </p:par>
                            </p:childTnLst>
                          </p:cTn>
                        </p:par>
                        <p:par>
                          <p:cTn id="68" fill="hold" nodeType="afterGroup">
                            <p:stCondLst>
                              <p:cond delay="4500"/>
                            </p:stCondLst>
                            <p:childTnLst>
                              <p:par>
                                <p:cTn id="69" presetID="4" presetClass="exit" presetSubtype="16" fill="hold" grpId="1" nodeType="afterEffect">
                                  <p:stCondLst>
                                    <p:cond delay="0"/>
                                  </p:stCondLst>
                                  <p:childTnLst>
                                    <p:animEffect transition="out" filter="box(in)">
                                      <p:cBhvr>
                                        <p:cTn id="70" dur="500"/>
                                        <p:tgtEl>
                                          <p:spTgt spid="221209"/>
                                        </p:tgtEl>
                                      </p:cBhvr>
                                    </p:animEffect>
                                    <p:set>
                                      <p:cBhvr>
                                        <p:cTn id="71" dur="1" fill="hold">
                                          <p:stCondLst>
                                            <p:cond delay="499"/>
                                          </p:stCondLst>
                                        </p:cTn>
                                        <p:tgtEl>
                                          <p:spTgt spid="221209"/>
                                        </p:tgtEl>
                                        <p:attrNameLst>
                                          <p:attrName>style.visibility</p:attrName>
                                        </p:attrNameLst>
                                      </p:cBhvr>
                                      <p:to>
                                        <p:strVal val="hidden"/>
                                      </p:to>
                                    </p:set>
                                  </p:childTnLst>
                                </p:cTn>
                              </p:par>
                            </p:childTnLst>
                          </p:cTn>
                        </p:par>
                        <p:par>
                          <p:cTn id="72" fill="hold" nodeType="afterGroup">
                            <p:stCondLst>
                              <p:cond delay="5000"/>
                            </p:stCondLst>
                            <p:childTnLst>
                              <p:par>
                                <p:cTn id="73" presetID="9" presetClass="entr" presetSubtype="0" fill="hold" grpId="0" nodeType="afterEffect">
                                  <p:stCondLst>
                                    <p:cond delay="0"/>
                                  </p:stCondLst>
                                  <p:childTnLst>
                                    <p:set>
                                      <p:cBhvr>
                                        <p:cTn id="74" dur="1" fill="hold">
                                          <p:stCondLst>
                                            <p:cond delay="0"/>
                                          </p:stCondLst>
                                        </p:cTn>
                                        <p:tgtEl>
                                          <p:spTgt spid="221210"/>
                                        </p:tgtEl>
                                        <p:attrNameLst>
                                          <p:attrName>style.visibility</p:attrName>
                                        </p:attrNameLst>
                                      </p:cBhvr>
                                      <p:to>
                                        <p:strVal val="visible"/>
                                      </p:to>
                                    </p:set>
                                    <p:animEffect transition="in" filter="dissolve">
                                      <p:cBhvr>
                                        <p:cTn id="75" dur="500"/>
                                        <p:tgtEl>
                                          <p:spTgt spid="221210"/>
                                        </p:tgtEl>
                                      </p:cBhvr>
                                    </p:animEffect>
                                  </p:childTnLst>
                                </p:cTn>
                              </p:par>
                            </p:childTnLst>
                          </p:cTn>
                        </p:par>
                        <p:par>
                          <p:cTn id="76" fill="hold" nodeType="afterGroup">
                            <p:stCondLst>
                              <p:cond delay="5500"/>
                            </p:stCondLst>
                            <p:childTnLst>
                              <p:par>
                                <p:cTn id="77" presetID="4" presetClass="exit" presetSubtype="16" fill="hold" grpId="1" nodeType="afterEffect">
                                  <p:stCondLst>
                                    <p:cond delay="0"/>
                                  </p:stCondLst>
                                  <p:childTnLst>
                                    <p:animEffect transition="out" filter="box(in)">
                                      <p:cBhvr>
                                        <p:cTn id="78" dur="500"/>
                                        <p:tgtEl>
                                          <p:spTgt spid="221210"/>
                                        </p:tgtEl>
                                      </p:cBhvr>
                                    </p:animEffect>
                                    <p:set>
                                      <p:cBhvr>
                                        <p:cTn id="79" dur="1" fill="hold">
                                          <p:stCondLst>
                                            <p:cond delay="499"/>
                                          </p:stCondLst>
                                        </p:cTn>
                                        <p:tgtEl>
                                          <p:spTgt spid="221210"/>
                                        </p:tgtEl>
                                        <p:attrNameLst>
                                          <p:attrName>style.visibility</p:attrName>
                                        </p:attrNameLst>
                                      </p:cBhvr>
                                      <p:to>
                                        <p:strVal val="hidden"/>
                                      </p:to>
                                    </p:set>
                                  </p:childTnLst>
                                </p:cTn>
                              </p:par>
                            </p:childTnLst>
                          </p:cTn>
                        </p:par>
                        <p:par>
                          <p:cTn id="80" fill="hold" nodeType="afterGroup">
                            <p:stCondLst>
                              <p:cond delay="6000"/>
                            </p:stCondLst>
                            <p:childTnLst>
                              <p:par>
                                <p:cTn id="81" presetID="9" presetClass="entr" presetSubtype="0" fill="hold" grpId="0" nodeType="afterEffect">
                                  <p:stCondLst>
                                    <p:cond delay="0"/>
                                  </p:stCondLst>
                                  <p:childTnLst>
                                    <p:set>
                                      <p:cBhvr>
                                        <p:cTn id="82" dur="1" fill="hold">
                                          <p:stCondLst>
                                            <p:cond delay="0"/>
                                          </p:stCondLst>
                                        </p:cTn>
                                        <p:tgtEl>
                                          <p:spTgt spid="221211"/>
                                        </p:tgtEl>
                                        <p:attrNameLst>
                                          <p:attrName>style.visibility</p:attrName>
                                        </p:attrNameLst>
                                      </p:cBhvr>
                                      <p:to>
                                        <p:strVal val="visible"/>
                                      </p:to>
                                    </p:set>
                                    <p:animEffect transition="in" filter="dissolve">
                                      <p:cBhvr>
                                        <p:cTn id="83" dur="500"/>
                                        <p:tgtEl>
                                          <p:spTgt spid="221211"/>
                                        </p:tgtEl>
                                      </p:cBhvr>
                                    </p:animEffect>
                                  </p:childTnLst>
                                </p:cTn>
                              </p:par>
                            </p:childTnLst>
                          </p:cTn>
                        </p:par>
                        <p:par>
                          <p:cTn id="84" fill="hold" nodeType="afterGroup">
                            <p:stCondLst>
                              <p:cond delay="6500"/>
                            </p:stCondLst>
                            <p:childTnLst>
                              <p:par>
                                <p:cTn id="85" presetID="4" presetClass="exit" presetSubtype="16" fill="hold" grpId="1" nodeType="afterEffect">
                                  <p:stCondLst>
                                    <p:cond delay="0"/>
                                  </p:stCondLst>
                                  <p:childTnLst>
                                    <p:animEffect transition="out" filter="box(in)">
                                      <p:cBhvr>
                                        <p:cTn id="86" dur="500"/>
                                        <p:tgtEl>
                                          <p:spTgt spid="221211"/>
                                        </p:tgtEl>
                                      </p:cBhvr>
                                    </p:animEffect>
                                    <p:set>
                                      <p:cBhvr>
                                        <p:cTn id="87" dur="1" fill="hold">
                                          <p:stCondLst>
                                            <p:cond delay="499"/>
                                          </p:stCondLst>
                                        </p:cTn>
                                        <p:tgtEl>
                                          <p:spTgt spid="221211"/>
                                        </p:tgtEl>
                                        <p:attrNameLst>
                                          <p:attrName>style.visibility</p:attrName>
                                        </p:attrNameLst>
                                      </p:cBhvr>
                                      <p:to>
                                        <p:strVal val="hidden"/>
                                      </p:to>
                                    </p:set>
                                  </p:childTnLst>
                                </p:cTn>
                              </p:par>
                            </p:childTnLst>
                          </p:cTn>
                        </p:par>
                        <p:par>
                          <p:cTn id="88" fill="hold" nodeType="afterGroup">
                            <p:stCondLst>
                              <p:cond delay="7000"/>
                            </p:stCondLst>
                            <p:childTnLst>
                              <p:par>
                                <p:cTn id="89" presetID="9" presetClass="entr" presetSubtype="0" fill="hold" grpId="0" nodeType="afterEffect">
                                  <p:stCondLst>
                                    <p:cond delay="0"/>
                                  </p:stCondLst>
                                  <p:childTnLst>
                                    <p:set>
                                      <p:cBhvr>
                                        <p:cTn id="90" dur="1" fill="hold">
                                          <p:stCondLst>
                                            <p:cond delay="0"/>
                                          </p:stCondLst>
                                        </p:cTn>
                                        <p:tgtEl>
                                          <p:spTgt spid="221212"/>
                                        </p:tgtEl>
                                        <p:attrNameLst>
                                          <p:attrName>style.visibility</p:attrName>
                                        </p:attrNameLst>
                                      </p:cBhvr>
                                      <p:to>
                                        <p:strVal val="visible"/>
                                      </p:to>
                                    </p:set>
                                    <p:animEffect transition="in" filter="dissolve">
                                      <p:cBhvr>
                                        <p:cTn id="91" dur="500"/>
                                        <p:tgtEl>
                                          <p:spTgt spid="221212"/>
                                        </p:tgtEl>
                                      </p:cBhvr>
                                    </p:animEffect>
                                  </p:childTnLst>
                                </p:cTn>
                              </p:par>
                            </p:childTnLst>
                          </p:cTn>
                        </p:par>
                        <p:par>
                          <p:cTn id="92" fill="hold" nodeType="afterGroup">
                            <p:stCondLst>
                              <p:cond delay="7500"/>
                            </p:stCondLst>
                            <p:childTnLst>
                              <p:par>
                                <p:cTn id="93" presetID="4" presetClass="exit" presetSubtype="16" fill="hold" grpId="1" nodeType="afterEffect">
                                  <p:stCondLst>
                                    <p:cond delay="0"/>
                                  </p:stCondLst>
                                  <p:childTnLst>
                                    <p:animEffect transition="out" filter="box(in)">
                                      <p:cBhvr>
                                        <p:cTn id="94" dur="500"/>
                                        <p:tgtEl>
                                          <p:spTgt spid="221212"/>
                                        </p:tgtEl>
                                      </p:cBhvr>
                                    </p:animEffect>
                                    <p:set>
                                      <p:cBhvr>
                                        <p:cTn id="95" dur="1" fill="hold">
                                          <p:stCondLst>
                                            <p:cond delay="499"/>
                                          </p:stCondLst>
                                        </p:cTn>
                                        <p:tgtEl>
                                          <p:spTgt spid="221212"/>
                                        </p:tgtEl>
                                        <p:attrNameLst>
                                          <p:attrName>style.visibility</p:attrName>
                                        </p:attrNameLst>
                                      </p:cBhvr>
                                      <p:to>
                                        <p:strVal val="hidden"/>
                                      </p:to>
                                    </p:set>
                                  </p:childTnLst>
                                </p:cTn>
                              </p:par>
                            </p:childTnLst>
                          </p:cTn>
                        </p:par>
                        <p:par>
                          <p:cTn id="96" fill="hold" nodeType="afterGroup">
                            <p:stCondLst>
                              <p:cond delay="8000"/>
                            </p:stCondLst>
                            <p:childTnLst>
                              <p:par>
                                <p:cTn id="97" presetID="9" presetClass="entr" presetSubtype="0" fill="hold" grpId="0" nodeType="afterEffect">
                                  <p:stCondLst>
                                    <p:cond delay="0"/>
                                  </p:stCondLst>
                                  <p:childTnLst>
                                    <p:set>
                                      <p:cBhvr>
                                        <p:cTn id="98" dur="1" fill="hold">
                                          <p:stCondLst>
                                            <p:cond delay="0"/>
                                          </p:stCondLst>
                                        </p:cTn>
                                        <p:tgtEl>
                                          <p:spTgt spid="221213"/>
                                        </p:tgtEl>
                                        <p:attrNameLst>
                                          <p:attrName>style.visibility</p:attrName>
                                        </p:attrNameLst>
                                      </p:cBhvr>
                                      <p:to>
                                        <p:strVal val="visible"/>
                                      </p:to>
                                    </p:set>
                                    <p:animEffect transition="in" filter="dissolve">
                                      <p:cBhvr>
                                        <p:cTn id="99" dur="500"/>
                                        <p:tgtEl>
                                          <p:spTgt spid="221213"/>
                                        </p:tgtEl>
                                      </p:cBhvr>
                                    </p:animEffect>
                                  </p:childTnLst>
                                </p:cTn>
                              </p:par>
                            </p:childTnLst>
                          </p:cTn>
                        </p:par>
                        <p:par>
                          <p:cTn id="100" fill="hold" nodeType="afterGroup">
                            <p:stCondLst>
                              <p:cond delay="8500"/>
                            </p:stCondLst>
                            <p:childTnLst>
                              <p:par>
                                <p:cTn id="101" presetID="4" presetClass="exit" presetSubtype="16" fill="hold" grpId="1" nodeType="afterEffect">
                                  <p:stCondLst>
                                    <p:cond delay="0"/>
                                  </p:stCondLst>
                                  <p:childTnLst>
                                    <p:animEffect transition="out" filter="box(in)">
                                      <p:cBhvr>
                                        <p:cTn id="102" dur="500"/>
                                        <p:tgtEl>
                                          <p:spTgt spid="221213"/>
                                        </p:tgtEl>
                                      </p:cBhvr>
                                    </p:animEffect>
                                    <p:set>
                                      <p:cBhvr>
                                        <p:cTn id="103" dur="1" fill="hold">
                                          <p:stCondLst>
                                            <p:cond delay="499"/>
                                          </p:stCondLst>
                                        </p:cTn>
                                        <p:tgtEl>
                                          <p:spTgt spid="221213"/>
                                        </p:tgtEl>
                                        <p:attrNameLst>
                                          <p:attrName>style.visibility</p:attrName>
                                        </p:attrNameLst>
                                      </p:cBhvr>
                                      <p:to>
                                        <p:strVal val="hidden"/>
                                      </p:to>
                                    </p:set>
                                  </p:childTnLst>
                                </p:cTn>
                              </p:par>
                            </p:childTnLst>
                          </p:cTn>
                        </p:par>
                        <p:par>
                          <p:cTn id="104" fill="hold" nodeType="afterGroup">
                            <p:stCondLst>
                              <p:cond delay="9000"/>
                            </p:stCondLst>
                            <p:childTnLst>
                              <p:par>
                                <p:cTn id="105" presetID="9" presetClass="entr" presetSubtype="0" fill="hold" grpId="0" nodeType="afterEffect">
                                  <p:stCondLst>
                                    <p:cond delay="0"/>
                                  </p:stCondLst>
                                  <p:childTnLst>
                                    <p:set>
                                      <p:cBhvr>
                                        <p:cTn id="106" dur="1" fill="hold">
                                          <p:stCondLst>
                                            <p:cond delay="0"/>
                                          </p:stCondLst>
                                        </p:cTn>
                                        <p:tgtEl>
                                          <p:spTgt spid="221214"/>
                                        </p:tgtEl>
                                        <p:attrNameLst>
                                          <p:attrName>style.visibility</p:attrName>
                                        </p:attrNameLst>
                                      </p:cBhvr>
                                      <p:to>
                                        <p:strVal val="visible"/>
                                      </p:to>
                                    </p:set>
                                    <p:animEffect transition="in" filter="dissolve">
                                      <p:cBhvr>
                                        <p:cTn id="107" dur="500"/>
                                        <p:tgtEl>
                                          <p:spTgt spid="221214"/>
                                        </p:tgtEl>
                                      </p:cBhvr>
                                    </p:animEffect>
                                  </p:childTnLst>
                                </p:cTn>
                              </p:par>
                            </p:childTnLst>
                          </p:cTn>
                        </p:par>
                        <p:par>
                          <p:cTn id="108" fill="hold" nodeType="afterGroup">
                            <p:stCondLst>
                              <p:cond delay="9500"/>
                            </p:stCondLst>
                            <p:childTnLst>
                              <p:par>
                                <p:cTn id="109" presetID="4" presetClass="exit" presetSubtype="16" fill="hold" grpId="1" nodeType="afterEffect">
                                  <p:stCondLst>
                                    <p:cond delay="0"/>
                                  </p:stCondLst>
                                  <p:childTnLst>
                                    <p:animEffect transition="out" filter="box(in)">
                                      <p:cBhvr>
                                        <p:cTn id="110" dur="500"/>
                                        <p:tgtEl>
                                          <p:spTgt spid="221214"/>
                                        </p:tgtEl>
                                      </p:cBhvr>
                                    </p:animEffect>
                                    <p:set>
                                      <p:cBhvr>
                                        <p:cTn id="111" dur="1" fill="hold">
                                          <p:stCondLst>
                                            <p:cond delay="499"/>
                                          </p:stCondLst>
                                        </p:cTn>
                                        <p:tgtEl>
                                          <p:spTgt spid="221214"/>
                                        </p:tgtEl>
                                        <p:attrNameLst>
                                          <p:attrName>style.visibility</p:attrName>
                                        </p:attrNameLst>
                                      </p:cBhvr>
                                      <p:to>
                                        <p:strVal val="hidden"/>
                                      </p:to>
                                    </p:set>
                                  </p:childTnLst>
                                </p:cTn>
                              </p:par>
                            </p:childTnLst>
                          </p:cTn>
                        </p:par>
                        <p:par>
                          <p:cTn id="112" fill="hold" nodeType="afterGroup">
                            <p:stCondLst>
                              <p:cond delay="10000"/>
                            </p:stCondLst>
                            <p:childTnLst>
                              <p:par>
                                <p:cTn id="113" presetID="9" presetClass="entr" presetSubtype="0" fill="hold" grpId="0" nodeType="afterEffect">
                                  <p:stCondLst>
                                    <p:cond delay="0"/>
                                  </p:stCondLst>
                                  <p:childTnLst>
                                    <p:set>
                                      <p:cBhvr>
                                        <p:cTn id="114" dur="1" fill="hold">
                                          <p:stCondLst>
                                            <p:cond delay="0"/>
                                          </p:stCondLst>
                                        </p:cTn>
                                        <p:tgtEl>
                                          <p:spTgt spid="221215"/>
                                        </p:tgtEl>
                                        <p:attrNameLst>
                                          <p:attrName>style.visibility</p:attrName>
                                        </p:attrNameLst>
                                      </p:cBhvr>
                                      <p:to>
                                        <p:strVal val="visible"/>
                                      </p:to>
                                    </p:set>
                                    <p:animEffect transition="in" filter="dissolve">
                                      <p:cBhvr>
                                        <p:cTn id="115" dur="500"/>
                                        <p:tgtEl>
                                          <p:spTgt spid="221215"/>
                                        </p:tgtEl>
                                      </p:cBhvr>
                                    </p:animEffect>
                                  </p:childTnLst>
                                </p:cTn>
                              </p:par>
                            </p:childTnLst>
                          </p:cTn>
                        </p:par>
                        <p:par>
                          <p:cTn id="116" fill="hold" nodeType="afterGroup">
                            <p:stCondLst>
                              <p:cond delay="10500"/>
                            </p:stCondLst>
                            <p:childTnLst>
                              <p:par>
                                <p:cTn id="117" presetID="4" presetClass="exit" presetSubtype="16" fill="hold" grpId="1" nodeType="afterEffect">
                                  <p:stCondLst>
                                    <p:cond delay="0"/>
                                  </p:stCondLst>
                                  <p:childTnLst>
                                    <p:animEffect transition="out" filter="box(in)">
                                      <p:cBhvr>
                                        <p:cTn id="118" dur="500"/>
                                        <p:tgtEl>
                                          <p:spTgt spid="221215"/>
                                        </p:tgtEl>
                                      </p:cBhvr>
                                    </p:animEffect>
                                    <p:set>
                                      <p:cBhvr>
                                        <p:cTn id="119" dur="1" fill="hold">
                                          <p:stCondLst>
                                            <p:cond delay="499"/>
                                          </p:stCondLst>
                                        </p:cTn>
                                        <p:tgtEl>
                                          <p:spTgt spid="221215"/>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9" presetClass="path" presetSubtype="0" accel="50000" decel="50000" fill="hold" nodeType="clickEffect">
                                  <p:stCondLst>
                                    <p:cond delay="0"/>
                                  </p:stCondLst>
                                  <p:childTnLst>
                                    <p:animMotion origin="layout" path="M 3.33333E-6 -2.59259E-6 L 0.3125 -0.00787 " pathEditMode="relative" rAng="0" ptsTypes="AA">
                                      <p:cBhvr>
                                        <p:cTn id="123" dur="2000" fill="hold"/>
                                        <p:tgtEl>
                                          <p:spTgt spid="25663"/>
                                        </p:tgtEl>
                                        <p:attrNameLst>
                                          <p:attrName>ppt_x</p:attrName>
                                          <p:attrName>ppt_y</p:attrName>
                                        </p:attrNameLst>
                                      </p:cBhvr>
                                      <p:rCtr x="156" y="-4"/>
                                    </p:animMotion>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25677"/>
                                        </p:tgtEl>
                                        <p:attrNameLst>
                                          <p:attrName>style.visibility</p:attrName>
                                        </p:attrNameLst>
                                      </p:cBhvr>
                                      <p:to>
                                        <p:strVal val="visible"/>
                                      </p:to>
                                    </p:set>
                                    <p:anim calcmode="lin" valueType="num">
                                      <p:cBhvr>
                                        <p:cTn id="128" dur="1000" fill="hold"/>
                                        <p:tgtEl>
                                          <p:spTgt spid="25677"/>
                                        </p:tgtEl>
                                        <p:attrNameLst>
                                          <p:attrName>ppt_x</p:attrName>
                                        </p:attrNameLst>
                                      </p:cBhvr>
                                      <p:tavLst>
                                        <p:tav tm="0">
                                          <p:val>
                                            <p:strVal val="#ppt_x-.2"/>
                                          </p:val>
                                        </p:tav>
                                        <p:tav tm="100000">
                                          <p:val>
                                            <p:strVal val="#ppt_x"/>
                                          </p:val>
                                        </p:tav>
                                      </p:tavLst>
                                    </p:anim>
                                    <p:anim calcmode="lin" valueType="num">
                                      <p:cBhvr>
                                        <p:cTn id="129" dur="1000" fill="hold"/>
                                        <p:tgtEl>
                                          <p:spTgt spid="25677"/>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2567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6" presetClass="path" presetSubtype="0" accel="50000" decel="50000" fill="hold" nodeType="clickEffect">
                                  <p:stCondLst>
                                    <p:cond delay="0"/>
                                  </p:stCondLst>
                                  <p:childTnLst>
                                    <p:animMotion origin="layout" path="M -4.16667E-6 -2.77393E-6 L -0.32343 -0.04993 " pathEditMode="relative" rAng="0" ptsTypes="AA">
                                      <p:cBhvr>
                                        <p:cTn id="134" dur="2000" fill="hold"/>
                                        <p:tgtEl>
                                          <p:spTgt spid="25665"/>
                                        </p:tgtEl>
                                        <p:attrNameLst>
                                          <p:attrName>ppt_x</p:attrName>
                                          <p:attrName>ppt_y</p:attrName>
                                        </p:attrNameLst>
                                      </p:cBhvr>
                                      <p:rCtr x="-162" y="-25"/>
                                    </p:animMotion>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25678"/>
                                        </p:tgtEl>
                                        <p:attrNameLst>
                                          <p:attrName>style.visibility</p:attrName>
                                        </p:attrNameLst>
                                      </p:cBhvr>
                                      <p:to>
                                        <p:strVal val="visible"/>
                                      </p:to>
                                    </p:set>
                                    <p:animEffect transition="in" filter="fade">
                                      <p:cBhvr>
                                        <p:cTn id="139" dur="1000"/>
                                        <p:tgtEl>
                                          <p:spTgt spid="25678"/>
                                        </p:tgtEl>
                                      </p:cBhvr>
                                    </p:animEffect>
                                    <p:anim calcmode="lin" valueType="num">
                                      <p:cBhvr>
                                        <p:cTn id="140" dur="1000" fill="hold"/>
                                        <p:tgtEl>
                                          <p:spTgt spid="25678"/>
                                        </p:tgtEl>
                                        <p:attrNameLst>
                                          <p:attrName>ppt_x</p:attrName>
                                        </p:attrNameLst>
                                      </p:cBhvr>
                                      <p:tavLst>
                                        <p:tav tm="0">
                                          <p:val>
                                            <p:strVal val="#ppt_x"/>
                                          </p:val>
                                        </p:tav>
                                        <p:tav tm="100000">
                                          <p:val>
                                            <p:strVal val="#ppt_x"/>
                                          </p:val>
                                        </p:tav>
                                      </p:tavLst>
                                    </p:anim>
                                    <p:anim calcmode="lin" valueType="num">
                                      <p:cBhvr>
                                        <p:cTn id="141" dur="1000" fill="hold"/>
                                        <p:tgtEl>
                                          <p:spTgt spid="25678"/>
                                        </p:tgtEl>
                                        <p:attrNameLst>
                                          <p:attrName>ppt_y</p:attrName>
                                        </p:attrNameLst>
                                      </p:cBhvr>
                                      <p:tavLst>
                                        <p:tav tm="0">
                                          <p:val>
                                            <p:strVal val="#ppt_y-.1"/>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6" presetClass="path" presetSubtype="0" accel="50000" decel="50000" fill="hold" nodeType="clickEffect">
                                  <p:stCondLst>
                                    <p:cond delay="0"/>
                                  </p:stCondLst>
                                  <p:childTnLst>
                                    <p:animMotion origin="layout" path="M -3.33333E-6 -1.11111E-6 L 0.32084 -0.01319 " pathEditMode="relative" rAng="0" ptsTypes="AA">
                                      <p:cBhvr>
                                        <p:cTn id="145" dur="2000" fill="hold"/>
                                        <p:tgtEl>
                                          <p:spTgt spid="25664"/>
                                        </p:tgtEl>
                                        <p:attrNameLst>
                                          <p:attrName>ppt_x</p:attrName>
                                          <p:attrName>ppt_y</p:attrName>
                                        </p:attrNameLst>
                                      </p:cBhvr>
                                      <p:rCtr x="160" y="-7"/>
                                    </p:animMotion>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4" presetClass="entr" presetSubtype="10" fill="hold" grpId="0" nodeType="clickEffect">
                                  <p:stCondLst>
                                    <p:cond delay="0"/>
                                  </p:stCondLst>
                                  <p:childTnLst>
                                    <p:set>
                                      <p:cBhvr>
                                        <p:cTn id="149" dur="1" fill="hold">
                                          <p:stCondLst>
                                            <p:cond delay="0"/>
                                          </p:stCondLst>
                                        </p:cTn>
                                        <p:tgtEl>
                                          <p:spTgt spid="25679"/>
                                        </p:tgtEl>
                                        <p:attrNameLst>
                                          <p:attrName>style.visibility</p:attrName>
                                        </p:attrNameLst>
                                      </p:cBhvr>
                                      <p:to>
                                        <p:strVal val="visible"/>
                                      </p:to>
                                    </p:set>
                                    <p:animEffect transition="in" filter="randombar(horizontal)">
                                      <p:cBhvr>
                                        <p:cTn id="150" dur="500"/>
                                        <p:tgtEl>
                                          <p:spTgt spid="25679"/>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4" presetClass="entr" presetSubtype="16" fill="hold" nodeType="clickEffect">
                                  <p:stCondLst>
                                    <p:cond delay="0"/>
                                  </p:stCondLst>
                                  <p:childTnLst>
                                    <p:set>
                                      <p:cBhvr>
                                        <p:cTn id="154" dur="1" fill="hold">
                                          <p:stCondLst>
                                            <p:cond delay="0"/>
                                          </p:stCondLst>
                                        </p:cTn>
                                        <p:tgtEl>
                                          <p:spTgt spid="25680"/>
                                        </p:tgtEl>
                                        <p:attrNameLst>
                                          <p:attrName>style.visibility</p:attrName>
                                        </p:attrNameLst>
                                      </p:cBhvr>
                                      <p:to>
                                        <p:strVal val="visible"/>
                                      </p:to>
                                    </p:set>
                                    <p:animEffect transition="in" filter="box(in)">
                                      <p:cBhvr>
                                        <p:cTn id="155" dur="500"/>
                                        <p:tgtEl>
                                          <p:spTgt spid="25680"/>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4" presetClass="entr" presetSubtype="10" fill="hold" grpId="0" nodeType="clickEffect">
                                  <p:stCondLst>
                                    <p:cond delay="0"/>
                                  </p:stCondLst>
                                  <p:childTnLst>
                                    <p:set>
                                      <p:cBhvr>
                                        <p:cTn id="159" dur="1" fill="hold">
                                          <p:stCondLst>
                                            <p:cond delay="0"/>
                                          </p:stCondLst>
                                        </p:cTn>
                                        <p:tgtEl>
                                          <p:spTgt spid="25681"/>
                                        </p:tgtEl>
                                        <p:attrNameLst>
                                          <p:attrName>style.visibility</p:attrName>
                                        </p:attrNameLst>
                                      </p:cBhvr>
                                      <p:to>
                                        <p:strVal val="visible"/>
                                      </p:to>
                                    </p:set>
                                    <p:animEffect transition="in" filter="randombar(horizontal)">
                                      <p:cBhvr>
                                        <p:cTn id="160" dur="500"/>
                                        <p:tgtEl>
                                          <p:spTgt spid="25681"/>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xit" presetSubtype="10" fill="hold" grpId="1" nodeType="clickEffect">
                                  <p:stCondLst>
                                    <p:cond delay="0"/>
                                  </p:stCondLst>
                                  <p:childTnLst>
                                    <p:animEffect transition="out" filter="blinds(horizontal)">
                                      <p:cBhvr>
                                        <p:cTn id="164" dur="500"/>
                                        <p:tgtEl>
                                          <p:spTgt spid="25681"/>
                                        </p:tgtEl>
                                      </p:cBhvr>
                                    </p:animEffect>
                                    <p:set>
                                      <p:cBhvr>
                                        <p:cTn id="165" dur="1" fill="hold">
                                          <p:stCondLst>
                                            <p:cond delay="499"/>
                                          </p:stCondLst>
                                        </p:cTn>
                                        <p:tgtEl>
                                          <p:spTgt spid="25681"/>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2" presetClass="entr" presetSubtype="4" fill="hold" nodeType="clickEffect">
                                  <p:stCondLst>
                                    <p:cond delay="0"/>
                                  </p:stCondLst>
                                  <p:childTnLst>
                                    <p:set>
                                      <p:cBhvr>
                                        <p:cTn id="169" dur="1" fill="hold">
                                          <p:stCondLst>
                                            <p:cond delay="0"/>
                                          </p:stCondLst>
                                        </p:cTn>
                                        <p:tgtEl>
                                          <p:spTgt spid="25683">
                                            <p:txEl>
                                              <p:pRg st="0" end="0"/>
                                            </p:txEl>
                                          </p:spTgt>
                                        </p:tgtEl>
                                        <p:attrNameLst>
                                          <p:attrName>style.visibility</p:attrName>
                                        </p:attrNameLst>
                                      </p:cBhvr>
                                      <p:to>
                                        <p:strVal val="visible"/>
                                      </p:to>
                                    </p:set>
                                    <p:animEffect transition="in" filter="slide(fromBottom)">
                                      <p:cBhvr>
                                        <p:cTn id="170" dur="500"/>
                                        <p:tgtEl>
                                          <p:spTgt spid="25683">
                                            <p:txEl>
                                              <p:pRg st="0" end="0"/>
                                            </p:txEl>
                                          </p:spTgt>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xit" presetSubtype="10" fill="hold" nodeType="clickEffect">
                                  <p:stCondLst>
                                    <p:cond delay="0"/>
                                  </p:stCondLst>
                                  <p:childTnLst>
                                    <p:animEffect transition="out" filter="blinds(horizontal)">
                                      <p:cBhvr>
                                        <p:cTn id="174" dur="500"/>
                                        <p:tgtEl>
                                          <p:spTgt spid="25683">
                                            <p:txEl>
                                              <p:pRg st="0" end="0"/>
                                            </p:txEl>
                                          </p:spTgt>
                                        </p:tgtEl>
                                      </p:cBhvr>
                                    </p:animEffect>
                                    <p:set>
                                      <p:cBhvr>
                                        <p:cTn id="175" dur="1" fill="hold">
                                          <p:stCondLst>
                                            <p:cond delay="499"/>
                                          </p:stCondLst>
                                        </p:cTn>
                                        <p:tgtEl>
                                          <p:spTgt spid="25683">
                                            <p:txEl>
                                              <p:pRg st="0" end="0"/>
                                            </p:txEl>
                                          </p:spTgt>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2" presetClass="entr" presetSubtype="4" fill="hold" grpId="0" nodeType="clickEffect">
                                  <p:stCondLst>
                                    <p:cond delay="0"/>
                                  </p:stCondLst>
                                  <p:childTnLst>
                                    <p:set>
                                      <p:cBhvr>
                                        <p:cTn id="179" dur="1" fill="hold">
                                          <p:stCondLst>
                                            <p:cond delay="0"/>
                                          </p:stCondLst>
                                        </p:cTn>
                                        <p:tgtEl>
                                          <p:spTgt spid="25684"/>
                                        </p:tgtEl>
                                        <p:attrNameLst>
                                          <p:attrName>style.visibility</p:attrName>
                                        </p:attrNameLst>
                                      </p:cBhvr>
                                      <p:to>
                                        <p:strVal val="visible"/>
                                      </p:to>
                                    </p:set>
                                    <p:animEffect transition="in" filter="slide(fromBottom)">
                                      <p:cBhvr>
                                        <p:cTn id="180" dur="500"/>
                                        <p:tgtEl>
                                          <p:spTgt spid="25684"/>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xit" presetSubtype="10" fill="hold" grpId="1" nodeType="clickEffect">
                                  <p:stCondLst>
                                    <p:cond delay="0"/>
                                  </p:stCondLst>
                                  <p:childTnLst>
                                    <p:animEffect transition="out" filter="blinds(horizontal)">
                                      <p:cBhvr>
                                        <p:cTn id="184" dur="500"/>
                                        <p:tgtEl>
                                          <p:spTgt spid="25684"/>
                                        </p:tgtEl>
                                      </p:cBhvr>
                                    </p:animEffect>
                                    <p:set>
                                      <p:cBhvr>
                                        <p:cTn id="185" dur="1" fill="hold">
                                          <p:stCondLst>
                                            <p:cond delay="499"/>
                                          </p:stCondLst>
                                        </p:cTn>
                                        <p:tgtEl>
                                          <p:spTgt spid="25684"/>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2" presetClass="entr" presetSubtype="4" fill="hold" nodeType="clickEffect">
                                  <p:stCondLst>
                                    <p:cond delay="0"/>
                                  </p:stCondLst>
                                  <p:childTnLst>
                                    <p:set>
                                      <p:cBhvr>
                                        <p:cTn id="189" dur="1" fill="hold">
                                          <p:stCondLst>
                                            <p:cond delay="0"/>
                                          </p:stCondLst>
                                        </p:cTn>
                                        <p:tgtEl>
                                          <p:spTgt spid="25685">
                                            <p:txEl>
                                              <p:pRg st="0" end="0"/>
                                            </p:txEl>
                                          </p:spTgt>
                                        </p:tgtEl>
                                        <p:attrNameLst>
                                          <p:attrName>style.visibility</p:attrName>
                                        </p:attrNameLst>
                                      </p:cBhvr>
                                      <p:to>
                                        <p:strVal val="visible"/>
                                      </p:to>
                                    </p:set>
                                    <p:animEffect transition="in" filter="slide(fromBottom)">
                                      <p:cBhvr>
                                        <p:cTn id="190" dur="500"/>
                                        <p:tgtEl>
                                          <p:spTgt spid="25685">
                                            <p:txEl>
                                              <p:pRg st="0" end="0"/>
                                            </p:txEl>
                                          </p:spTgt>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xit" presetSubtype="10" fill="hold" nodeType="clickEffect">
                                  <p:stCondLst>
                                    <p:cond delay="0"/>
                                  </p:stCondLst>
                                  <p:childTnLst>
                                    <p:animEffect transition="out" filter="blinds(horizontal)">
                                      <p:cBhvr>
                                        <p:cTn id="194" dur="500"/>
                                        <p:tgtEl>
                                          <p:spTgt spid="25685">
                                            <p:txEl>
                                              <p:pRg st="0" end="0"/>
                                            </p:txEl>
                                          </p:spTgt>
                                        </p:tgtEl>
                                      </p:cBhvr>
                                    </p:animEffect>
                                    <p:set>
                                      <p:cBhvr>
                                        <p:cTn id="195" dur="1" fill="hold">
                                          <p:stCondLst>
                                            <p:cond delay="499"/>
                                          </p:stCondLst>
                                        </p:cTn>
                                        <p:tgtEl>
                                          <p:spTgt spid="25685">
                                            <p:txEl>
                                              <p:pRg st="0" end="0"/>
                                            </p:txEl>
                                          </p:spTgt>
                                        </p:tgtEl>
                                        <p:attrNameLst>
                                          <p:attrName>style.visibility</p:attrName>
                                        </p:attrNameLst>
                                      </p:cBhvr>
                                      <p:to>
                                        <p:strVal val="hidden"/>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4" presetClass="entr" presetSubtype="10" fill="hold" grpId="0" nodeType="clickEffect">
                                  <p:stCondLst>
                                    <p:cond delay="0"/>
                                  </p:stCondLst>
                                  <p:childTnLst>
                                    <p:set>
                                      <p:cBhvr>
                                        <p:cTn id="199" dur="1" fill="hold">
                                          <p:stCondLst>
                                            <p:cond delay="0"/>
                                          </p:stCondLst>
                                        </p:cTn>
                                        <p:tgtEl>
                                          <p:spTgt spid="25686"/>
                                        </p:tgtEl>
                                        <p:attrNameLst>
                                          <p:attrName>style.visibility</p:attrName>
                                        </p:attrNameLst>
                                      </p:cBhvr>
                                      <p:to>
                                        <p:strVal val="visible"/>
                                      </p:to>
                                    </p:set>
                                    <p:animEffect transition="in" filter="randombar(horizontal)">
                                      <p:cBhvr>
                                        <p:cTn id="200" dur="500"/>
                                        <p:tgtEl>
                                          <p:spTgt spid="25686"/>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 presetClass="exit" presetSubtype="10" fill="hold" grpId="1" nodeType="clickEffect">
                                  <p:stCondLst>
                                    <p:cond delay="0"/>
                                  </p:stCondLst>
                                  <p:childTnLst>
                                    <p:animEffect transition="out" filter="blinds(horizontal)">
                                      <p:cBhvr>
                                        <p:cTn id="204" dur="500"/>
                                        <p:tgtEl>
                                          <p:spTgt spid="25686"/>
                                        </p:tgtEl>
                                      </p:cBhvr>
                                    </p:animEffect>
                                    <p:set>
                                      <p:cBhvr>
                                        <p:cTn id="205" dur="1" fill="hold">
                                          <p:stCondLst>
                                            <p:cond delay="499"/>
                                          </p:stCondLst>
                                        </p:cTn>
                                        <p:tgtEl>
                                          <p:spTgt spid="25686"/>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2" presetClass="entr" presetSubtype="4" fill="hold" nodeType="clickEffect">
                                  <p:stCondLst>
                                    <p:cond delay="0"/>
                                  </p:stCondLst>
                                  <p:childTnLst>
                                    <p:set>
                                      <p:cBhvr>
                                        <p:cTn id="209" dur="1" fill="hold">
                                          <p:stCondLst>
                                            <p:cond delay="0"/>
                                          </p:stCondLst>
                                        </p:cTn>
                                        <p:tgtEl>
                                          <p:spTgt spid="25687">
                                            <p:txEl>
                                              <p:pRg st="0" end="0"/>
                                            </p:txEl>
                                          </p:spTgt>
                                        </p:tgtEl>
                                        <p:attrNameLst>
                                          <p:attrName>style.visibility</p:attrName>
                                        </p:attrNameLst>
                                      </p:cBhvr>
                                      <p:to>
                                        <p:strVal val="visible"/>
                                      </p:to>
                                    </p:set>
                                    <p:animEffect transition="in" filter="slide(fromBottom)">
                                      <p:cBhvr>
                                        <p:cTn id="210" dur="500"/>
                                        <p:tgtEl>
                                          <p:spTgt spid="25687">
                                            <p:txEl>
                                              <p:pRg st="0" end="0"/>
                                            </p:txEl>
                                          </p:spTgt>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xit" presetSubtype="10" fill="hold" nodeType="clickEffect">
                                  <p:stCondLst>
                                    <p:cond delay="0"/>
                                  </p:stCondLst>
                                  <p:childTnLst>
                                    <p:animEffect transition="out" filter="blinds(horizontal)">
                                      <p:cBhvr>
                                        <p:cTn id="214" dur="500"/>
                                        <p:tgtEl>
                                          <p:spTgt spid="25680"/>
                                        </p:tgtEl>
                                      </p:cBhvr>
                                    </p:animEffect>
                                    <p:set>
                                      <p:cBhvr>
                                        <p:cTn id="215" dur="1" fill="hold">
                                          <p:stCondLst>
                                            <p:cond delay="499"/>
                                          </p:stCondLst>
                                        </p:cTn>
                                        <p:tgtEl>
                                          <p:spTgt spid="25680"/>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3" presetClass="exit" presetSubtype="10" fill="hold" grpId="0" nodeType="clickEffect">
                                  <p:stCondLst>
                                    <p:cond delay="0"/>
                                  </p:stCondLst>
                                  <p:childTnLst>
                                    <p:animEffect transition="out" filter="blinds(horizontal)">
                                      <p:cBhvr>
                                        <p:cTn id="219" dur="500"/>
                                        <p:tgtEl>
                                          <p:spTgt spid="25687">
                                            <p:txEl>
                                              <p:pRg st="0" end="0"/>
                                            </p:txEl>
                                          </p:spTgt>
                                        </p:tgtEl>
                                      </p:cBhvr>
                                    </p:animEffect>
                                    <p:set>
                                      <p:cBhvr>
                                        <p:cTn id="220" dur="1" fill="hold">
                                          <p:stCondLst>
                                            <p:cond delay="499"/>
                                          </p:stCondLst>
                                        </p:cTn>
                                        <p:tgtEl>
                                          <p:spTgt spid="25687">
                                            <p:txEl>
                                              <p:pRg st="0" end="0"/>
                                            </p:txEl>
                                          </p:spTgt>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4" presetClass="entr" presetSubtype="0" fill="hold" grpId="0" nodeType="clickEffect">
                                  <p:stCondLst>
                                    <p:cond delay="0"/>
                                  </p:stCondLst>
                                  <p:childTnLst>
                                    <p:set>
                                      <p:cBhvr>
                                        <p:cTn id="224" dur="1" fill="hold">
                                          <p:stCondLst>
                                            <p:cond delay="0"/>
                                          </p:stCondLst>
                                        </p:cTn>
                                        <p:tgtEl>
                                          <p:spTgt spid="25692"/>
                                        </p:tgtEl>
                                        <p:attrNameLst>
                                          <p:attrName>style.visibility</p:attrName>
                                        </p:attrNameLst>
                                      </p:cBhvr>
                                      <p:to>
                                        <p:strVal val="visible"/>
                                      </p:to>
                                    </p:set>
                                    <p:anim to="" calcmode="lin" valueType="num">
                                      <p:cBhvr>
                                        <p:cTn id="225" dur="1" fill="hold"/>
                                        <p:tgtEl>
                                          <p:spTgt spid="25692"/>
                                        </p:tgtEl>
                                        <p:attrNameLst>
                                          <p:attrName/>
                                        </p:attrNameLst>
                                      </p:cBhvr>
                                    </p:anim>
                                  </p:childTnLst>
                                </p:cTn>
                              </p:par>
                            </p:childTnLst>
                          </p:cTn>
                        </p:par>
                      </p:childTnLst>
                    </p:cTn>
                  </p:par>
                  <p:par>
                    <p:cTn id="226" fill="hold" nodeType="clickPar">
                      <p:stCondLst>
                        <p:cond delay="indefinite"/>
                      </p:stCondLst>
                      <p:childTnLst>
                        <p:par>
                          <p:cTn id="227" fill="hold" nodeType="withGroup">
                            <p:stCondLst>
                              <p:cond delay="0"/>
                            </p:stCondLst>
                            <p:childTnLst>
                              <p:par>
                                <p:cTn id="228" presetID="25" presetClass="entr" presetSubtype="0" fill="hold" nodeType="clickEffect">
                                  <p:stCondLst>
                                    <p:cond delay="0"/>
                                  </p:stCondLst>
                                  <p:childTnLst>
                                    <p:set>
                                      <p:cBhvr>
                                        <p:cTn id="229" dur="1" fill="hold">
                                          <p:stCondLst>
                                            <p:cond delay="0"/>
                                          </p:stCondLst>
                                        </p:cTn>
                                        <p:tgtEl>
                                          <p:spTgt spid="25693"/>
                                        </p:tgtEl>
                                        <p:attrNameLst>
                                          <p:attrName>style.visibility</p:attrName>
                                        </p:attrNameLst>
                                      </p:cBhvr>
                                      <p:to>
                                        <p:strVal val="visible"/>
                                      </p:to>
                                    </p:set>
                                    <p:anim calcmode="lin" valueType="num">
                                      <p:cBhvr>
                                        <p:cTn id="230" dur="500" decel="50000" fill="hold">
                                          <p:stCondLst>
                                            <p:cond delay="0"/>
                                          </p:stCondLst>
                                        </p:cTn>
                                        <p:tgtEl>
                                          <p:spTgt spid="25693"/>
                                        </p:tgtEl>
                                        <p:attrNameLst>
                                          <p:attrName>style.rotation</p:attrName>
                                        </p:attrNameLst>
                                      </p:cBhvr>
                                      <p:tavLst>
                                        <p:tav tm="0">
                                          <p:val>
                                            <p:fltVal val="-90"/>
                                          </p:val>
                                        </p:tav>
                                        <p:tav tm="100000">
                                          <p:val>
                                            <p:fltVal val="0"/>
                                          </p:val>
                                        </p:tav>
                                      </p:tavLst>
                                    </p:anim>
                                    <p:anim calcmode="lin" valueType="num">
                                      <p:cBhvr>
                                        <p:cTn id="231" dur="500" decel="50000" fill="hold">
                                          <p:stCondLst>
                                            <p:cond delay="0"/>
                                          </p:stCondLst>
                                        </p:cTn>
                                        <p:tgtEl>
                                          <p:spTgt spid="25693"/>
                                        </p:tgtEl>
                                        <p:attrNameLst>
                                          <p:attrName>ppt_w</p:attrName>
                                        </p:attrNameLst>
                                      </p:cBhvr>
                                      <p:tavLst>
                                        <p:tav tm="0">
                                          <p:val>
                                            <p:strVal val="#ppt_w"/>
                                          </p:val>
                                        </p:tav>
                                        <p:tav tm="100000">
                                          <p:val>
                                            <p:strVal val="#ppt_w*.05"/>
                                          </p:val>
                                        </p:tav>
                                      </p:tavLst>
                                    </p:anim>
                                    <p:anim calcmode="lin" valueType="num">
                                      <p:cBhvr>
                                        <p:cTn id="232" dur="500" accel="50000" fill="hold">
                                          <p:stCondLst>
                                            <p:cond delay="500"/>
                                          </p:stCondLst>
                                        </p:cTn>
                                        <p:tgtEl>
                                          <p:spTgt spid="25693"/>
                                        </p:tgtEl>
                                        <p:attrNameLst>
                                          <p:attrName>ppt_w</p:attrName>
                                        </p:attrNameLst>
                                      </p:cBhvr>
                                      <p:tavLst>
                                        <p:tav tm="0">
                                          <p:val>
                                            <p:strVal val="#ppt_w*.05"/>
                                          </p:val>
                                        </p:tav>
                                        <p:tav tm="100000">
                                          <p:val>
                                            <p:strVal val="#ppt_w"/>
                                          </p:val>
                                        </p:tav>
                                      </p:tavLst>
                                    </p:anim>
                                    <p:anim calcmode="lin" valueType="num">
                                      <p:cBhvr>
                                        <p:cTn id="233" dur="1000" fill="hold"/>
                                        <p:tgtEl>
                                          <p:spTgt spid="25693"/>
                                        </p:tgtEl>
                                        <p:attrNameLst>
                                          <p:attrName>ppt_h</p:attrName>
                                        </p:attrNameLst>
                                      </p:cBhvr>
                                      <p:tavLst>
                                        <p:tav tm="0">
                                          <p:val>
                                            <p:strVal val="#ppt_h"/>
                                          </p:val>
                                        </p:tav>
                                        <p:tav tm="100000">
                                          <p:val>
                                            <p:strVal val="#ppt_h"/>
                                          </p:val>
                                        </p:tav>
                                      </p:tavLst>
                                    </p:anim>
                                    <p:anim calcmode="lin" valueType="num">
                                      <p:cBhvr>
                                        <p:cTn id="234" dur="500" decel="50000" fill="hold">
                                          <p:stCondLst>
                                            <p:cond delay="0"/>
                                          </p:stCondLst>
                                        </p:cTn>
                                        <p:tgtEl>
                                          <p:spTgt spid="25693"/>
                                        </p:tgtEl>
                                        <p:attrNameLst>
                                          <p:attrName>ppt_x</p:attrName>
                                        </p:attrNameLst>
                                      </p:cBhvr>
                                      <p:tavLst>
                                        <p:tav tm="0">
                                          <p:val>
                                            <p:strVal val="#ppt_x+.4"/>
                                          </p:val>
                                        </p:tav>
                                        <p:tav tm="100000">
                                          <p:val>
                                            <p:strVal val="#ppt_x"/>
                                          </p:val>
                                        </p:tav>
                                      </p:tavLst>
                                    </p:anim>
                                    <p:anim calcmode="lin" valueType="num">
                                      <p:cBhvr>
                                        <p:cTn id="235" dur="500" decel="50000" fill="hold">
                                          <p:stCondLst>
                                            <p:cond delay="0"/>
                                          </p:stCondLst>
                                        </p:cTn>
                                        <p:tgtEl>
                                          <p:spTgt spid="25693"/>
                                        </p:tgtEl>
                                        <p:attrNameLst>
                                          <p:attrName>ppt_y</p:attrName>
                                        </p:attrNameLst>
                                      </p:cBhvr>
                                      <p:tavLst>
                                        <p:tav tm="0">
                                          <p:val>
                                            <p:strVal val="#ppt_y-.2"/>
                                          </p:val>
                                        </p:tav>
                                        <p:tav tm="100000">
                                          <p:val>
                                            <p:strVal val="#ppt_y+.1"/>
                                          </p:val>
                                        </p:tav>
                                      </p:tavLst>
                                    </p:anim>
                                    <p:anim calcmode="lin" valueType="num">
                                      <p:cBhvr>
                                        <p:cTn id="236" dur="500" accel="50000" fill="hold">
                                          <p:stCondLst>
                                            <p:cond delay="500"/>
                                          </p:stCondLst>
                                        </p:cTn>
                                        <p:tgtEl>
                                          <p:spTgt spid="25693"/>
                                        </p:tgtEl>
                                        <p:attrNameLst>
                                          <p:attrName>ppt_y</p:attrName>
                                        </p:attrNameLst>
                                      </p:cBhvr>
                                      <p:tavLst>
                                        <p:tav tm="0">
                                          <p:val>
                                            <p:strVal val="#ppt_y+.1"/>
                                          </p:val>
                                        </p:tav>
                                        <p:tav tm="100000">
                                          <p:val>
                                            <p:strVal val="#ppt_y"/>
                                          </p:val>
                                        </p:tav>
                                      </p:tavLst>
                                    </p:anim>
                                    <p:animEffect transition="in" filter="fade">
                                      <p:cBhvr>
                                        <p:cTn id="237" dur="1000" decel="50000">
                                          <p:stCondLst>
                                            <p:cond delay="0"/>
                                          </p:stCondLst>
                                        </p:cTn>
                                        <p:tgtEl>
                                          <p:spTgt spid="25693"/>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31" presetClass="entr" presetSubtype="0" fill="hold" nodeType="clickEffect">
                                  <p:stCondLst>
                                    <p:cond delay="0"/>
                                  </p:stCondLst>
                                  <p:iterate type="lt">
                                    <p:tmPct val="5000"/>
                                  </p:iterate>
                                  <p:childTnLst>
                                    <p:set>
                                      <p:cBhvr>
                                        <p:cTn id="241" dur="1" fill="hold">
                                          <p:stCondLst>
                                            <p:cond delay="0"/>
                                          </p:stCondLst>
                                        </p:cTn>
                                        <p:tgtEl>
                                          <p:spTgt spid="25694"/>
                                        </p:tgtEl>
                                        <p:attrNameLst>
                                          <p:attrName>style.visibility</p:attrName>
                                        </p:attrNameLst>
                                      </p:cBhvr>
                                      <p:to>
                                        <p:strVal val="visible"/>
                                      </p:to>
                                    </p:set>
                                    <p:anim calcmode="lin" valueType="num">
                                      <p:cBhvr>
                                        <p:cTn id="242" dur="1000" fill="hold"/>
                                        <p:tgtEl>
                                          <p:spTgt spid="25694"/>
                                        </p:tgtEl>
                                        <p:attrNameLst>
                                          <p:attrName>ppt_w</p:attrName>
                                        </p:attrNameLst>
                                      </p:cBhvr>
                                      <p:tavLst>
                                        <p:tav tm="0">
                                          <p:val>
                                            <p:fltVal val="0"/>
                                          </p:val>
                                        </p:tav>
                                        <p:tav tm="100000">
                                          <p:val>
                                            <p:strVal val="#ppt_w"/>
                                          </p:val>
                                        </p:tav>
                                      </p:tavLst>
                                    </p:anim>
                                    <p:anim calcmode="lin" valueType="num">
                                      <p:cBhvr>
                                        <p:cTn id="243" dur="1000" fill="hold"/>
                                        <p:tgtEl>
                                          <p:spTgt spid="25694"/>
                                        </p:tgtEl>
                                        <p:attrNameLst>
                                          <p:attrName>ppt_h</p:attrName>
                                        </p:attrNameLst>
                                      </p:cBhvr>
                                      <p:tavLst>
                                        <p:tav tm="0">
                                          <p:val>
                                            <p:fltVal val="0"/>
                                          </p:val>
                                        </p:tav>
                                        <p:tav tm="100000">
                                          <p:val>
                                            <p:strVal val="#ppt_h"/>
                                          </p:val>
                                        </p:tav>
                                      </p:tavLst>
                                    </p:anim>
                                    <p:anim calcmode="lin" valueType="num">
                                      <p:cBhvr>
                                        <p:cTn id="244" dur="1000" fill="hold"/>
                                        <p:tgtEl>
                                          <p:spTgt spid="25694"/>
                                        </p:tgtEl>
                                        <p:attrNameLst>
                                          <p:attrName>style.rotation</p:attrName>
                                        </p:attrNameLst>
                                      </p:cBhvr>
                                      <p:tavLst>
                                        <p:tav tm="0">
                                          <p:val>
                                            <p:fltVal val="90"/>
                                          </p:val>
                                        </p:tav>
                                        <p:tav tm="100000">
                                          <p:val>
                                            <p:fltVal val="0"/>
                                          </p:val>
                                        </p:tav>
                                      </p:tavLst>
                                    </p:anim>
                                    <p:animEffect transition="in" filter="fade">
                                      <p:cBhvr>
                                        <p:cTn id="245" dur="1000"/>
                                        <p:tgtEl>
                                          <p:spTgt spid="25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p:bldP spid="25615" grpId="0"/>
      <p:bldP spid="221205" grpId="0" animBg="1"/>
      <p:bldP spid="221205" grpId="1" animBg="1"/>
      <p:bldP spid="221206" grpId="0" animBg="1"/>
      <p:bldP spid="221206" grpId="1" animBg="1"/>
      <p:bldP spid="221207" grpId="0" animBg="1"/>
      <p:bldP spid="221207" grpId="1" animBg="1"/>
      <p:bldP spid="221208" grpId="0" animBg="1"/>
      <p:bldP spid="221208" grpId="1" animBg="1"/>
      <p:bldP spid="221209" grpId="0" animBg="1"/>
      <p:bldP spid="221209" grpId="1" animBg="1"/>
      <p:bldP spid="221210" grpId="0" animBg="1"/>
      <p:bldP spid="221210" grpId="1" animBg="1"/>
      <p:bldP spid="221211" grpId="0" animBg="1"/>
      <p:bldP spid="221211" grpId="1" animBg="1"/>
      <p:bldP spid="221212" grpId="0" animBg="1"/>
      <p:bldP spid="221212" grpId="1" animBg="1"/>
      <p:bldP spid="221213" grpId="0" animBg="1"/>
      <p:bldP spid="221213" grpId="1" animBg="1"/>
      <p:bldP spid="221214" grpId="0" animBg="1"/>
      <p:bldP spid="221214" grpId="1" animBg="1"/>
      <p:bldP spid="221215" grpId="0" animBg="1"/>
      <p:bldP spid="221215" grpId="1" animBg="1"/>
      <p:bldP spid="25677" grpId="0"/>
      <p:bldP spid="25678" grpId="0"/>
      <p:bldP spid="25679" grpId="0"/>
      <p:bldP spid="25681" grpId="0"/>
      <p:bldP spid="25681" grpId="1"/>
      <p:bldP spid="25684" grpId="0"/>
      <p:bldP spid="25684" grpId="1"/>
      <p:bldP spid="25686" grpId="0"/>
      <p:bldP spid="25686" grpId="1"/>
      <p:bldP spid="25687" grpId="0" build="allAtOnce"/>
      <p:bldP spid="256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mages[4]"/>
          <p:cNvPicPr>
            <a:picLocks noChangeAspect="1" noChangeArrowheads="1"/>
          </p:cNvPicPr>
          <p:nvPr/>
        </p:nvPicPr>
        <p:blipFill>
          <a:blip r:embed="rId2">
            <a:lum bright="6000" contrast="-18000"/>
          </a:blip>
          <a:srcRect/>
          <a:stretch>
            <a:fillRect/>
          </a:stretch>
        </p:blipFill>
        <p:spPr bwMode="auto">
          <a:xfrm>
            <a:off x="0" y="-152400"/>
            <a:ext cx="9144000" cy="7010400"/>
          </a:xfrm>
          <a:prstGeom prst="rect">
            <a:avLst/>
          </a:prstGeom>
          <a:noFill/>
          <a:ln w="9525">
            <a:noFill/>
            <a:miter lim="800000"/>
            <a:headEnd/>
            <a:tailEnd/>
          </a:ln>
        </p:spPr>
      </p:pic>
      <p:sp>
        <p:nvSpPr>
          <p:cNvPr id="23555" name="Rectangle 8"/>
          <p:cNvSpPr>
            <a:spLocks noChangeArrowheads="1"/>
          </p:cNvSpPr>
          <p:nvPr/>
        </p:nvSpPr>
        <p:spPr bwMode="auto">
          <a:xfrm>
            <a:off x="2667000" y="104775"/>
            <a:ext cx="4314825" cy="519113"/>
          </a:xfrm>
          <a:prstGeom prst="rect">
            <a:avLst/>
          </a:prstGeom>
          <a:noFill/>
          <a:ln w="9525">
            <a:noFill/>
            <a:miter lim="800000"/>
            <a:headEnd/>
            <a:tailEnd/>
          </a:ln>
        </p:spPr>
        <p:txBody>
          <a:bodyPr wrap="none">
            <a:spAutoFit/>
          </a:bodyPr>
          <a:lstStyle/>
          <a:p>
            <a:r>
              <a:rPr lang="en-US" sz="2800" b="1">
                <a:solidFill>
                  <a:srgbClr val="FF3300"/>
                </a:solidFill>
              </a:rPr>
              <a:t>DÙNG THUỐC AN TOÀN</a:t>
            </a:r>
          </a:p>
        </p:txBody>
      </p:sp>
      <p:sp>
        <p:nvSpPr>
          <p:cNvPr id="27659" name="Text Box 11"/>
          <p:cNvSpPr txBox="1">
            <a:spLocks noChangeArrowheads="1"/>
          </p:cNvSpPr>
          <p:nvPr/>
        </p:nvSpPr>
        <p:spPr bwMode="auto">
          <a:xfrm>
            <a:off x="228600" y="762000"/>
            <a:ext cx="8008938" cy="830263"/>
          </a:xfrm>
          <a:prstGeom prst="rect">
            <a:avLst/>
          </a:prstGeom>
          <a:noFill/>
          <a:ln w="9525">
            <a:noFill/>
            <a:miter lim="800000"/>
            <a:headEnd/>
            <a:tailEnd/>
          </a:ln>
        </p:spPr>
        <p:txBody>
          <a:bodyPr>
            <a:spAutoFit/>
          </a:bodyPr>
          <a:lstStyle/>
          <a:p>
            <a:r>
              <a:rPr lang="en-US" sz="2400" b="1">
                <a:solidFill>
                  <a:srgbClr val="0000FF"/>
                </a:solidFill>
              </a:rPr>
              <a:t>2.Để phòng bệnh còi xương cho trẻ ,bạn cần chọn cách nào dưới đây? Hãy sắp xếp theo thứ tự ưu tiên.</a:t>
            </a:r>
          </a:p>
        </p:txBody>
      </p:sp>
      <p:sp>
        <p:nvSpPr>
          <p:cNvPr id="27660" name="Text Box 12"/>
          <p:cNvSpPr txBox="1">
            <a:spLocks noChangeArrowheads="1"/>
          </p:cNvSpPr>
          <p:nvPr/>
        </p:nvSpPr>
        <p:spPr bwMode="auto">
          <a:xfrm>
            <a:off x="517525" y="1687513"/>
            <a:ext cx="1860550" cy="396875"/>
          </a:xfrm>
          <a:prstGeom prst="rect">
            <a:avLst/>
          </a:prstGeom>
          <a:noFill/>
          <a:ln w="9525">
            <a:noFill/>
            <a:miter lim="800000"/>
            <a:headEnd/>
            <a:tailEnd/>
          </a:ln>
        </p:spPr>
        <p:txBody>
          <a:bodyPr wrap="none">
            <a:spAutoFit/>
          </a:bodyPr>
          <a:lstStyle/>
          <a:p>
            <a:r>
              <a:rPr lang="en-US" sz="2000" b="1">
                <a:solidFill>
                  <a:srgbClr val="0000FF"/>
                </a:solidFill>
              </a:rPr>
              <a:t>a. Tiêm can-xi</a:t>
            </a:r>
          </a:p>
        </p:txBody>
      </p:sp>
      <p:sp>
        <p:nvSpPr>
          <p:cNvPr id="27661" name="Text Box 13"/>
          <p:cNvSpPr txBox="1">
            <a:spLocks noChangeArrowheads="1"/>
          </p:cNvSpPr>
          <p:nvPr/>
        </p:nvSpPr>
        <p:spPr bwMode="auto">
          <a:xfrm>
            <a:off x="533400" y="2108200"/>
            <a:ext cx="1863725" cy="396875"/>
          </a:xfrm>
          <a:prstGeom prst="rect">
            <a:avLst/>
          </a:prstGeom>
          <a:noFill/>
          <a:ln w="9525">
            <a:noFill/>
            <a:miter lim="800000"/>
            <a:headEnd/>
            <a:tailEnd/>
          </a:ln>
        </p:spPr>
        <p:txBody>
          <a:bodyPr wrap="none">
            <a:spAutoFit/>
          </a:bodyPr>
          <a:lstStyle/>
          <a:p>
            <a:r>
              <a:rPr lang="en-US" sz="2000" b="1">
                <a:solidFill>
                  <a:srgbClr val="FF0000"/>
                </a:solidFill>
              </a:rPr>
              <a:t>b.Uống can-xi</a:t>
            </a:r>
          </a:p>
        </p:txBody>
      </p:sp>
      <p:sp>
        <p:nvSpPr>
          <p:cNvPr id="27662" name="Text Box 14"/>
          <p:cNvSpPr txBox="1">
            <a:spLocks noChangeArrowheads="1"/>
          </p:cNvSpPr>
          <p:nvPr/>
        </p:nvSpPr>
        <p:spPr bwMode="auto">
          <a:xfrm>
            <a:off x="533400" y="2489200"/>
            <a:ext cx="7823200" cy="396875"/>
          </a:xfrm>
          <a:prstGeom prst="rect">
            <a:avLst/>
          </a:prstGeom>
          <a:noFill/>
          <a:ln w="9525">
            <a:noFill/>
            <a:miter lim="800000"/>
            <a:headEnd/>
            <a:tailEnd/>
          </a:ln>
        </p:spPr>
        <p:txBody>
          <a:bodyPr wrap="none">
            <a:spAutoFit/>
          </a:bodyPr>
          <a:lstStyle/>
          <a:p>
            <a:r>
              <a:rPr lang="en-US" sz="2000" b="1">
                <a:solidFill>
                  <a:srgbClr val="6600CC"/>
                </a:solidFill>
              </a:rPr>
              <a:t>c.Ăn phối hợp nhiều loại thức ăn có chứa can-xi và vi-ta-min D.</a:t>
            </a:r>
          </a:p>
        </p:txBody>
      </p:sp>
      <p:sp>
        <p:nvSpPr>
          <p:cNvPr id="221205" name="WordArt 21"/>
          <p:cNvSpPr>
            <a:spLocks noChangeArrowheads="1" noChangeShapeType="1" noTextEdit="1"/>
          </p:cNvSpPr>
          <p:nvPr/>
        </p:nvSpPr>
        <p:spPr bwMode="auto">
          <a:xfrm>
            <a:off x="81534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10</a:t>
            </a:r>
          </a:p>
        </p:txBody>
      </p:sp>
      <p:sp>
        <p:nvSpPr>
          <p:cNvPr id="221206" name="WordArt 22"/>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9</a:t>
            </a:r>
          </a:p>
        </p:txBody>
      </p:sp>
      <p:sp>
        <p:nvSpPr>
          <p:cNvPr id="221207" name="WordArt 23"/>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8</a:t>
            </a:r>
          </a:p>
        </p:txBody>
      </p:sp>
      <p:sp>
        <p:nvSpPr>
          <p:cNvPr id="221208" name="WordArt 24"/>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7</a:t>
            </a:r>
          </a:p>
        </p:txBody>
      </p:sp>
      <p:sp>
        <p:nvSpPr>
          <p:cNvPr id="221209" name="WordArt 25"/>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6</a:t>
            </a:r>
          </a:p>
        </p:txBody>
      </p:sp>
      <p:sp>
        <p:nvSpPr>
          <p:cNvPr id="221210" name="WordArt 26"/>
          <p:cNvSpPr>
            <a:spLocks noChangeArrowheads="1" noChangeShapeType="1" noTextEdit="1"/>
          </p:cNvSpPr>
          <p:nvPr/>
        </p:nvSpPr>
        <p:spPr bwMode="auto">
          <a:xfrm>
            <a:off x="8305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5</a:t>
            </a:r>
          </a:p>
        </p:txBody>
      </p:sp>
      <p:sp>
        <p:nvSpPr>
          <p:cNvPr id="221211" name="WordArt 27"/>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4</a:t>
            </a:r>
          </a:p>
        </p:txBody>
      </p:sp>
      <p:sp>
        <p:nvSpPr>
          <p:cNvPr id="221212" name="WordArt 28"/>
          <p:cNvSpPr>
            <a:spLocks noChangeArrowheads="1" noChangeShapeType="1" noTextEdit="1"/>
          </p:cNvSpPr>
          <p:nvPr/>
        </p:nvSpPr>
        <p:spPr bwMode="auto">
          <a:xfrm>
            <a:off x="83058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3</a:t>
            </a:r>
          </a:p>
        </p:txBody>
      </p:sp>
      <p:sp>
        <p:nvSpPr>
          <p:cNvPr id="221213" name="WordArt 29"/>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sp>
        <p:nvSpPr>
          <p:cNvPr id="221214" name="WordArt 30"/>
          <p:cNvSpPr>
            <a:spLocks noChangeArrowheads="1" noChangeShapeType="1" noTextEdit="1"/>
          </p:cNvSpPr>
          <p:nvPr/>
        </p:nvSpPr>
        <p:spPr bwMode="auto">
          <a:xfrm>
            <a:off x="8229600" y="228600"/>
            <a:ext cx="61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sp>
        <p:nvSpPr>
          <p:cNvPr id="221215" name="WordArt 31"/>
          <p:cNvSpPr>
            <a:spLocks noChangeArrowheads="1" noChangeShapeType="1" noTextEdit="1"/>
          </p:cNvSpPr>
          <p:nvPr/>
        </p:nvSpPr>
        <p:spPr bwMode="auto">
          <a:xfrm>
            <a:off x="8077200" y="228600"/>
            <a:ext cx="923925" cy="1066800"/>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HẾT GIỜ</a:t>
            </a:r>
          </a:p>
        </p:txBody>
      </p:sp>
      <p:sp>
        <p:nvSpPr>
          <p:cNvPr id="23571" name="Text Box 34"/>
          <p:cNvSpPr txBox="1">
            <a:spLocks noChangeArrowheads="1"/>
          </p:cNvSpPr>
          <p:nvPr/>
        </p:nvSpPr>
        <p:spPr bwMode="auto">
          <a:xfrm>
            <a:off x="3505200" y="4191000"/>
            <a:ext cx="184150" cy="366713"/>
          </a:xfrm>
          <a:prstGeom prst="rect">
            <a:avLst/>
          </a:prstGeom>
          <a:noFill/>
          <a:ln w="9525">
            <a:noFill/>
            <a:miter lim="800000"/>
            <a:headEnd/>
            <a:tailEnd/>
          </a:ln>
        </p:spPr>
        <p:txBody>
          <a:bodyPr wrap="none">
            <a:spAutoFit/>
          </a:bodyPr>
          <a:lstStyle/>
          <a:p>
            <a:endParaRPr lang="en-US"/>
          </a:p>
        </p:txBody>
      </p:sp>
      <p:sp>
        <p:nvSpPr>
          <p:cNvPr id="27684" name="Text Box 36"/>
          <p:cNvSpPr txBox="1">
            <a:spLocks noChangeArrowheads="1"/>
          </p:cNvSpPr>
          <p:nvPr/>
        </p:nvSpPr>
        <p:spPr bwMode="auto">
          <a:xfrm>
            <a:off x="0" y="6216650"/>
            <a:ext cx="1695450" cy="641350"/>
          </a:xfrm>
          <a:prstGeom prst="rect">
            <a:avLst/>
          </a:prstGeom>
          <a:noFill/>
          <a:ln w="9525">
            <a:noFill/>
            <a:miter lim="800000"/>
            <a:headEnd/>
            <a:tailEnd/>
          </a:ln>
        </p:spPr>
        <p:txBody>
          <a:bodyPr wrap="none">
            <a:spAutoFit/>
          </a:bodyPr>
          <a:lstStyle/>
          <a:p>
            <a:r>
              <a:rPr lang="en-US" b="1">
                <a:solidFill>
                  <a:srgbClr val="FF0000"/>
                </a:solidFill>
              </a:rPr>
              <a:t>b.Uống can-xi</a:t>
            </a:r>
          </a:p>
          <a:p>
            <a:endParaRPr lang="en-US" b="1">
              <a:solidFill>
                <a:srgbClr val="FF0000"/>
              </a:solidFill>
            </a:endParaRPr>
          </a:p>
        </p:txBody>
      </p:sp>
      <p:sp>
        <p:nvSpPr>
          <p:cNvPr id="27685" name="Text Box 37"/>
          <p:cNvSpPr txBox="1">
            <a:spLocks noChangeArrowheads="1"/>
          </p:cNvSpPr>
          <p:nvPr/>
        </p:nvSpPr>
        <p:spPr bwMode="auto">
          <a:xfrm>
            <a:off x="3336925" y="5522913"/>
            <a:ext cx="1695450" cy="366712"/>
          </a:xfrm>
          <a:prstGeom prst="rect">
            <a:avLst/>
          </a:prstGeom>
          <a:noFill/>
          <a:ln w="9525">
            <a:noFill/>
            <a:miter lim="800000"/>
            <a:headEnd/>
            <a:tailEnd/>
          </a:ln>
        </p:spPr>
        <p:txBody>
          <a:bodyPr wrap="none">
            <a:spAutoFit/>
          </a:bodyPr>
          <a:lstStyle/>
          <a:p>
            <a:r>
              <a:rPr lang="en-US" b="1">
                <a:solidFill>
                  <a:srgbClr val="FF0000"/>
                </a:solidFill>
              </a:rPr>
              <a:t>a. Tiêm can-xi</a:t>
            </a:r>
          </a:p>
        </p:txBody>
      </p:sp>
      <p:pic>
        <p:nvPicPr>
          <p:cNvPr id="27688" name="Picture 40" descr="cyworld0213[1]"/>
          <p:cNvPicPr>
            <a:picLocks noChangeAspect="1" noChangeArrowheads="1" noCrop="1"/>
          </p:cNvPicPr>
          <p:nvPr/>
        </p:nvPicPr>
        <p:blipFill>
          <a:blip r:embed="rId3">
            <a:lum bright="-48000" contrast="60000"/>
          </a:blip>
          <a:srcRect/>
          <a:stretch>
            <a:fillRect/>
          </a:stretch>
        </p:blipFill>
        <p:spPr bwMode="auto">
          <a:xfrm>
            <a:off x="7391400" y="1524000"/>
            <a:ext cx="857250" cy="2857500"/>
          </a:xfrm>
          <a:prstGeom prst="rect">
            <a:avLst/>
          </a:prstGeom>
          <a:noFill/>
          <a:ln w="9525">
            <a:noFill/>
            <a:miter lim="800000"/>
            <a:headEnd/>
            <a:tailEnd/>
          </a:ln>
        </p:spPr>
      </p:pic>
      <p:sp>
        <p:nvSpPr>
          <p:cNvPr id="27689" name="Text Box 41"/>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6</a:t>
            </a:r>
          </a:p>
        </p:txBody>
      </p:sp>
      <p:sp>
        <p:nvSpPr>
          <p:cNvPr id="27690" name="Text Box 42"/>
          <p:cNvSpPr txBox="1">
            <a:spLocks noChangeArrowheads="1"/>
          </p:cNvSpPr>
          <p:nvPr/>
        </p:nvSpPr>
        <p:spPr bwMode="auto">
          <a:xfrm>
            <a:off x="7696200" y="1905000"/>
            <a:ext cx="387350" cy="366713"/>
          </a:xfrm>
          <a:prstGeom prst="rect">
            <a:avLst/>
          </a:prstGeom>
          <a:noFill/>
          <a:ln w="9525">
            <a:noFill/>
            <a:miter lim="800000"/>
            <a:headEnd/>
            <a:tailEnd/>
          </a:ln>
        </p:spPr>
        <p:txBody>
          <a:bodyPr>
            <a:spAutoFit/>
          </a:bodyPr>
          <a:lstStyle/>
          <a:p>
            <a:r>
              <a:rPr lang="en-US">
                <a:solidFill>
                  <a:srgbClr val="FF3300"/>
                </a:solidFill>
              </a:rPr>
              <a:t>7</a:t>
            </a:r>
          </a:p>
        </p:txBody>
      </p:sp>
      <p:sp>
        <p:nvSpPr>
          <p:cNvPr id="27691" name="Text Box 43"/>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8</a:t>
            </a:r>
          </a:p>
        </p:txBody>
      </p:sp>
      <p:sp>
        <p:nvSpPr>
          <p:cNvPr id="27692" name="Text Box 44"/>
          <p:cNvSpPr txBox="1">
            <a:spLocks noChangeArrowheads="1"/>
          </p:cNvSpPr>
          <p:nvPr/>
        </p:nvSpPr>
        <p:spPr bwMode="auto">
          <a:xfrm>
            <a:off x="7696200" y="1905000"/>
            <a:ext cx="311150" cy="366713"/>
          </a:xfrm>
          <a:prstGeom prst="rect">
            <a:avLst/>
          </a:prstGeom>
          <a:noFill/>
          <a:ln w="9525">
            <a:noFill/>
            <a:miter lim="800000"/>
            <a:headEnd/>
            <a:tailEnd/>
          </a:ln>
        </p:spPr>
        <p:txBody>
          <a:bodyPr wrap="none">
            <a:spAutoFit/>
          </a:bodyPr>
          <a:lstStyle/>
          <a:p>
            <a:r>
              <a:rPr lang="en-US">
                <a:solidFill>
                  <a:srgbClr val="FF3300"/>
                </a:solidFill>
              </a:rPr>
              <a:t>9</a:t>
            </a:r>
          </a:p>
        </p:txBody>
      </p:sp>
      <p:sp>
        <p:nvSpPr>
          <p:cNvPr id="27698" name="Text Box 50"/>
          <p:cNvSpPr txBox="1">
            <a:spLocks noChangeArrowheads="1"/>
          </p:cNvSpPr>
          <p:nvPr/>
        </p:nvSpPr>
        <p:spPr bwMode="auto">
          <a:xfrm>
            <a:off x="7620000" y="1905000"/>
            <a:ext cx="438150" cy="366713"/>
          </a:xfrm>
          <a:prstGeom prst="rect">
            <a:avLst/>
          </a:prstGeom>
          <a:noFill/>
          <a:ln w="9525">
            <a:noFill/>
            <a:miter lim="800000"/>
            <a:headEnd/>
            <a:tailEnd/>
          </a:ln>
        </p:spPr>
        <p:txBody>
          <a:bodyPr wrap="none">
            <a:spAutoFit/>
          </a:bodyPr>
          <a:lstStyle/>
          <a:p>
            <a:r>
              <a:rPr lang="en-US">
                <a:solidFill>
                  <a:srgbClr val="FD4949"/>
                </a:solidFill>
              </a:rPr>
              <a:t>10</a:t>
            </a:r>
          </a:p>
        </p:txBody>
      </p:sp>
      <p:sp>
        <p:nvSpPr>
          <p:cNvPr id="27704" name="Text Box 56"/>
          <p:cNvSpPr txBox="1">
            <a:spLocks noChangeArrowheads="1"/>
          </p:cNvSpPr>
          <p:nvPr/>
        </p:nvSpPr>
        <p:spPr bwMode="auto">
          <a:xfrm>
            <a:off x="304800" y="2946400"/>
            <a:ext cx="3881438" cy="396875"/>
          </a:xfrm>
          <a:prstGeom prst="rect">
            <a:avLst/>
          </a:prstGeom>
          <a:noFill/>
          <a:ln w="9525">
            <a:noFill/>
            <a:miter lim="800000"/>
            <a:headEnd/>
            <a:tailEnd/>
          </a:ln>
        </p:spPr>
        <p:txBody>
          <a:bodyPr wrap="none">
            <a:spAutoFit/>
          </a:bodyPr>
          <a:lstStyle/>
          <a:p>
            <a:r>
              <a:rPr lang="en-US" sz="2000" b="1">
                <a:solidFill>
                  <a:srgbClr val="FF0000"/>
                </a:solidFill>
              </a:rPr>
              <a:t>Các thức ăn chứa nhiều can xi</a:t>
            </a:r>
          </a:p>
        </p:txBody>
      </p:sp>
      <p:pic>
        <p:nvPicPr>
          <p:cNvPr id="27705" name="Picture 57" descr="imagesCAAV5H5H"/>
          <p:cNvPicPr>
            <a:picLocks noChangeAspect="1" noChangeArrowheads="1"/>
          </p:cNvPicPr>
          <p:nvPr/>
        </p:nvPicPr>
        <p:blipFill>
          <a:blip r:embed="rId4"/>
          <a:srcRect/>
          <a:stretch>
            <a:fillRect/>
          </a:stretch>
        </p:blipFill>
        <p:spPr bwMode="auto">
          <a:xfrm>
            <a:off x="381000" y="3505200"/>
            <a:ext cx="3886200" cy="3352800"/>
          </a:xfrm>
          <a:prstGeom prst="rect">
            <a:avLst/>
          </a:prstGeom>
          <a:noFill/>
          <a:ln w="9525">
            <a:noFill/>
            <a:miter lim="800000"/>
            <a:headEnd/>
            <a:tailEnd/>
          </a:ln>
        </p:spPr>
      </p:pic>
      <p:pic>
        <p:nvPicPr>
          <p:cNvPr id="27706" name="Picture 58" descr="trung&amp;sua(1)"/>
          <p:cNvPicPr>
            <a:picLocks noChangeAspect="1" noChangeArrowheads="1"/>
          </p:cNvPicPr>
          <p:nvPr/>
        </p:nvPicPr>
        <p:blipFill>
          <a:blip r:embed="rId5"/>
          <a:srcRect/>
          <a:stretch>
            <a:fillRect/>
          </a:stretch>
        </p:blipFill>
        <p:spPr bwMode="auto">
          <a:xfrm>
            <a:off x="4876800" y="3429000"/>
            <a:ext cx="3962400" cy="3429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7660"/>
                                        </p:tgtEl>
                                        <p:attrNameLst>
                                          <p:attrName>style.visibility</p:attrName>
                                        </p:attrNameLst>
                                      </p:cBhvr>
                                      <p:to>
                                        <p:strVal val="visible"/>
                                      </p:to>
                                    </p:set>
                                    <p:animEffect transition="in" filter="blinds(horizontal)">
                                      <p:cBhvr>
                                        <p:cTn id="11" dur="500"/>
                                        <p:tgtEl>
                                          <p:spTgt spid="276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661"/>
                                        </p:tgtEl>
                                        <p:attrNameLst>
                                          <p:attrName>style.visibility</p:attrName>
                                        </p:attrNameLst>
                                      </p:cBhvr>
                                      <p:to>
                                        <p:strVal val="visible"/>
                                      </p:to>
                                    </p:set>
                                    <p:animEffect transition="in" filter="box(in)">
                                      <p:cBhvr>
                                        <p:cTn id="16" dur="500"/>
                                        <p:tgtEl>
                                          <p:spTgt spid="276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circle(in)">
                                      <p:cBhvr>
                                        <p:cTn id="21" dur="2000"/>
                                        <p:tgtEl>
                                          <p:spTgt spid="276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1205"/>
                                        </p:tgtEl>
                                        <p:attrNameLst>
                                          <p:attrName>style.visibility</p:attrName>
                                        </p:attrNameLst>
                                      </p:cBhvr>
                                      <p:to>
                                        <p:strVal val="visible"/>
                                      </p:to>
                                    </p:set>
                                    <p:animEffect transition="in" filter="dissolve">
                                      <p:cBhvr>
                                        <p:cTn id="26" dur="500"/>
                                        <p:tgtEl>
                                          <p:spTgt spid="221205"/>
                                        </p:tgtEl>
                                      </p:cBhvr>
                                    </p:animEffect>
                                  </p:childTnLst>
                                </p:cTn>
                              </p:par>
                            </p:childTnLst>
                          </p:cTn>
                        </p:par>
                        <p:par>
                          <p:cTn id="27" fill="hold" nodeType="afterGroup">
                            <p:stCondLst>
                              <p:cond delay="500"/>
                            </p:stCondLst>
                            <p:childTnLst>
                              <p:par>
                                <p:cTn id="28" presetID="4" presetClass="exit" presetSubtype="16" fill="hold" grpId="1" nodeType="afterEffect">
                                  <p:stCondLst>
                                    <p:cond delay="0"/>
                                  </p:stCondLst>
                                  <p:childTnLst>
                                    <p:animEffect transition="out" filter="box(in)">
                                      <p:cBhvr>
                                        <p:cTn id="29" dur="500"/>
                                        <p:tgtEl>
                                          <p:spTgt spid="221205"/>
                                        </p:tgtEl>
                                      </p:cBhvr>
                                    </p:animEffect>
                                    <p:set>
                                      <p:cBhvr>
                                        <p:cTn id="30" dur="1" fill="hold">
                                          <p:stCondLst>
                                            <p:cond delay="499"/>
                                          </p:stCondLst>
                                        </p:cTn>
                                        <p:tgtEl>
                                          <p:spTgt spid="221205"/>
                                        </p:tgtEl>
                                        <p:attrNameLst>
                                          <p:attrName>style.visibility</p:attrName>
                                        </p:attrNameLst>
                                      </p:cBhvr>
                                      <p:to>
                                        <p:strVal val="hidden"/>
                                      </p:to>
                                    </p:se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21206"/>
                                        </p:tgtEl>
                                        <p:attrNameLst>
                                          <p:attrName>style.visibility</p:attrName>
                                        </p:attrNameLst>
                                      </p:cBhvr>
                                      <p:to>
                                        <p:strVal val="visible"/>
                                      </p:to>
                                    </p:set>
                                    <p:animEffect transition="in" filter="dissolve">
                                      <p:cBhvr>
                                        <p:cTn id="34" dur="500"/>
                                        <p:tgtEl>
                                          <p:spTgt spid="221206"/>
                                        </p:tgtEl>
                                      </p:cBhvr>
                                    </p:animEffect>
                                  </p:childTnLst>
                                </p:cTn>
                              </p:par>
                            </p:childTnLst>
                          </p:cTn>
                        </p:par>
                        <p:par>
                          <p:cTn id="35" fill="hold" nodeType="afterGroup">
                            <p:stCondLst>
                              <p:cond delay="1500"/>
                            </p:stCondLst>
                            <p:childTnLst>
                              <p:par>
                                <p:cTn id="36" presetID="4" presetClass="exit" presetSubtype="16" fill="hold" grpId="1" nodeType="afterEffect">
                                  <p:stCondLst>
                                    <p:cond delay="0"/>
                                  </p:stCondLst>
                                  <p:childTnLst>
                                    <p:animEffect transition="out" filter="box(in)">
                                      <p:cBhvr>
                                        <p:cTn id="37" dur="500"/>
                                        <p:tgtEl>
                                          <p:spTgt spid="221206"/>
                                        </p:tgtEl>
                                      </p:cBhvr>
                                    </p:animEffect>
                                    <p:set>
                                      <p:cBhvr>
                                        <p:cTn id="38" dur="1" fill="hold">
                                          <p:stCondLst>
                                            <p:cond delay="499"/>
                                          </p:stCondLst>
                                        </p:cTn>
                                        <p:tgtEl>
                                          <p:spTgt spid="221206"/>
                                        </p:tgtEl>
                                        <p:attrNameLst>
                                          <p:attrName>style.visibility</p:attrName>
                                        </p:attrNameLst>
                                      </p:cBhvr>
                                      <p:to>
                                        <p:strVal val="hidden"/>
                                      </p:to>
                                    </p:set>
                                  </p:childTnLst>
                                </p:cTn>
                              </p:par>
                            </p:childTnLst>
                          </p:cTn>
                        </p:par>
                        <p:par>
                          <p:cTn id="39" fill="hold" nodeType="afterGroup">
                            <p:stCondLst>
                              <p:cond delay="2000"/>
                            </p:stCondLst>
                            <p:childTnLst>
                              <p:par>
                                <p:cTn id="40" presetID="9" presetClass="entr" presetSubtype="0" fill="hold" grpId="0" nodeType="afterEffect">
                                  <p:stCondLst>
                                    <p:cond delay="0"/>
                                  </p:stCondLst>
                                  <p:childTnLst>
                                    <p:set>
                                      <p:cBhvr>
                                        <p:cTn id="41" dur="1" fill="hold">
                                          <p:stCondLst>
                                            <p:cond delay="0"/>
                                          </p:stCondLst>
                                        </p:cTn>
                                        <p:tgtEl>
                                          <p:spTgt spid="221207"/>
                                        </p:tgtEl>
                                        <p:attrNameLst>
                                          <p:attrName>style.visibility</p:attrName>
                                        </p:attrNameLst>
                                      </p:cBhvr>
                                      <p:to>
                                        <p:strVal val="visible"/>
                                      </p:to>
                                    </p:set>
                                    <p:animEffect transition="in" filter="dissolve">
                                      <p:cBhvr>
                                        <p:cTn id="42" dur="500"/>
                                        <p:tgtEl>
                                          <p:spTgt spid="221207"/>
                                        </p:tgtEl>
                                      </p:cBhvr>
                                    </p:animEffect>
                                  </p:childTnLst>
                                </p:cTn>
                              </p:par>
                            </p:childTnLst>
                          </p:cTn>
                        </p:par>
                        <p:par>
                          <p:cTn id="43" fill="hold" nodeType="afterGroup">
                            <p:stCondLst>
                              <p:cond delay="2500"/>
                            </p:stCondLst>
                            <p:childTnLst>
                              <p:par>
                                <p:cTn id="44" presetID="4" presetClass="exit" presetSubtype="16" fill="hold" grpId="1" nodeType="afterEffect">
                                  <p:stCondLst>
                                    <p:cond delay="0"/>
                                  </p:stCondLst>
                                  <p:childTnLst>
                                    <p:animEffect transition="out" filter="box(in)">
                                      <p:cBhvr>
                                        <p:cTn id="45" dur="500"/>
                                        <p:tgtEl>
                                          <p:spTgt spid="221207"/>
                                        </p:tgtEl>
                                      </p:cBhvr>
                                    </p:animEffect>
                                    <p:set>
                                      <p:cBhvr>
                                        <p:cTn id="46" dur="1" fill="hold">
                                          <p:stCondLst>
                                            <p:cond delay="499"/>
                                          </p:stCondLst>
                                        </p:cTn>
                                        <p:tgtEl>
                                          <p:spTgt spid="221207"/>
                                        </p:tgtEl>
                                        <p:attrNameLst>
                                          <p:attrName>style.visibility</p:attrName>
                                        </p:attrNameLst>
                                      </p:cBhvr>
                                      <p:to>
                                        <p:strVal val="hidden"/>
                                      </p:to>
                                    </p:set>
                                  </p:childTnLst>
                                </p:cTn>
                              </p:par>
                            </p:childTnLst>
                          </p:cTn>
                        </p:par>
                        <p:par>
                          <p:cTn id="47" fill="hold" nodeType="afterGroup">
                            <p:stCondLst>
                              <p:cond delay="3000"/>
                            </p:stCondLst>
                            <p:childTnLst>
                              <p:par>
                                <p:cTn id="48" presetID="9" presetClass="entr" presetSubtype="0" fill="hold" grpId="0" nodeType="afterEffect">
                                  <p:stCondLst>
                                    <p:cond delay="0"/>
                                  </p:stCondLst>
                                  <p:childTnLst>
                                    <p:set>
                                      <p:cBhvr>
                                        <p:cTn id="49" dur="1" fill="hold">
                                          <p:stCondLst>
                                            <p:cond delay="0"/>
                                          </p:stCondLst>
                                        </p:cTn>
                                        <p:tgtEl>
                                          <p:spTgt spid="221208"/>
                                        </p:tgtEl>
                                        <p:attrNameLst>
                                          <p:attrName>style.visibility</p:attrName>
                                        </p:attrNameLst>
                                      </p:cBhvr>
                                      <p:to>
                                        <p:strVal val="visible"/>
                                      </p:to>
                                    </p:set>
                                    <p:animEffect transition="in" filter="dissolve">
                                      <p:cBhvr>
                                        <p:cTn id="50" dur="500"/>
                                        <p:tgtEl>
                                          <p:spTgt spid="221208"/>
                                        </p:tgtEl>
                                      </p:cBhvr>
                                    </p:animEffect>
                                  </p:childTnLst>
                                </p:cTn>
                              </p:par>
                            </p:childTnLst>
                          </p:cTn>
                        </p:par>
                        <p:par>
                          <p:cTn id="51" fill="hold" nodeType="afterGroup">
                            <p:stCondLst>
                              <p:cond delay="3500"/>
                            </p:stCondLst>
                            <p:childTnLst>
                              <p:par>
                                <p:cTn id="52" presetID="4" presetClass="exit" presetSubtype="16" fill="hold" grpId="1" nodeType="afterEffect">
                                  <p:stCondLst>
                                    <p:cond delay="0"/>
                                  </p:stCondLst>
                                  <p:childTnLst>
                                    <p:animEffect transition="out" filter="box(in)">
                                      <p:cBhvr>
                                        <p:cTn id="53" dur="500"/>
                                        <p:tgtEl>
                                          <p:spTgt spid="221208"/>
                                        </p:tgtEl>
                                      </p:cBhvr>
                                    </p:animEffect>
                                    <p:set>
                                      <p:cBhvr>
                                        <p:cTn id="54" dur="1" fill="hold">
                                          <p:stCondLst>
                                            <p:cond delay="499"/>
                                          </p:stCondLst>
                                        </p:cTn>
                                        <p:tgtEl>
                                          <p:spTgt spid="221208"/>
                                        </p:tgtEl>
                                        <p:attrNameLst>
                                          <p:attrName>style.visibility</p:attrName>
                                        </p:attrNameLst>
                                      </p:cBhvr>
                                      <p:to>
                                        <p:strVal val="hidden"/>
                                      </p:to>
                                    </p:set>
                                  </p:childTnLst>
                                </p:cTn>
                              </p:par>
                            </p:childTnLst>
                          </p:cTn>
                        </p:par>
                        <p:par>
                          <p:cTn id="55" fill="hold" nodeType="afterGroup">
                            <p:stCondLst>
                              <p:cond delay="4000"/>
                            </p:stCondLst>
                            <p:childTnLst>
                              <p:par>
                                <p:cTn id="56" presetID="9" presetClass="entr" presetSubtype="0" fill="hold" grpId="0" nodeType="afterEffect">
                                  <p:stCondLst>
                                    <p:cond delay="0"/>
                                  </p:stCondLst>
                                  <p:childTnLst>
                                    <p:set>
                                      <p:cBhvr>
                                        <p:cTn id="57" dur="1" fill="hold">
                                          <p:stCondLst>
                                            <p:cond delay="0"/>
                                          </p:stCondLst>
                                        </p:cTn>
                                        <p:tgtEl>
                                          <p:spTgt spid="221209"/>
                                        </p:tgtEl>
                                        <p:attrNameLst>
                                          <p:attrName>style.visibility</p:attrName>
                                        </p:attrNameLst>
                                      </p:cBhvr>
                                      <p:to>
                                        <p:strVal val="visible"/>
                                      </p:to>
                                    </p:set>
                                    <p:animEffect transition="in" filter="dissolve">
                                      <p:cBhvr>
                                        <p:cTn id="58" dur="500"/>
                                        <p:tgtEl>
                                          <p:spTgt spid="221209"/>
                                        </p:tgtEl>
                                      </p:cBhvr>
                                    </p:animEffect>
                                  </p:childTnLst>
                                </p:cTn>
                              </p:par>
                            </p:childTnLst>
                          </p:cTn>
                        </p:par>
                        <p:par>
                          <p:cTn id="59" fill="hold" nodeType="afterGroup">
                            <p:stCondLst>
                              <p:cond delay="4500"/>
                            </p:stCondLst>
                            <p:childTnLst>
                              <p:par>
                                <p:cTn id="60" presetID="4" presetClass="exit" presetSubtype="16" fill="hold" grpId="1" nodeType="afterEffect">
                                  <p:stCondLst>
                                    <p:cond delay="0"/>
                                  </p:stCondLst>
                                  <p:childTnLst>
                                    <p:animEffect transition="out" filter="box(in)">
                                      <p:cBhvr>
                                        <p:cTn id="61" dur="500"/>
                                        <p:tgtEl>
                                          <p:spTgt spid="221209"/>
                                        </p:tgtEl>
                                      </p:cBhvr>
                                    </p:animEffect>
                                    <p:set>
                                      <p:cBhvr>
                                        <p:cTn id="62" dur="1" fill="hold">
                                          <p:stCondLst>
                                            <p:cond delay="499"/>
                                          </p:stCondLst>
                                        </p:cTn>
                                        <p:tgtEl>
                                          <p:spTgt spid="221209"/>
                                        </p:tgtEl>
                                        <p:attrNameLst>
                                          <p:attrName>style.visibility</p:attrName>
                                        </p:attrNameLst>
                                      </p:cBhvr>
                                      <p:to>
                                        <p:strVal val="hidden"/>
                                      </p:to>
                                    </p:set>
                                  </p:childTnLst>
                                </p:cTn>
                              </p:par>
                            </p:childTnLst>
                          </p:cTn>
                        </p:par>
                        <p:par>
                          <p:cTn id="63" fill="hold" nodeType="afterGroup">
                            <p:stCondLst>
                              <p:cond delay="5000"/>
                            </p:stCondLst>
                            <p:childTnLst>
                              <p:par>
                                <p:cTn id="64" presetID="9" presetClass="entr" presetSubtype="0" fill="hold" grpId="0" nodeType="afterEffect">
                                  <p:stCondLst>
                                    <p:cond delay="0"/>
                                  </p:stCondLst>
                                  <p:childTnLst>
                                    <p:set>
                                      <p:cBhvr>
                                        <p:cTn id="65" dur="1" fill="hold">
                                          <p:stCondLst>
                                            <p:cond delay="0"/>
                                          </p:stCondLst>
                                        </p:cTn>
                                        <p:tgtEl>
                                          <p:spTgt spid="221210"/>
                                        </p:tgtEl>
                                        <p:attrNameLst>
                                          <p:attrName>style.visibility</p:attrName>
                                        </p:attrNameLst>
                                      </p:cBhvr>
                                      <p:to>
                                        <p:strVal val="visible"/>
                                      </p:to>
                                    </p:set>
                                    <p:animEffect transition="in" filter="dissolve">
                                      <p:cBhvr>
                                        <p:cTn id="66" dur="500"/>
                                        <p:tgtEl>
                                          <p:spTgt spid="221210"/>
                                        </p:tgtEl>
                                      </p:cBhvr>
                                    </p:animEffect>
                                  </p:childTnLst>
                                </p:cTn>
                              </p:par>
                            </p:childTnLst>
                          </p:cTn>
                        </p:par>
                        <p:par>
                          <p:cTn id="67" fill="hold" nodeType="afterGroup">
                            <p:stCondLst>
                              <p:cond delay="5500"/>
                            </p:stCondLst>
                            <p:childTnLst>
                              <p:par>
                                <p:cTn id="68" presetID="4" presetClass="exit" presetSubtype="16" fill="hold" grpId="1" nodeType="afterEffect">
                                  <p:stCondLst>
                                    <p:cond delay="0"/>
                                  </p:stCondLst>
                                  <p:childTnLst>
                                    <p:animEffect transition="out" filter="box(in)">
                                      <p:cBhvr>
                                        <p:cTn id="69" dur="500"/>
                                        <p:tgtEl>
                                          <p:spTgt spid="221210"/>
                                        </p:tgtEl>
                                      </p:cBhvr>
                                    </p:animEffect>
                                    <p:set>
                                      <p:cBhvr>
                                        <p:cTn id="70" dur="1" fill="hold">
                                          <p:stCondLst>
                                            <p:cond delay="499"/>
                                          </p:stCondLst>
                                        </p:cTn>
                                        <p:tgtEl>
                                          <p:spTgt spid="221210"/>
                                        </p:tgtEl>
                                        <p:attrNameLst>
                                          <p:attrName>style.visibility</p:attrName>
                                        </p:attrNameLst>
                                      </p:cBhvr>
                                      <p:to>
                                        <p:strVal val="hidden"/>
                                      </p:to>
                                    </p:set>
                                  </p:childTnLst>
                                </p:cTn>
                              </p:par>
                            </p:childTnLst>
                          </p:cTn>
                        </p:par>
                        <p:par>
                          <p:cTn id="71" fill="hold" nodeType="afterGroup">
                            <p:stCondLst>
                              <p:cond delay="6000"/>
                            </p:stCondLst>
                            <p:childTnLst>
                              <p:par>
                                <p:cTn id="72" presetID="9" presetClass="entr" presetSubtype="0" fill="hold" grpId="0" nodeType="afterEffect">
                                  <p:stCondLst>
                                    <p:cond delay="0"/>
                                  </p:stCondLst>
                                  <p:childTnLst>
                                    <p:set>
                                      <p:cBhvr>
                                        <p:cTn id="73" dur="1" fill="hold">
                                          <p:stCondLst>
                                            <p:cond delay="0"/>
                                          </p:stCondLst>
                                        </p:cTn>
                                        <p:tgtEl>
                                          <p:spTgt spid="221211"/>
                                        </p:tgtEl>
                                        <p:attrNameLst>
                                          <p:attrName>style.visibility</p:attrName>
                                        </p:attrNameLst>
                                      </p:cBhvr>
                                      <p:to>
                                        <p:strVal val="visible"/>
                                      </p:to>
                                    </p:set>
                                    <p:animEffect transition="in" filter="dissolve">
                                      <p:cBhvr>
                                        <p:cTn id="74" dur="500"/>
                                        <p:tgtEl>
                                          <p:spTgt spid="221211"/>
                                        </p:tgtEl>
                                      </p:cBhvr>
                                    </p:animEffect>
                                  </p:childTnLst>
                                </p:cTn>
                              </p:par>
                            </p:childTnLst>
                          </p:cTn>
                        </p:par>
                        <p:par>
                          <p:cTn id="75" fill="hold" nodeType="afterGroup">
                            <p:stCondLst>
                              <p:cond delay="6500"/>
                            </p:stCondLst>
                            <p:childTnLst>
                              <p:par>
                                <p:cTn id="76" presetID="4" presetClass="exit" presetSubtype="16" fill="hold" grpId="1" nodeType="afterEffect">
                                  <p:stCondLst>
                                    <p:cond delay="0"/>
                                  </p:stCondLst>
                                  <p:childTnLst>
                                    <p:animEffect transition="out" filter="box(in)">
                                      <p:cBhvr>
                                        <p:cTn id="77" dur="500"/>
                                        <p:tgtEl>
                                          <p:spTgt spid="221211"/>
                                        </p:tgtEl>
                                      </p:cBhvr>
                                    </p:animEffect>
                                    <p:set>
                                      <p:cBhvr>
                                        <p:cTn id="78" dur="1" fill="hold">
                                          <p:stCondLst>
                                            <p:cond delay="499"/>
                                          </p:stCondLst>
                                        </p:cTn>
                                        <p:tgtEl>
                                          <p:spTgt spid="221211"/>
                                        </p:tgtEl>
                                        <p:attrNameLst>
                                          <p:attrName>style.visibility</p:attrName>
                                        </p:attrNameLst>
                                      </p:cBhvr>
                                      <p:to>
                                        <p:strVal val="hidden"/>
                                      </p:to>
                                    </p:set>
                                  </p:childTnLst>
                                </p:cTn>
                              </p:par>
                            </p:childTnLst>
                          </p:cTn>
                        </p:par>
                        <p:par>
                          <p:cTn id="79" fill="hold" nodeType="afterGroup">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21212"/>
                                        </p:tgtEl>
                                        <p:attrNameLst>
                                          <p:attrName>style.visibility</p:attrName>
                                        </p:attrNameLst>
                                      </p:cBhvr>
                                      <p:to>
                                        <p:strVal val="visible"/>
                                      </p:to>
                                    </p:set>
                                    <p:animEffect transition="in" filter="dissolve">
                                      <p:cBhvr>
                                        <p:cTn id="82" dur="500"/>
                                        <p:tgtEl>
                                          <p:spTgt spid="221212"/>
                                        </p:tgtEl>
                                      </p:cBhvr>
                                    </p:animEffect>
                                  </p:childTnLst>
                                </p:cTn>
                              </p:par>
                            </p:childTnLst>
                          </p:cTn>
                        </p:par>
                        <p:par>
                          <p:cTn id="83" fill="hold" nodeType="afterGroup">
                            <p:stCondLst>
                              <p:cond delay="7500"/>
                            </p:stCondLst>
                            <p:childTnLst>
                              <p:par>
                                <p:cTn id="84" presetID="4" presetClass="exit" presetSubtype="16" fill="hold" grpId="1" nodeType="afterEffect">
                                  <p:stCondLst>
                                    <p:cond delay="0"/>
                                  </p:stCondLst>
                                  <p:childTnLst>
                                    <p:animEffect transition="out" filter="box(in)">
                                      <p:cBhvr>
                                        <p:cTn id="85" dur="500"/>
                                        <p:tgtEl>
                                          <p:spTgt spid="221212"/>
                                        </p:tgtEl>
                                      </p:cBhvr>
                                    </p:animEffect>
                                    <p:set>
                                      <p:cBhvr>
                                        <p:cTn id="86" dur="1" fill="hold">
                                          <p:stCondLst>
                                            <p:cond delay="499"/>
                                          </p:stCondLst>
                                        </p:cTn>
                                        <p:tgtEl>
                                          <p:spTgt spid="221212"/>
                                        </p:tgtEl>
                                        <p:attrNameLst>
                                          <p:attrName>style.visibility</p:attrName>
                                        </p:attrNameLst>
                                      </p:cBhvr>
                                      <p:to>
                                        <p:strVal val="hidden"/>
                                      </p:to>
                                    </p:set>
                                  </p:childTnLst>
                                </p:cTn>
                              </p:par>
                            </p:childTnLst>
                          </p:cTn>
                        </p:par>
                        <p:par>
                          <p:cTn id="87" fill="hold" nodeType="afterGroup">
                            <p:stCondLst>
                              <p:cond delay="8000"/>
                            </p:stCondLst>
                            <p:childTnLst>
                              <p:par>
                                <p:cTn id="88" presetID="9" presetClass="entr" presetSubtype="0" fill="hold" grpId="0" nodeType="afterEffect">
                                  <p:stCondLst>
                                    <p:cond delay="0"/>
                                  </p:stCondLst>
                                  <p:childTnLst>
                                    <p:set>
                                      <p:cBhvr>
                                        <p:cTn id="89" dur="1" fill="hold">
                                          <p:stCondLst>
                                            <p:cond delay="0"/>
                                          </p:stCondLst>
                                        </p:cTn>
                                        <p:tgtEl>
                                          <p:spTgt spid="221213"/>
                                        </p:tgtEl>
                                        <p:attrNameLst>
                                          <p:attrName>style.visibility</p:attrName>
                                        </p:attrNameLst>
                                      </p:cBhvr>
                                      <p:to>
                                        <p:strVal val="visible"/>
                                      </p:to>
                                    </p:set>
                                    <p:animEffect transition="in" filter="dissolve">
                                      <p:cBhvr>
                                        <p:cTn id="90" dur="500"/>
                                        <p:tgtEl>
                                          <p:spTgt spid="221213"/>
                                        </p:tgtEl>
                                      </p:cBhvr>
                                    </p:animEffect>
                                  </p:childTnLst>
                                </p:cTn>
                              </p:par>
                            </p:childTnLst>
                          </p:cTn>
                        </p:par>
                        <p:par>
                          <p:cTn id="91" fill="hold" nodeType="afterGroup">
                            <p:stCondLst>
                              <p:cond delay="8500"/>
                            </p:stCondLst>
                            <p:childTnLst>
                              <p:par>
                                <p:cTn id="92" presetID="4" presetClass="exit" presetSubtype="16" fill="hold" grpId="1" nodeType="afterEffect">
                                  <p:stCondLst>
                                    <p:cond delay="0"/>
                                  </p:stCondLst>
                                  <p:childTnLst>
                                    <p:animEffect transition="out" filter="box(in)">
                                      <p:cBhvr>
                                        <p:cTn id="93" dur="500"/>
                                        <p:tgtEl>
                                          <p:spTgt spid="221213"/>
                                        </p:tgtEl>
                                      </p:cBhvr>
                                    </p:animEffect>
                                    <p:set>
                                      <p:cBhvr>
                                        <p:cTn id="94" dur="1" fill="hold">
                                          <p:stCondLst>
                                            <p:cond delay="499"/>
                                          </p:stCondLst>
                                        </p:cTn>
                                        <p:tgtEl>
                                          <p:spTgt spid="221213"/>
                                        </p:tgtEl>
                                        <p:attrNameLst>
                                          <p:attrName>style.visibility</p:attrName>
                                        </p:attrNameLst>
                                      </p:cBhvr>
                                      <p:to>
                                        <p:strVal val="hidden"/>
                                      </p:to>
                                    </p:set>
                                  </p:childTnLst>
                                </p:cTn>
                              </p:par>
                            </p:childTnLst>
                          </p:cTn>
                        </p:par>
                        <p:par>
                          <p:cTn id="95" fill="hold" nodeType="afterGroup">
                            <p:stCondLst>
                              <p:cond delay="9000"/>
                            </p:stCondLst>
                            <p:childTnLst>
                              <p:par>
                                <p:cTn id="96" presetID="9" presetClass="entr" presetSubtype="0" fill="hold" grpId="0" nodeType="afterEffect">
                                  <p:stCondLst>
                                    <p:cond delay="0"/>
                                  </p:stCondLst>
                                  <p:childTnLst>
                                    <p:set>
                                      <p:cBhvr>
                                        <p:cTn id="97" dur="1" fill="hold">
                                          <p:stCondLst>
                                            <p:cond delay="0"/>
                                          </p:stCondLst>
                                        </p:cTn>
                                        <p:tgtEl>
                                          <p:spTgt spid="221214"/>
                                        </p:tgtEl>
                                        <p:attrNameLst>
                                          <p:attrName>style.visibility</p:attrName>
                                        </p:attrNameLst>
                                      </p:cBhvr>
                                      <p:to>
                                        <p:strVal val="visible"/>
                                      </p:to>
                                    </p:set>
                                    <p:animEffect transition="in" filter="dissolve">
                                      <p:cBhvr>
                                        <p:cTn id="98" dur="500"/>
                                        <p:tgtEl>
                                          <p:spTgt spid="221214"/>
                                        </p:tgtEl>
                                      </p:cBhvr>
                                    </p:animEffect>
                                  </p:childTnLst>
                                </p:cTn>
                              </p:par>
                            </p:childTnLst>
                          </p:cTn>
                        </p:par>
                        <p:par>
                          <p:cTn id="99" fill="hold" nodeType="afterGroup">
                            <p:stCondLst>
                              <p:cond delay="9500"/>
                            </p:stCondLst>
                            <p:childTnLst>
                              <p:par>
                                <p:cTn id="100" presetID="4" presetClass="exit" presetSubtype="16" fill="hold" grpId="1" nodeType="afterEffect">
                                  <p:stCondLst>
                                    <p:cond delay="0"/>
                                  </p:stCondLst>
                                  <p:childTnLst>
                                    <p:animEffect transition="out" filter="box(in)">
                                      <p:cBhvr>
                                        <p:cTn id="101" dur="500"/>
                                        <p:tgtEl>
                                          <p:spTgt spid="221214"/>
                                        </p:tgtEl>
                                      </p:cBhvr>
                                    </p:animEffect>
                                    <p:set>
                                      <p:cBhvr>
                                        <p:cTn id="102" dur="1" fill="hold">
                                          <p:stCondLst>
                                            <p:cond delay="499"/>
                                          </p:stCondLst>
                                        </p:cTn>
                                        <p:tgtEl>
                                          <p:spTgt spid="221214"/>
                                        </p:tgtEl>
                                        <p:attrNameLst>
                                          <p:attrName>style.visibility</p:attrName>
                                        </p:attrNameLst>
                                      </p:cBhvr>
                                      <p:to>
                                        <p:strVal val="hidden"/>
                                      </p:to>
                                    </p:set>
                                  </p:childTnLst>
                                </p:cTn>
                              </p:par>
                            </p:childTnLst>
                          </p:cTn>
                        </p:par>
                        <p:par>
                          <p:cTn id="103" fill="hold" nodeType="afterGroup">
                            <p:stCondLst>
                              <p:cond delay="10000"/>
                            </p:stCondLst>
                            <p:childTnLst>
                              <p:par>
                                <p:cTn id="104" presetID="9" presetClass="entr" presetSubtype="0" fill="hold" grpId="0" nodeType="afterEffect">
                                  <p:stCondLst>
                                    <p:cond delay="0"/>
                                  </p:stCondLst>
                                  <p:childTnLst>
                                    <p:set>
                                      <p:cBhvr>
                                        <p:cTn id="105" dur="1" fill="hold">
                                          <p:stCondLst>
                                            <p:cond delay="0"/>
                                          </p:stCondLst>
                                        </p:cTn>
                                        <p:tgtEl>
                                          <p:spTgt spid="221215"/>
                                        </p:tgtEl>
                                        <p:attrNameLst>
                                          <p:attrName>style.visibility</p:attrName>
                                        </p:attrNameLst>
                                      </p:cBhvr>
                                      <p:to>
                                        <p:strVal val="visible"/>
                                      </p:to>
                                    </p:set>
                                    <p:animEffect transition="in" filter="dissolve">
                                      <p:cBhvr>
                                        <p:cTn id="106" dur="500"/>
                                        <p:tgtEl>
                                          <p:spTgt spid="221215"/>
                                        </p:tgtEl>
                                      </p:cBhvr>
                                    </p:animEffect>
                                  </p:childTnLst>
                                </p:cTn>
                              </p:par>
                            </p:childTnLst>
                          </p:cTn>
                        </p:par>
                        <p:par>
                          <p:cTn id="107" fill="hold" nodeType="afterGroup">
                            <p:stCondLst>
                              <p:cond delay="10500"/>
                            </p:stCondLst>
                            <p:childTnLst>
                              <p:par>
                                <p:cTn id="108" presetID="4" presetClass="exit" presetSubtype="16" fill="hold" grpId="1" nodeType="afterEffect">
                                  <p:stCondLst>
                                    <p:cond delay="0"/>
                                  </p:stCondLst>
                                  <p:childTnLst>
                                    <p:animEffect transition="out" filter="box(in)">
                                      <p:cBhvr>
                                        <p:cTn id="109" dur="500"/>
                                        <p:tgtEl>
                                          <p:spTgt spid="221215"/>
                                        </p:tgtEl>
                                      </p:cBhvr>
                                    </p:animEffect>
                                    <p:set>
                                      <p:cBhvr>
                                        <p:cTn id="110" dur="1" fill="hold">
                                          <p:stCondLst>
                                            <p:cond delay="499"/>
                                          </p:stCondLst>
                                        </p:cTn>
                                        <p:tgtEl>
                                          <p:spTgt spid="221215"/>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27660"/>
                                        </p:tgtEl>
                                      </p:cBhvr>
                                    </p:animEffect>
                                    <p:set>
                                      <p:cBhvr>
                                        <p:cTn id="115" dur="1" fill="hold">
                                          <p:stCondLst>
                                            <p:cond delay="499"/>
                                          </p:stCondLst>
                                        </p:cTn>
                                        <p:tgtEl>
                                          <p:spTgt spid="27660"/>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xit" presetSubtype="4" fill="hold" grpId="1" nodeType="clickEffect">
                                  <p:stCondLst>
                                    <p:cond delay="0"/>
                                  </p:stCondLst>
                                  <p:childTnLst>
                                    <p:anim calcmode="lin" valueType="num">
                                      <p:cBhvr additive="base">
                                        <p:cTn id="119" dur="500"/>
                                        <p:tgtEl>
                                          <p:spTgt spid="27661"/>
                                        </p:tgtEl>
                                        <p:attrNameLst>
                                          <p:attrName>ppt_x</p:attrName>
                                        </p:attrNameLst>
                                      </p:cBhvr>
                                      <p:tavLst>
                                        <p:tav tm="0">
                                          <p:val>
                                            <p:strVal val="ppt_x"/>
                                          </p:val>
                                        </p:tav>
                                        <p:tav tm="100000">
                                          <p:val>
                                            <p:strVal val="ppt_x"/>
                                          </p:val>
                                        </p:tav>
                                      </p:tavLst>
                                    </p:anim>
                                    <p:anim calcmode="lin" valueType="num">
                                      <p:cBhvr additive="base">
                                        <p:cTn id="120" dur="500"/>
                                        <p:tgtEl>
                                          <p:spTgt spid="27661"/>
                                        </p:tgtEl>
                                        <p:attrNameLst>
                                          <p:attrName>ppt_y</p:attrName>
                                        </p:attrNameLst>
                                      </p:cBhvr>
                                      <p:tavLst>
                                        <p:tav tm="0">
                                          <p:val>
                                            <p:strVal val="ppt_y"/>
                                          </p:val>
                                        </p:tav>
                                        <p:tav tm="100000">
                                          <p:val>
                                            <p:strVal val="1+ppt_h/2"/>
                                          </p:val>
                                        </p:tav>
                                      </p:tavLst>
                                    </p:anim>
                                    <p:set>
                                      <p:cBhvr>
                                        <p:cTn id="121" dur="1" fill="hold">
                                          <p:stCondLst>
                                            <p:cond delay="499"/>
                                          </p:stCondLst>
                                        </p:cTn>
                                        <p:tgtEl>
                                          <p:spTgt spid="27661"/>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2" nodeType="clickEffect">
                                  <p:stCondLst>
                                    <p:cond delay="0"/>
                                  </p:stCondLst>
                                  <p:childTnLst>
                                    <p:animEffect transition="out" filter="blinds(horizontal)">
                                      <p:cBhvr>
                                        <p:cTn id="125" dur="500"/>
                                        <p:tgtEl>
                                          <p:spTgt spid="27661"/>
                                        </p:tgtEl>
                                      </p:cBhvr>
                                    </p:animEffect>
                                    <p:set>
                                      <p:cBhvr>
                                        <p:cTn id="126" dur="1" fill="hold">
                                          <p:stCondLst>
                                            <p:cond delay="499"/>
                                          </p:stCondLst>
                                        </p:cTn>
                                        <p:tgtEl>
                                          <p:spTgt spid="27661"/>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56" presetClass="path" presetSubtype="0" accel="50000" decel="50000" fill="hold" grpId="1" nodeType="clickEffect">
                                  <p:stCondLst>
                                    <p:cond delay="0"/>
                                  </p:stCondLst>
                                  <p:childTnLst>
                                    <p:animMotion origin="layout" path="M 8.33333E-7 2.96296E-6 L -0.00156 -0.1044 " pathEditMode="relative" rAng="0" ptsTypes="AA">
                                      <p:cBhvr>
                                        <p:cTn id="130" dur="2000" fill="hold"/>
                                        <p:tgtEl>
                                          <p:spTgt spid="27662"/>
                                        </p:tgtEl>
                                        <p:attrNameLst>
                                          <p:attrName>ppt_x</p:attrName>
                                          <p:attrName>ppt_y</p:attrName>
                                        </p:attrNameLst>
                                      </p:cBhvr>
                                      <p:rCtr x="-1" y="-52"/>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7684"/>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64" presetClass="path" presetSubtype="0" accel="50000" decel="50000" fill="hold" grpId="1" nodeType="clickEffect">
                                  <p:stCondLst>
                                    <p:cond delay="0"/>
                                  </p:stCondLst>
                                  <p:childTnLst>
                                    <p:animMotion origin="layout" path="M -2.77778E-6 -7.40741E-7 L 0.03785 -0.58657 " pathEditMode="relative" rAng="0" ptsTypes="AA">
                                      <p:cBhvr>
                                        <p:cTn id="138" dur="2000" fill="hold"/>
                                        <p:tgtEl>
                                          <p:spTgt spid="27684"/>
                                        </p:tgtEl>
                                        <p:attrNameLst>
                                          <p:attrName>ppt_x</p:attrName>
                                          <p:attrName>ppt_y</p:attrName>
                                        </p:attrNameLst>
                                      </p:cBhvr>
                                      <p:rCtr x="19" y="-293"/>
                                    </p:animMotion>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27685"/>
                                        </p:tgtEl>
                                        <p:attrNameLst>
                                          <p:attrName>style.visibility</p:attrName>
                                        </p:attrNameLst>
                                      </p:cBhvr>
                                      <p:to>
                                        <p:strVal val="visible"/>
                                      </p:to>
                                    </p:set>
                                    <p:animEffect transition="in" filter="box(in)">
                                      <p:cBhvr>
                                        <p:cTn id="143" dur="500"/>
                                        <p:tgtEl>
                                          <p:spTgt spid="2768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3" presetClass="path" presetSubtype="0" accel="50000" decel="50000" fill="hold" grpId="1" nodeType="clickEffect">
                                  <p:stCondLst>
                                    <p:cond delay="0"/>
                                  </p:stCondLst>
                                  <p:childTnLst>
                                    <p:animMotion origin="layout" path="M 1.11111E-6 3.33333E-6 L -0.16424 3.33333E-6 C -0.2382 3.33333E-6 -0.32847 -0.11736 -0.32847 -0.21042 L -0.32847 -0.42084 " pathEditMode="relative" rAng="0" ptsTypes="FfFF">
                                      <p:cBhvr>
                                        <p:cTn id="147" dur="2000" fill="hold"/>
                                        <p:tgtEl>
                                          <p:spTgt spid="27685"/>
                                        </p:tgtEl>
                                        <p:attrNameLst>
                                          <p:attrName>ppt_x</p:attrName>
                                          <p:attrName>ppt_y</p:attrName>
                                        </p:attrNameLst>
                                      </p:cBhvr>
                                      <p:rCtr x="-164" y="-210"/>
                                    </p:animMotion>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 presetClass="entr" presetSubtype="16" fill="hold" nodeType="clickEffect">
                                  <p:stCondLst>
                                    <p:cond delay="0"/>
                                  </p:stCondLst>
                                  <p:childTnLst>
                                    <p:set>
                                      <p:cBhvr>
                                        <p:cTn id="151" dur="1" fill="hold">
                                          <p:stCondLst>
                                            <p:cond delay="0"/>
                                          </p:stCondLst>
                                        </p:cTn>
                                        <p:tgtEl>
                                          <p:spTgt spid="27688"/>
                                        </p:tgtEl>
                                        <p:attrNameLst>
                                          <p:attrName>style.visibility</p:attrName>
                                        </p:attrNameLst>
                                      </p:cBhvr>
                                      <p:to>
                                        <p:strVal val="visible"/>
                                      </p:to>
                                    </p:set>
                                    <p:animEffect transition="in" filter="box(in)">
                                      <p:cBhvr>
                                        <p:cTn id="152" dur="500"/>
                                        <p:tgtEl>
                                          <p:spTgt spid="2768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7689"/>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27689"/>
                                        </p:tgtEl>
                                      </p:cBhvr>
                                    </p:animEffect>
                                    <p:set>
                                      <p:cBhvr>
                                        <p:cTn id="161" dur="1" fill="hold">
                                          <p:stCondLst>
                                            <p:cond delay="499"/>
                                          </p:stCondLst>
                                        </p:cTn>
                                        <p:tgtEl>
                                          <p:spTgt spid="27689"/>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 presetClass="entr" presetSubtype="16" fill="hold" grpId="0" nodeType="clickEffect">
                                  <p:stCondLst>
                                    <p:cond delay="0"/>
                                  </p:stCondLst>
                                  <p:childTnLst>
                                    <p:set>
                                      <p:cBhvr>
                                        <p:cTn id="165" dur="1" fill="hold">
                                          <p:stCondLst>
                                            <p:cond delay="0"/>
                                          </p:stCondLst>
                                        </p:cTn>
                                        <p:tgtEl>
                                          <p:spTgt spid="27690"/>
                                        </p:tgtEl>
                                        <p:attrNameLst>
                                          <p:attrName>style.visibility</p:attrName>
                                        </p:attrNameLst>
                                      </p:cBhvr>
                                      <p:to>
                                        <p:strVal val="visible"/>
                                      </p:to>
                                    </p:set>
                                    <p:animEffect transition="in" filter="box(in)">
                                      <p:cBhvr>
                                        <p:cTn id="166" dur="500"/>
                                        <p:tgtEl>
                                          <p:spTgt spid="27690"/>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xit" presetSubtype="10" fill="hold" grpId="1" nodeType="clickEffect">
                                  <p:stCondLst>
                                    <p:cond delay="0"/>
                                  </p:stCondLst>
                                  <p:childTnLst>
                                    <p:animEffect transition="out" filter="blinds(horizontal)">
                                      <p:cBhvr>
                                        <p:cTn id="170" dur="500"/>
                                        <p:tgtEl>
                                          <p:spTgt spid="27690"/>
                                        </p:tgtEl>
                                      </p:cBhvr>
                                    </p:animEffect>
                                    <p:set>
                                      <p:cBhvr>
                                        <p:cTn id="171" dur="1" fill="hold">
                                          <p:stCondLst>
                                            <p:cond delay="499"/>
                                          </p:stCondLst>
                                        </p:cTn>
                                        <p:tgtEl>
                                          <p:spTgt spid="27690"/>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7691"/>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4" presetClass="exit" presetSubtype="16" fill="hold" grpId="1" nodeType="clickEffect">
                                  <p:stCondLst>
                                    <p:cond delay="0"/>
                                  </p:stCondLst>
                                  <p:childTnLst>
                                    <p:animEffect transition="out" filter="box(in)">
                                      <p:cBhvr>
                                        <p:cTn id="179" dur="500"/>
                                        <p:tgtEl>
                                          <p:spTgt spid="27691"/>
                                        </p:tgtEl>
                                      </p:cBhvr>
                                    </p:animEffect>
                                    <p:set>
                                      <p:cBhvr>
                                        <p:cTn id="180" dur="1" fill="hold">
                                          <p:stCondLst>
                                            <p:cond delay="499"/>
                                          </p:stCondLst>
                                        </p:cTn>
                                        <p:tgtEl>
                                          <p:spTgt spid="27691"/>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4" presetClass="entr" presetSubtype="16" fill="hold" grpId="0" nodeType="clickEffect">
                                  <p:stCondLst>
                                    <p:cond delay="0"/>
                                  </p:stCondLst>
                                  <p:childTnLst>
                                    <p:set>
                                      <p:cBhvr>
                                        <p:cTn id="184" dur="1" fill="hold">
                                          <p:stCondLst>
                                            <p:cond delay="0"/>
                                          </p:stCondLst>
                                        </p:cTn>
                                        <p:tgtEl>
                                          <p:spTgt spid="27692"/>
                                        </p:tgtEl>
                                        <p:attrNameLst>
                                          <p:attrName>style.visibility</p:attrName>
                                        </p:attrNameLst>
                                      </p:cBhvr>
                                      <p:to>
                                        <p:strVal val="visible"/>
                                      </p:to>
                                    </p:set>
                                    <p:animEffect transition="in" filter="box(in)">
                                      <p:cBhvr>
                                        <p:cTn id="185" dur="500"/>
                                        <p:tgtEl>
                                          <p:spTgt spid="27692"/>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 presetClass="exit" presetSubtype="16" fill="hold" grpId="1" nodeType="clickEffect">
                                  <p:stCondLst>
                                    <p:cond delay="0"/>
                                  </p:stCondLst>
                                  <p:childTnLst>
                                    <p:animEffect transition="out" filter="box(in)">
                                      <p:cBhvr>
                                        <p:cTn id="189" dur="500"/>
                                        <p:tgtEl>
                                          <p:spTgt spid="27692"/>
                                        </p:tgtEl>
                                      </p:cBhvr>
                                    </p:animEffect>
                                    <p:set>
                                      <p:cBhvr>
                                        <p:cTn id="190" dur="1" fill="hold">
                                          <p:stCondLst>
                                            <p:cond delay="499"/>
                                          </p:stCondLst>
                                        </p:cTn>
                                        <p:tgtEl>
                                          <p:spTgt spid="27692"/>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ntr" presetSubtype="10" fill="hold" nodeType="clickEffect">
                                  <p:stCondLst>
                                    <p:cond delay="0"/>
                                  </p:stCondLst>
                                  <p:childTnLst>
                                    <p:set>
                                      <p:cBhvr>
                                        <p:cTn id="194" dur="1" fill="hold">
                                          <p:stCondLst>
                                            <p:cond delay="0"/>
                                          </p:stCondLst>
                                        </p:cTn>
                                        <p:tgtEl>
                                          <p:spTgt spid="27698">
                                            <p:txEl>
                                              <p:pRg st="0" end="0"/>
                                            </p:txEl>
                                          </p:spTgt>
                                        </p:tgtEl>
                                        <p:attrNameLst>
                                          <p:attrName>style.visibility</p:attrName>
                                        </p:attrNameLst>
                                      </p:cBhvr>
                                      <p:to>
                                        <p:strVal val="visible"/>
                                      </p:to>
                                    </p:set>
                                    <p:animEffect transition="in" filter="blinds(horizontal)">
                                      <p:cBhvr>
                                        <p:cTn id="195" dur="500"/>
                                        <p:tgtEl>
                                          <p:spTgt spid="27698">
                                            <p:txEl>
                                              <p:pRg st="0" end="0"/>
                                            </p:txEl>
                                          </p:spTgt>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9" presetClass="entr" presetSubtype="0" fill="hold" grpId="0" nodeType="clickEffect">
                                  <p:stCondLst>
                                    <p:cond delay="0"/>
                                  </p:stCondLst>
                                  <p:childTnLst>
                                    <p:set>
                                      <p:cBhvr>
                                        <p:cTn id="199" dur="1" fill="hold">
                                          <p:stCondLst>
                                            <p:cond delay="0"/>
                                          </p:stCondLst>
                                        </p:cTn>
                                        <p:tgtEl>
                                          <p:spTgt spid="27704"/>
                                        </p:tgtEl>
                                        <p:attrNameLst>
                                          <p:attrName>style.visibility</p:attrName>
                                        </p:attrNameLst>
                                      </p:cBhvr>
                                      <p:to>
                                        <p:strVal val="visible"/>
                                      </p:to>
                                    </p:set>
                                    <p:anim calcmode="lin" valueType="num">
                                      <p:cBhvr>
                                        <p:cTn id="200" dur="1000" fill="hold"/>
                                        <p:tgtEl>
                                          <p:spTgt spid="27704"/>
                                        </p:tgtEl>
                                        <p:attrNameLst>
                                          <p:attrName>ppt_x</p:attrName>
                                        </p:attrNameLst>
                                      </p:cBhvr>
                                      <p:tavLst>
                                        <p:tav tm="0">
                                          <p:val>
                                            <p:strVal val="#ppt_x-.2"/>
                                          </p:val>
                                        </p:tav>
                                        <p:tav tm="100000">
                                          <p:val>
                                            <p:strVal val="#ppt_x"/>
                                          </p:val>
                                        </p:tav>
                                      </p:tavLst>
                                    </p:anim>
                                    <p:anim calcmode="lin" valueType="num">
                                      <p:cBhvr>
                                        <p:cTn id="201" dur="1000" fill="hold"/>
                                        <p:tgtEl>
                                          <p:spTgt spid="27704"/>
                                        </p:tgtEl>
                                        <p:attrNameLst>
                                          <p:attrName>ppt_y</p:attrName>
                                        </p:attrNameLst>
                                      </p:cBhvr>
                                      <p:tavLst>
                                        <p:tav tm="0">
                                          <p:val>
                                            <p:strVal val="#ppt_y"/>
                                          </p:val>
                                        </p:tav>
                                        <p:tav tm="100000">
                                          <p:val>
                                            <p:strVal val="#ppt_y"/>
                                          </p:val>
                                        </p:tav>
                                      </p:tavLst>
                                    </p:anim>
                                    <p:animEffect transition="in" filter="wipe(right)" prLst="gradientSize: 0.1">
                                      <p:cBhvr>
                                        <p:cTn id="202" dur="1000"/>
                                        <p:tgtEl>
                                          <p:spTgt spid="2770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1" presetClass="entr" presetSubtype="0" fill="hold" nodeType="clickEffect">
                                  <p:stCondLst>
                                    <p:cond delay="0"/>
                                  </p:stCondLst>
                                  <p:iterate type="lt">
                                    <p:tmPct val="5000"/>
                                  </p:iterate>
                                  <p:childTnLst>
                                    <p:set>
                                      <p:cBhvr>
                                        <p:cTn id="206" dur="1" fill="hold">
                                          <p:stCondLst>
                                            <p:cond delay="0"/>
                                          </p:stCondLst>
                                        </p:cTn>
                                        <p:tgtEl>
                                          <p:spTgt spid="27705"/>
                                        </p:tgtEl>
                                        <p:attrNameLst>
                                          <p:attrName>style.visibility</p:attrName>
                                        </p:attrNameLst>
                                      </p:cBhvr>
                                      <p:to>
                                        <p:strVal val="visible"/>
                                      </p:to>
                                    </p:set>
                                    <p:anim calcmode="lin" valueType="num">
                                      <p:cBhvr>
                                        <p:cTn id="207" dur="1000" fill="hold"/>
                                        <p:tgtEl>
                                          <p:spTgt spid="27705"/>
                                        </p:tgtEl>
                                        <p:attrNameLst>
                                          <p:attrName>ppt_w</p:attrName>
                                        </p:attrNameLst>
                                      </p:cBhvr>
                                      <p:tavLst>
                                        <p:tav tm="0">
                                          <p:val>
                                            <p:fltVal val="0"/>
                                          </p:val>
                                        </p:tav>
                                        <p:tav tm="100000">
                                          <p:val>
                                            <p:strVal val="#ppt_w"/>
                                          </p:val>
                                        </p:tav>
                                      </p:tavLst>
                                    </p:anim>
                                    <p:anim calcmode="lin" valueType="num">
                                      <p:cBhvr>
                                        <p:cTn id="208" dur="1000" fill="hold"/>
                                        <p:tgtEl>
                                          <p:spTgt spid="27705"/>
                                        </p:tgtEl>
                                        <p:attrNameLst>
                                          <p:attrName>ppt_h</p:attrName>
                                        </p:attrNameLst>
                                      </p:cBhvr>
                                      <p:tavLst>
                                        <p:tav tm="0">
                                          <p:val>
                                            <p:fltVal val="0"/>
                                          </p:val>
                                        </p:tav>
                                        <p:tav tm="100000">
                                          <p:val>
                                            <p:strVal val="#ppt_h"/>
                                          </p:val>
                                        </p:tav>
                                      </p:tavLst>
                                    </p:anim>
                                    <p:anim calcmode="lin" valueType="num">
                                      <p:cBhvr>
                                        <p:cTn id="209" dur="1000" fill="hold"/>
                                        <p:tgtEl>
                                          <p:spTgt spid="27705"/>
                                        </p:tgtEl>
                                        <p:attrNameLst>
                                          <p:attrName>style.rotation</p:attrName>
                                        </p:attrNameLst>
                                      </p:cBhvr>
                                      <p:tavLst>
                                        <p:tav tm="0">
                                          <p:val>
                                            <p:fltVal val="90"/>
                                          </p:val>
                                        </p:tav>
                                        <p:tav tm="100000">
                                          <p:val>
                                            <p:fltVal val="0"/>
                                          </p:val>
                                        </p:tav>
                                      </p:tavLst>
                                    </p:anim>
                                    <p:animEffect transition="in" filter="fade">
                                      <p:cBhvr>
                                        <p:cTn id="210" dur="1000"/>
                                        <p:tgtEl>
                                          <p:spTgt spid="27705"/>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5" presetClass="entr" presetSubtype="0" fill="hold" nodeType="clickEffect">
                                  <p:stCondLst>
                                    <p:cond delay="0"/>
                                  </p:stCondLst>
                                  <p:childTnLst>
                                    <p:set>
                                      <p:cBhvr>
                                        <p:cTn id="214" dur="1" fill="hold">
                                          <p:stCondLst>
                                            <p:cond delay="0"/>
                                          </p:stCondLst>
                                        </p:cTn>
                                        <p:tgtEl>
                                          <p:spTgt spid="27706"/>
                                        </p:tgtEl>
                                        <p:attrNameLst>
                                          <p:attrName>style.visibility</p:attrName>
                                        </p:attrNameLst>
                                      </p:cBhvr>
                                      <p:to>
                                        <p:strVal val="visible"/>
                                      </p:to>
                                    </p:set>
                                    <p:animEffect transition="in" filter="fade">
                                      <p:cBhvr>
                                        <p:cTn id="215" dur="2000"/>
                                        <p:tgtEl>
                                          <p:spTgt spid="27706"/>
                                        </p:tgtEl>
                                      </p:cBhvr>
                                    </p:animEffect>
                                    <p:anim calcmode="lin" valueType="num">
                                      <p:cBhvr>
                                        <p:cTn id="216" dur="2000" fill="hold"/>
                                        <p:tgtEl>
                                          <p:spTgt spid="27706"/>
                                        </p:tgtEl>
                                        <p:attrNameLst>
                                          <p:attrName>style.rotation</p:attrName>
                                        </p:attrNameLst>
                                      </p:cBhvr>
                                      <p:tavLst>
                                        <p:tav tm="0">
                                          <p:val>
                                            <p:fltVal val="720"/>
                                          </p:val>
                                        </p:tav>
                                        <p:tav tm="100000">
                                          <p:val>
                                            <p:fltVal val="0"/>
                                          </p:val>
                                        </p:tav>
                                      </p:tavLst>
                                    </p:anim>
                                    <p:anim calcmode="lin" valueType="num">
                                      <p:cBhvr>
                                        <p:cTn id="217" dur="2000" fill="hold"/>
                                        <p:tgtEl>
                                          <p:spTgt spid="27706"/>
                                        </p:tgtEl>
                                        <p:attrNameLst>
                                          <p:attrName>ppt_h</p:attrName>
                                        </p:attrNameLst>
                                      </p:cBhvr>
                                      <p:tavLst>
                                        <p:tav tm="0">
                                          <p:val>
                                            <p:fltVal val="0"/>
                                          </p:val>
                                        </p:tav>
                                        <p:tav tm="100000">
                                          <p:val>
                                            <p:strVal val="#ppt_h"/>
                                          </p:val>
                                        </p:tav>
                                      </p:tavLst>
                                    </p:anim>
                                    <p:anim calcmode="lin" valueType="num">
                                      <p:cBhvr>
                                        <p:cTn id="218" dur="2000" fill="hold"/>
                                        <p:tgtEl>
                                          <p:spTgt spid="277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0" grpId="1"/>
      <p:bldP spid="27661" grpId="0"/>
      <p:bldP spid="27661" grpId="1"/>
      <p:bldP spid="27661" grpId="2"/>
      <p:bldP spid="27662" grpId="0"/>
      <p:bldP spid="27662" grpId="1"/>
      <p:bldP spid="221205" grpId="0" animBg="1"/>
      <p:bldP spid="221205" grpId="1" animBg="1"/>
      <p:bldP spid="221206" grpId="0" animBg="1"/>
      <p:bldP spid="221206" grpId="1" animBg="1"/>
      <p:bldP spid="221207" grpId="0" animBg="1"/>
      <p:bldP spid="221207" grpId="1" animBg="1"/>
      <p:bldP spid="221208" grpId="0" animBg="1"/>
      <p:bldP spid="221208" grpId="1" animBg="1"/>
      <p:bldP spid="221209" grpId="0" animBg="1"/>
      <p:bldP spid="221209" grpId="1" animBg="1"/>
      <p:bldP spid="221210" grpId="0" animBg="1"/>
      <p:bldP spid="221210" grpId="1" animBg="1"/>
      <p:bldP spid="221211" grpId="0" animBg="1"/>
      <p:bldP spid="221211" grpId="1" animBg="1"/>
      <p:bldP spid="221212" grpId="0" animBg="1"/>
      <p:bldP spid="221212" grpId="1" animBg="1"/>
      <p:bldP spid="221213" grpId="0" animBg="1"/>
      <p:bldP spid="221213" grpId="1" animBg="1"/>
      <p:bldP spid="221214" grpId="0" animBg="1"/>
      <p:bldP spid="221214" grpId="1" animBg="1"/>
      <p:bldP spid="221215" grpId="0" animBg="1"/>
      <p:bldP spid="221215" grpId="1" animBg="1"/>
      <p:bldP spid="27684" grpId="0"/>
      <p:bldP spid="27684" grpId="1"/>
      <p:bldP spid="27685" grpId="0"/>
      <p:bldP spid="27685" grpId="1"/>
      <p:bldP spid="27689" grpId="0"/>
      <p:bldP spid="27689" grpId="1"/>
      <p:bldP spid="27690" grpId="0"/>
      <p:bldP spid="27690" grpId="1"/>
      <p:bldP spid="27691" grpId="0"/>
      <p:bldP spid="27691" grpId="1"/>
      <p:bldP spid="27692" grpId="0"/>
      <p:bldP spid="27692" grpId="1"/>
      <p:bldP spid="277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WordArt 4"/>
          <p:cNvSpPr>
            <a:spLocks noChangeArrowheads="1" noChangeShapeType="1" noTextEdit="1"/>
          </p:cNvSpPr>
          <p:nvPr/>
        </p:nvSpPr>
        <p:spPr bwMode="auto">
          <a:xfrm>
            <a:off x="1600200" y="228600"/>
            <a:ext cx="6172200" cy="6858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24579" name="Text Box 5"/>
          <p:cNvSpPr txBox="1">
            <a:spLocks noChangeArrowheads="1"/>
          </p:cNvSpPr>
          <p:nvPr/>
        </p:nvSpPr>
        <p:spPr bwMode="auto">
          <a:xfrm>
            <a:off x="1524000" y="914400"/>
            <a:ext cx="5715000" cy="519113"/>
          </a:xfrm>
          <a:prstGeom prst="rect">
            <a:avLst/>
          </a:prstGeom>
          <a:noFill/>
          <a:ln w="9525">
            <a:noFill/>
            <a:miter lim="800000"/>
            <a:headEnd/>
            <a:tailEnd/>
          </a:ln>
        </p:spPr>
        <p:txBody>
          <a:bodyPr>
            <a:spAutoFit/>
          </a:bodyPr>
          <a:lstStyle/>
          <a:p>
            <a:r>
              <a:rPr lang="en-US" sz="2800" b="1" u="sng">
                <a:solidFill>
                  <a:srgbClr val="006600"/>
                </a:solidFill>
              </a:rPr>
              <a:t>2. Cách Sử dụng thuốc an toàn:</a:t>
            </a:r>
          </a:p>
        </p:txBody>
      </p:sp>
      <p:sp>
        <p:nvSpPr>
          <p:cNvPr id="143366" name="Text Box 6"/>
          <p:cNvSpPr txBox="1">
            <a:spLocks noChangeArrowheads="1"/>
          </p:cNvSpPr>
          <p:nvPr/>
        </p:nvSpPr>
        <p:spPr bwMode="auto">
          <a:xfrm>
            <a:off x="685800" y="1524000"/>
            <a:ext cx="8153400" cy="946150"/>
          </a:xfrm>
          <a:prstGeom prst="rect">
            <a:avLst/>
          </a:prstGeom>
          <a:noFill/>
          <a:ln w="9525">
            <a:noFill/>
            <a:miter lim="800000"/>
            <a:headEnd/>
            <a:tailEnd/>
          </a:ln>
        </p:spPr>
        <p:txBody>
          <a:bodyPr>
            <a:spAutoFit/>
          </a:bodyPr>
          <a:lstStyle/>
          <a:p>
            <a:r>
              <a:rPr lang="en-US" sz="2800" b="1">
                <a:solidFill>
                  <a:srgbClr val="FF0000"/>
                </a:solidFill>
              </a:rPr>
              <a:t>Tại sao chúng ta chọn tiêm vi-ta-min là giải pháp cuối cùng?</a:t>
            </a:r>
          </a:p>
        </p:txBody>
      </p:sp>
      <p:sp>
        <p:nvSpPr>
          <p:cNvPr id="143367" name="Text Box 7"/>
          <p:cNvSpPr txBox="1">
            <a:spLocks noChangeArrowheads="1"/>
          </p:cNvSpPr>
          <p:nvPr/>
        </p:nvSpPr>
        <p:spPr bwMode="auto">
          <a:xfrm>
            <a:off x="381000" y="1447800"/>
            <a:ext cx="8763000" cy="3416300"/>
          </a:xfrm>
          <a:prstGeom prst="rect">
            <a:avLst/>
          </a:prstGeom>
          <a:noFill/>
          <a:ln w="9525">
            <a:noFill/>
            <a:miter lim="800000"/>
            <a:headEnd/>
            <a:tailEnd/>
          </a:ln>
        </p:spPr>
        <p:txBody>
          <a:bodyPr>
            <a:spAutoFit/>
          </a:bodyPr>
          <a:lstStyle/>
          <a:p>
            <a:pPr eaLnBrk="0" hangingPunct="0"/>
            <a:r>
              <a:rPr lang="en-US"/>
              <a:t> </a:t>
            </a:r>
            <a:r>
              <a:rPr lang="en-US" sz="2400" b="1">
                <a:solidFill>
                  <a:srgbClr val="0000FF"/>
                </a:solidFill>
              </a:rPr>
              <a:t>Để cung cấp vi-ta-min cho cơ thể tốt nhất là ăn các thức ăn chứa nhiều vi-ta-min như ngũ cốc,trứng ,hoa quả… .</a:t>
            </a:r>
          </a:p>
          <a:p>
            <a:pPr eaLnBrk="0" hangingPunct="0"/>
            <a:r>
              <a:rPr lang="en-US" sz="2400" b="1">
                <a:solidFill>
                  <a:srgbClr val="0000FF"/>
                </a:solidFill>
              </a:rPr>
              <a:t>Vi-ta-min có trong thức ăn có tác dụng trực tiếp đối với </a:t>
            </a:r>
          </a:p>
          <a:p>
            <a:pPr eaLnBrk="0" hangingPunct="0"/>
            <a:r>
              <a:rPr lang="en-US" sz="2400" b="1">
                <a:solidFill>
                  <a:srgbClr val="0000FF"/>
                </a:solidFill>
              </a:rPr>
              <a:t>cơ thể </a:t>
            </a:r>
          </a:p>
          <a:p>
            <a:pPr eaLnBrk="0" hangingPunct="0"/>
            <a:r>
              <a:rPr lang="en-US" sz="2400" b="1">
                <a:solidFill>
                  <a:srgbClr val="0000FF"/>
                </a:solidFill>
              </a:rPr>
              <a:t>Uống vi-ta-min tốt hơn tiêm vi-ta-min vì nguyên tắc chung là không tiêm vi-ta-min .Thuốc tiêm nguy hiểm hơn và đắt tiền hơn và thường không có hiệu quả hơn thuốc viên uống.Đối với những người ăn được thì không cần mua thuốc uống hay tiêm .</a:t>
            </a:r>
          </a:p>
        </p:txBody>
      </p:sp>
      <p:sp>
        <p:nvSpPr>
          <p:cNvPr id="143368" name="Rectangle 8"/>
          <p:cNvSpPr>
            <a:spLocks noChangeArrowheads="1"/>
          </p:cNvSpPr>
          <p:nvPr/>
        </p:nvSpPr>
        <p:spPr bwMode="auto">
          <a:xfrm>
            <a:off x="304800" y="4953000"/>
            <a:ext cx="8567738" cy="946150"/>
          </a:xfrm>
          <a:prstGeom prst="rect">
            <a:avLst/>
          </a:prstGeom>
          <a:noFill/>
          <a:ln w="9525">
            <a:noFill/>
            <a:miter lim="800000"/>
            <a:headEnd/>
            <a:tailEnd/>
          </a:ln>
        </p:spPr>
        <p:txBody>
          <a:bodyPr>
            <a:spAutoFit/>
          </a:bodyPr>
          <a:lstStyle/>
          <a:p>
            <a:pPr eaLnBrk="0" hangingPunct="0"/>
            <a:r>
              <a:rPr lang="en-US" sz="2800" b="1">
                <a:solidFill>
                  <a:srgbClr val="FF0000"/>
                </a:solidFill>
              </a:rPr>
              <a:t>Ăn đủ các thức ăn giàu vi-ta-min là cách sử dụng vi-ta-min hiệu quả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repeatCount="indefinite" fill="hold" grpId="0" nodeType="clickEffect">
                                  <p:stCondLst>
                                    <p:cond delay="0"/>
                                  </p:stCondLst>
                                  <p:childTnLst>
                                    <p:animClr clrSpc="rgb" dir="cw">
                                      <p:cBhvr override="childStyle">
                                        <p:cTn id="6" dur="250" autoRev="1" fill="hold"/>
                                        <p:tgtEl>
                                          <p:spTgt spid="143364"/>
                                        </p:tgtEl>
                                        <p:attrNameLst>
                                          <p:attrName>style.color</p:attrName>
                                        </p:attrNameLst>
                                      </p:cBhvr>
                                      <p:to>
                                        <a:schemeClr val="bg1"/>
                                      </p:to>
                                    </p:animClr>
                                    <p:animClr clrSpc="rgb" dir="cw">
                                      <p:cBhvr>
                                        <p:cTn id="7" dur="250" autoRev="1" fill="hold"/>
                                        <p:tgtEl>
                                          <p:spTgt spid="143364"/>
                                        </p:tgtEl>
                                        <p:attrNameLst>
                                          <p:attrName>fillcolor</p:attrName>
                                        </p:attrNameLst>
                                      </p:cBhvr>
                                      <p:to>
                                        <a:schemeClr val="bg1"/>
                                      </p:to>
                                    </p:animClr>
                                    <p:set>
                                      <p:cBhvr>
                                        <p:cTn id="8" dur="250" autoRev="1" fill="hold"/>
                                        <p:tgtEl>
                                          <p:spTgt spid="143364"/>
                                        </p:tgtEl>
                                        <p:attrNameLst>
                                          <p:attrName>fill.type</p:attrName>
                                        </p:attrNameLst>
                                      </p:cBhvr>
                                      <p:to>
                                        <p:strVal val="solid"/>
                                      </p:to>
                                    </p:set>
                                    <p:set>
                                      <p:cBhvr>
                                        <p:cTn id="9" dur="250" autoRev="1" fill="hold"/>
                                        <p:tgtEl>
                                          <p:spTgt spid="143364"/>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3366"/>
                                        </p:tgtEl>
                                        <p:attrNameLst>
                                          <p:attrName>style.visibility</p:attrName>
                                        </p:attrNameLst>
                                      </p:cBhvr>
                                      <p:to>
                                        <p:strVal val="visible"/>
                                      </p:to>
                                    </p:set>
                                    <p:animEffect transition="in" filter="blinds(horizontal)">
                                      <p:cBhvr>
                                        <p:cTn id="14" dur="500"/>
                                        <p:tgtEl>
                                          <p:spTgt spid="1433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143366"/>
                                        </p:tgtEl>
                                      </p:cBhvr>
                                    </p:animEffect>
                                    <p:set>
                                      <p:cBhvr>
                                        <p:cTn id="19" dur="1" fill="hold">
                                          <p:stCondLst>
                                            <p:cond delay="499"/>
                                          </p:stCondLst>
                                        </p:cTn>
                                        <p:tgtEl>
                                          <p:spTgt spid="1433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367"/>
                                        </p:tgtEl>
                                        <p:attrNameLst>
                                          <p:attrName>style.visibility</p:attrName>
                                        </p:attrNameLst>
                                      </p:cBhvr>
                                      <p:to>
                                        <p:strVal val="visible"/>
                                      </p:to>
                                    </p:set>
                                    <p:anim calcmode="lin" valueType="num">
                                      <p:cBhvr additive="base">
                                        <p:cTn id="24" dur="500" fill="hold"/>
                                        <p:tgtEl>
                                          <p:spTgt spid="143367"/>
                                        </p:tgtEl>
                                        <p:attrNameLst>
                                          <p:attrName>ppt_x</p:attrName>
                                        </p:attrNameLst>
                                      </p:cBhvr>
                                      <p:tavLst>
                                        <p:tav tm="0">
                                          <p:val>
                                            <p:strVal val="#ppt_x"/>
                                          </p:val>
                                        </p:tav>
                                        <p:tav tm="100000">
                                          <p:val>
                                            <p:strVal val="#ppt_x"/>
                                          </p:val>
                                        </p:tav>
                                      </p:tavLst>
                                    </p:anim>
                                    <p:anim calcmode="lin" valueType="num">
                                      <p:cBhvr additive="base">
                                        <p:cTn id="25" dur="500" fill="hold"/>
                                        <p:tgtEl>
                                          <p:spTgt spid="14336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3368"/>
                                        </p:tgtEl>
                                        <p:attrNameLst>
                                          <p:attrName>style.visibility</p:attrName>
                                        </p:attrNameLst>
                                      </p:cBhvr>
                                      <p:to>
                                        <p:strVal val="visible"/>
                                      </p:to>
                                    </p:set>
                                    <p:anim calcmode="lin" valueType="num">
                                      <p:cBhvr additive="base">
                                        <p:cTn id="30" dur="500" fill="hold"/>
                                        <p:tgtEl>
                                          <p:spTgt spid="143368"/>
                                        </p:tgtEl>
                                        <p:attrNameLst>
                                          <p:attrName>ppt_x</p:attrName>
                                        </p:attrNameLst>
                                      </p:cBhvr>
                                      <p:tavLst>
                                        <p:tav tm="0">
                                          <p:val>
                                            <p:strVal val="#ppt_x"/>
                                          </p:val>
                                        </p:tav>
                                        <p:tav tm="100000">
                                          <p:val>
                                            <p:strVal val="#ppt_x"/>
                                          </p:val>
                                        </p:tav>
                                      </p:tavLst>
                                    </p:anim>
                                    <p:anim calcmode="lin" valueType="num">
                                      <p:cBhvr additive="base">
                                        <p:cTn id="31" dur="500" fill="hold"/>
                                        <p:tgtEl>
                                          <p:spTgt spid="143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66" grpId="0"/>
      <p:bldP spid="143366" grpId="1"/>
      <p:bldP spid="143367" grpId="0"/>
      <p:bldP spid="1433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pic>
        <p:nvPicPr>
          <p:cNvPr id="25603" name="Picture 15" descr="qua"/>
          <p:cNvPicPr>
            <a:picLocks noChangeAspect="1" noChangeArrowheads="1"/>
          </p:cNvPicPr>
          <p:nvPr/>
        </p:nvPicPr>
        <p:blipFill>
          <a:blip r:embed="rId3"/>
          <a:srcRect/>
          <a:stretch>
            <a:fillRect/>
          </a:stretch>
        </p:blipFill>
        <p:spPr bwMode="auto">
          <a:xfrm>
            <a:off x="228600" y="3390900"/>
            <a:ext cx="4572000" cy="3314700"/>
          </a:xfrm>
          <a:prstGeom prst="rect">
            <a:avLst/>
          </a:prstGeom>
          <a:noFill/>
          <a:ln w="9525">
            <a:noFill/>
            <a:miter lim="800000"/>
            <a:headEnd/>
            <a:tailEnd/>
          </a:ln>
        </p:spPr>
      </p:pic>
      <p:sp>
        <p:nvSpPr>
          <p:cNvPr id="25604" name="Rectangle 16"/>
          <p:cNvSpPr>
            <a:spLocks noChangeArrowheads="1"/>
          </p:cNvSpPr>
          <p:nvPr/>
        </p:nvSpPr>
        <p:spPr bwMode="auto">
          <a:xfrm>
            <a:off x="1905000" y="0"/>
            <a:ext cx="4597400" cy="519113"/>
          </a:xfrm>
          <a:prstGeom prst="rect">
            <a:avLst/>
          </a:prstGeom>
          <a:noFill/>
          <a:ln w="9525">
            <a:noFill/>
            <a:miter lim="800000"/>
            <a:headEnd/>
            <a:tailEnd/>
          </a:ln>
        </p:spPr>
        <p:txBody>
          <a:bodyPr wrap="none">
            <a:spAutoFit/>
          </a:bodyPr>
          <a:lstStyle/>
          <a:p>
            <a:r>
              <a:rPr lang="en-US" sz="2800" b="1"/>
              <a:t>các thức ăn giàu vi-ta-min</a:t>
            </a:r>
          </a:p>
        </p:txBody>
      </p:sp>
      <p:pic>
        <p:nvPicPr>
          <p:cNvPr id="25605" name="Picture 18" descr="1310781349-lan-da-trang-hong3"/>
          <p:cNvPicPr>
            <a:picLocks noChangeAspect="1" noChangeArrowheads="1"/>
          </p:cNvPicPr>
          <p:nvPr/>
        </p:nvPicPr>
        <p:blipFill>
          <a:blip r:embed="rId4"/>
          <a:srcRect/>
          <a:stretch>
            <a:fillRect/>
          </a:stretch>
        </p:blipFill>
        <p:spPr bwMode="auto">
          <a:xfrm>
            <a:off x="228600" y="609600"/>
            <a:ext cx="4572000" cy="2676525"/>
          </a:xfrm>
          <a:prstGeom prst="rect">
            <a:avLst/>
          </a:prstGeom>
          <a:noFill/>
          <a:ln w="9525">
            <a:noFill/>
            <a:miter lim="800000"/>
            <a:headEnd/>
            <a:tailEnd/>
          </a:ln>
        </p:spPr>
      </p:pic>
      <p:pic>
        <p:nvPicPr>
          <p:cNvPr id="25606" name="Picture 20" descr="1288596397-270809084139rau-xanh1"/>
          <p:cNvPicPr>
            <a:picLocks noChangeAspect="1" noChangeArrowheads="1"/>
          </p:cNvPicPr>
          <p:nvPr/>
        </p:nvPicPr>
        <p:blipFill>
          <a:blip r:embed="rId5"/>
          <a:srcRect/>
          <a:stretch>
            <a:fillRect/>
          </a:stretch>
        </p:blipFill>
        <p:spPr bwMode="auto">
          <a:xfrm>
            <a:off x="4876800" y="3351213"/>
            <a:ext cx="4038600" cy="3354387"/>
          </a:xfrm>
          <a:prstGeom prst="rect">
            <a:avLst/>
          </a:prstGeom>
          <a:noFill/>
          <a:ln w="9525">
            <a:noFill/>
            <a:miter lim="800000"/>
            <a:headEnd/>
            <a:tailEnd/>
          </a:ln>
        </p:spPr>
      </p:pic>
      <p:pic>
        <p:nvPicPr>
          <p:cNvPr id="25607" name="Picture 22" descr="trung%20sai%20lam"/>
          <p:cNvPicPr>
            <a:picLocks noChangeAspect="1" noChangeArrowheads="1"/>
          </p:cNvPicPr>
          <p:nvPr/>
        </p:nvPicPr>
        <p:blipFill>
          <a:blip r:embed="rId6"/>
          <a:srcRect/>
          <a:stretch>
            <a:fillRect/>
          </a:stretch>
        </p:blipFill>
        <p:spPr bwMode="auto">
          <a:xfrm>
            <a:off x="4953000" y="609600"/>
            <a:ext cx="38862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legume_fruits"/>
          <p:cNvPicPr>
            <a:picLocks noChangeAspect="1" noChangeArrowheads="1"/>
          </p:cNvPicPr>
          <p:nvPr/>
        </p:nvPicPr>
        <p:blipFill>
          <a:blip r:embed="rId2"/>
          <a:srcRect/>
          <a:stretch>
            <a:fillRect/>
          </a:stretch>
        </p:blipFill>
        <p:spPr bwMode="auto">
          <a:xfrm>
            <a:off x="228600" y="3514725"/>
            <a:ext cx="4800600" cy="3114675"/>
          </a:xfrm>
          <a:prstGeom prst="rect">
            <a:avLst/>
          </a:prstGeom>
          <a:noFill/>
          <a:ln w="9525">
            <a:noFill/>
            <a:miter lim="800000"/>
            <a:headEnd/>
            <a:tailEnd/>
          </a:ln>
        </p:spPr>
      </p:pic>
      <p:pic>
        <p:nvPicPr>
          <p:cNvPr id="26627" name="Picture 7" descr="t293910"/>
          <p:cNvPicPr>
            <a:picLocks noChangeAspect="1" noChangeArrowheads="1"/>
          </p:cNvPicPr>
          <p:nvPr/>
        </p:nvPicPr>
        <p:blipFill>
          <a:blip r:embed="rId3"/>
          <a:srcRect/>
          <a:stretch>
            <a:fillRect/>
          </a:stretch>
        </p:blipFill>
        <p:spPr bwMode="auto">
          <a:xfrm>
            <a:off x="5181600" y="3429000"/>
            <a:ext cx="3733800" cy="3200400"/>
          </a:xfrm>
          <a:prstGeom prst="rect">
            <a:avLst/>
          </a:prstGeom>
          <a:noFill/>
          <a:ln w="9525">
            <a:noFill/>
            <a:miter lim="800000"/>
            <a:headEnd/>
            <a:tailEnd/>
          </a:ln>
        </p:spPr>
      </p:pic>
      <p:pic>
        <p:nvPicPr>
          <p:cNvPr id="26628" name="Picture 11" descr="ANd9GcS6-se9oEFnThF63wWR81OpTxUumHGgqRmXnpOAoh03i9GOzR9PRmDAhcxyRQ"/>
          <p:cNvPicPr>
            <a:picLocks noChangeAspect="1" noChangeArrowheads="1"/>
          </p:cNvPicPr>
          <p:nvPr/>
        </p:nvPicPr>
        <p:blipFill>
          <a:blip r:embed="rId4"/>
          <a:srcRect/>
          <a:stretch>
            <a:fillRect/>
          </a:stretch>
        </p:blipFill>
        <p:spPr bwMode="auto">
          <a:xfrm>
            <a:off x="5105400" y="228600"/>
            <a:ext cx="3810000" cy="3048000"/>
          </a:xfrm>
          <a:prstGeom prst="rect">
            <a:avLst/>
          </a:prstGeom>
          <a:noFill/>
          <a:ln w="9525">
            <a:noFill/>
            <a:miter lim="800000"/>
            <a:headEnd/>
            <a:tailEnd/>
          </a:ln>
        </p:spPr>
      </p:pic>
      <p:pic>
        <p:nvPicPr>
          <p:cNvPr id="26629" name="Picture 13" descr="091012gt21"/>
          <p:cNvPicPr>
            <a:picLocks noChangeAspect="1" noChangeArrowheads="1"/>
          </p:cNvPicPr>
          <p:nvPr/>
        </p:nvPicPr>
        <p:blipFill>
          <a:blip r:embed="rId5"/>
          <a:srcRect/>
          <a:stretch>
            <a:fillRect/>
          </a:stretch>
        </p:blipFill>
        <p:spPr bwMode="auto">
          <a:xfrm>
            <a:off x="152400" y="228600"/>
            <a:ext cx="4800600" cy="320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J023"/>
          <p:cNvPicPr>
            <a:picLocks noChangeAspect="1" noChangeArrowheads="1"/>
          </p:cNvPicPr>
          <p:nvPr/>
        </p:nvPicPr>
        <p:blipFill>
          <a:blip r:embed="rId3"/>
          <a:srcRect l="10834" t="5556" r="5833" b="3333"/>
          <a:stretch>
            <a:fillRect/>
          </a:stretch>
        </p:blipFill>
        <p:spPr bwMode="auto">
          <a:xfrm>
            <a:off x="0" y="0"/>
            <a:ext cx="9144000" cy="6858000"/>
          </a:xfrm>
          <a:prstGeom prst="rect">
            <a:avLst/>
          </a:prstGeom>
          <a:noFill/>
          <a:ln w="9525">
            <a:noFill/>
            <a:miter lim="800000"/>
            <a:headEnd/>
            <a:tailEnd/>
          </a:ln>
        </p:spPr>
      </p:pic>
      <p:sp>
        <p:nvSpPr>
          <p:cNvPr id="9219" name="Text Box 8"/>
          <p:cNvSpPr txBox="1">
            <a:spLocks noChangeArrowheads="1"/>
          </p:cNvSpPr>
          <p:nvPr/>
        </p:nvSpPr>
        <p:spPr bwMode="auto">
          <a:xfrm>
            <a:off x="2286000" y="1371600"/>
            <a:ext cx="49530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KIỂM TRA BÀI CŨ</a:t>
            </a:r>
          </a:p>
        </p:txBody>
      </p:sp>
      <p:sp>
        <p:nvSpPr>
          <p:cNvPr id="9220" name="Text Box 9"/>
          <p:cNvSpPr txBox="1">
            <a:spLocks noChangeArrowheads="1"/>
          </p:cNvSpPr>
          <p:nvPr/>
        </p:nvSpPr>
        <p:spPr bwMode="auto">
          <a:xfrm>
            <a:off x="1600200" y="3048000"/>
            <a:ext cx="5715000" cy="366713"/>
          </a:xfrm>
          <a:prstGeom prst="rect">
            <a:avLst/>
          </a:prstGeom>
          <a:noFill/>
          <a:ln w="9525">
            <a:noFill/>
            <a:miter lim="800000"/>
            <a:headEnd/>
            <a:tailEnd/>
          </a:ln>
        </p:spPr>
        <p:txBody>
          <a:bodyPr>
            <a:spAutoFit/>
          </a:bodyPr>
          <a:lstStyle/>
          <a:p>
            <a:pPr>
              <a:spcBef>
                <a:spcPct val="50000"/>
              </a:spcBef>
            </a:pPr>
            <a:endParaRPr lang="en-US"/>
          </a:p>
        </p:txBody>
      </p:sp>
      <p:sp>
        <p:nvSpPr>
          <p:cNvPr id="106506" name="Text Box 10"/>
          <p:cNvSpPr txBox="1">
            <a:spLocks noChangeArrowheads="1"/>
          </p:cNvSpPr>
          <p:nvPr/>
        </p:nvSpPr>
        <p:spPr bwMode="auto">
          <a:xfrm>
            <a:off x="1447800" y="2133600"/>
            <a:ext cx="7315200" cy="1373188"/>
          </a:xfrm>
          <a:prstGeom prst="rect">
            <a:avLst/>
          </a:prstGeom>
          <a:noFill/>
          <a:ln w="9525">
            <a:noFill/>
            <a:miter lim="800000"/>
            <a:headEnd/>
            <a:tailEnd/>
          </a:ln>
        </p:spPr>
        <p:txBody>
          <a:bodyPr>
            <a:spAutoFit/>
          </a:bodyPr>
          <a:lstStyle/>
          <a:p>
            <a:r>
              <a:rPr lang="en-US" sz="2800" b="1">
                <a:solidFill>
                  <a:srgbClr val="0033CC"/>
                </a:solidFill>
              </a:rPr>
              <a:t>  Khi bị người khác rủ rê ,lôi kéo sử dụng chất gây nghiện ,em sẽ xử lí như thế nào?</a:t>
            </a:r>
          </a:p>
        </p:txBody>
      </p:sp>
      <p:sp>
        <p:nvSpPr>
          <p:cNvPr id="106507" name="Text Box 11"/>
          <p:cNvSpPr txBox="1">
            <a:spLocks noChangeArrowheads="1"/>
          </p:cNvSpPr>
          <p:nvPr/>
        </p:nvSpPr>
        <p:spPr bwMode="auto">
          <a:xfrm>
            <a:off x="1524000" y="3581400"/>
            <a:ext cx="7315200" cy="1373188"/>
          </a:xfrm>
          <a:prstGeom prst="rect">
            <a:avLst/>
          </a:prstGeom>
          <a:noFill/>
          <a:ln w="9525">
            <a:noFill/>
            <a:miter lim="800000"/>
            <a:headEnd/>
            <a:tailEnd/>
          </a:ln>
        </p:spPr>
        <p:txBody>
          <a:bodyPr>
            <a:spAutoFit/>
          </a:bodyPr>
          <a:lstStyle/>
          <a:p>
            <a:r>
              <a:rPr lang="en-US" sz="2800" b="1">
                <a:solidFill>
                  <a:srgbClr val="FF0000"/>
                </a:solidFill>
              </a:rPr>
              <a:t>Khi bị rủ rê chúng ta cần tìm cách từ chối để bảo vệ bản thân khỏi các chất </a:t>
            </a:r>
          </a:p>
          <a:p>
            <a:r>
              <a:rPr lang="en-US" sz="2800" b="1">
                <a:solidFill>
                  <a:srgbClr val="FF0000"/>
                </a:solidFill>
              </a:rPr>
              <a:t>gây nghiện.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6506"/>
                                        </p:tgtEl>
                                        <p:attrNameLst>
                                          <p:attrName>style.visibility</p:attrName>
                                        </p:attrNameLst>
                                      </p:cBhvr>
                                      <p:to>
                                        <p:strVal val="visible"/>
                                      </p:to>
                                    </p:set>
                                    <p:animEffect transition="in" filter="diamond(in)">
                                      <p:cBhvr>
                                        <p:cTn id="7" dur="2000"/>
                                        <p:tgtEl>
                                          <p:spTgt spid="106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6507"/>
                                        </p:tgtEl>
                                        <p:attrNameLst>
                                          <p:attrName>style.visibility</p:attrName>
                                        </p:attrNameLst>
                                      </p:cBhvr>
                                      <p:to>
                                        <p:strVal val="visible"/>
                                      </p:to>
                                    </p:set>
                                    <p:anim calcmode="lin" valueType="num">
                                      <p:cBhvr additive="base">
                                        <p:cTn id="12" dur="500" fill="hold"/>
                                        <p:tgtEl>
                                          <p:spTgt spid="106507"/>
                                        </p:tgtEl>
                                        <p:attrNameLst>
                                          <p:attrName>ppt_x</p:attrName>
                                        </p:attrNameLst>
                                      </p:cBhvr>
                                      <p:tavLst>
                                        <p:tav tm="0">
                                          <p:val>
                                            <p:strVal val="#ppt_x"/>
                                          </p:val>
                                        </p:tav>
                                        <p:tav tm="100000">
                                          <p:val>
                                            <p:strVal val="#ppt_x"/>
                                          </p:val>
                                        </p:tav>
                                      </p:tavLst>
                                    </p:anim>
                                    <p:anim calcmode="lin" valueType="num">
                                      <p:cBhvr additive="base">
                                        <p:cTn id="13" dur="500" fill="hold"/>
                                        <p:tgtEl>
                                          <p:spTgt spid="106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anapha"/>
          <p:cNvPicPr>
            <a:picLocks noChangeAspect="1" noChangeArrowheads="1"/>
          </p:cNvPicPr>
          <p:nvPr/>
        </p:nvPicPr>
        <p:blipFill>
          <a:blip r:embed="rId2"/>
          <a:srcRect/>
          <a:stretch>
            <a:fillRect/>
          </a:stretch>
        </p:blipFill>
        <p:spPr bwMode="auto">
          <a:xfrm>
            <a:off x="4800600" y="673100"/>
            <a:ext cx="4343400" cy="2535238"/>
          </a:xfrm>
          <a:prstGeom prst="rect">
            <a:avLst/>
          </a:prstGeom>
          <a:noFill/>
          <a:ln w="9525">
            <a:noFill/>
            <a:miter lim="800000"/>
            <a:headEnd/>
            <a:tailEnd/>
          </a:ln>
        </p:spPr>
      </p:pic>
      <p:pic>
        <p:nvPicPr>
          <p:cNvPr id="27651" name="Picture 7" descr="FKB-"/>
          <p:cNvPicPr>
            <a:picLocks noChangeAspect="1" noChangeArrowheads="1"/>
          </p:cNvPicPr>
          <p:nvPr/>
        </p:nvPicPr>
        <p:blipFill>
          <a:blip r:embed="rId3"/>
          <a:srcRect/>
          <a:stretch>
            <a:fillRect/>
          </a:stretch>
        </p:blipFill>
        <p:spPr bwMode="auto">
          <a:xfrm>
            <a:off x="4800600" y="3276600"/>
            <a:ext cx="4343400" cy="3581400"/>
          </a:xfrm>
          <a:prstGeom prst="rect">
            <a:avLst/>
          </a:prstGeom>
          <a:noFill/>
          <a:ln w="9525">
            <a:noFill/>
            <a:miter lim="800000"/>
            <a:headEnd/>
            <a:tailEnd/>
          </a:ln>
        </p:spPr>
      </p:pic>
      <p:pic>
        <p:nvPicPr>
          <p:cNvPr id="27652" name="Picture 9" descr="3-re"/>
          <p:cNvPicPr>
            <a:picLocks noChangeAspect="1" noChangeArrowheads="1"/>
          </p:cNvPicPr>
          <p:nvPr/>
        </p:nvPicPr>
        <p:blipFill>
          <a:blip r:embed="rId4"/>
          <a:srcRect/>
          <a:stretch>
            <a:fillRect/>
          </a:stretch>
        </p:blipFill>
        <p:spPr bwMode="auto">
          <a:xfrm>
            <a:off x="152400" y="3275013"/>
            <a:ext cx="4419600" cy="3582987"/>
          </a:xfrm>
          <a:prstGeom prst="rect">
            <a:avLst/>
          </a:prstGeom>
          <a:noFill/>
          <a:ln w="9525">
            <a:noFill/>
            <a:miter lim="800000"/>
            <a:headEnd/>
            <a:tailEnd/>
          </a:ln>
        </p:spPr>
      </p:pic>
      <p:pic>
        <p:nvPicPr>
          <p:cNvPr id="27653" name="Picture 10" descr="ROUSSEL"/>
          <p:cNvPicPr>
            <a:picLocks noChangeAspect="1" noChangeArrowheads="1"/>
          </p:cNvPicPr>
          <p:nvPr/>
        </p:nvPicPr>
        <p:blipFill>
          <a:blip r:embed="rId5"/>
          <a:srcRect/>
          <a:stretch>
            <a:fillRect/>
          </a:stretch>
        </p:blipFill>
        <p:spPr bwMode="auto">
          <a:xfrm>
            <a:off x="155575" y="677863"/>
            <a:ext cx="4416425" cy="2616200"/>
          </a:xfrm>
          <a:prstGeom prst="rect">
            <a:avLst/>
          </a:prstGeom>
          <a:noFill/>
          <a:ln w="9525">
            <a:noFill/>
            <a:miter lim="800000"/>
            <a:headEnd/>
            <a:tailEnd/>
          </a:ln>
        </p:spPr>
      </p:pic>
      <p:sp>
        <p:nvSpPr>
          <p:cNvPr id="27654" name="Text Box 11"/>
          <p:cNvSpPr txBox="1">
            <a:spLocks noChangeArrowheads="1"/>
          </p:cNvSpPr>
          <p:nvPr/>
        </p:nvSpPr>
        <p:spPr bwMode="auto">
          <a:xfrm>
            <a:off x="1066800" y="228600"/>
            <a:ext cx="70104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MỘT SỐ NHÀ MÁY SẢN XUẤT THUỐC CỦA NƯỚC 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29"/>
          <p:cNvPicPr>
            <a:picLocks noChangeAspect="1" noChangeArrowheads="1"/>
          </p:cNvPicPr>
          <p:nvPr/>
        </p:nvPicPr>
        <p:blipFill>
          <a:blip r:embed="rId2">
            <a:lum bright="-36000" contrast="36000"/>
          </a:blip>
          <a:srcRect/>
          <a:stretch>
            <a:fillRect/>
          </a:stretch>
        </p:blipFill>
        <p:spPr bwMode="auto">
          <a:xfrm>
            <a:off x="0" y="2590800"/>
            <a:ext cx="9144000" cy="4419600"/>
          </a:xfrm>
          <a:prstGeom prst="rect">
            <a:avLst/>
          </a:prstGeom>
          <a:noFill/>
          <a:ln w="9525">
            <a:noFill/>
            <a:miter lim="800000"/>
            <a:headEnd/>
            <a:tailEnd/>
          </a:ln>
        </p:spPr>
      </p:pic>
      <p:sp>
        <p:nvSpPr>
          <p:cNvPr id="28675" name="Text Box 10"/>
          <p:cNvSpPr txBox="1">
            <a:spLocks noChangeArrowheads="1"/>
          </p:cNvSpPr>
          <p:nvPr/>
        </p:nvSpPr>
        <p:spPr bwMode="auto">
          <a:xfrm>
            <a:off x="1981200" y="2590800"/>
            <a:ext cx="5273675" cy="366713"/>
          </a:xfrm>
          <a:prstGeom prst="rect">
            <a:avLst/>
          </a:prstGeom>
          <a:noFill/>
          <a:ln w="9525">
            <a:noFill/>
            <a:miter lim="800000"/>
            <a:headEnd/>
            <a:tailEnd/>
          </a:ln>
        </p:spPr>
        <p:txBody>
          <a:bodyPr>
            <a:spAutoFit/>
          </a:bodyPr>
          <a:lstStyle/>
          <a:p>
            <a:pPr eaLnBrk="0" hangingPunct="0"/>
            <a:endParaRPr lang="en-US"/>
          </a:p>
        </p:txBody>
      </p:sp>
      <p:sp>
        <p:nvSpPr>
          <p:cNvPr id="31757" name="Text Box 13"/>
          <p:cNvSpPr txBox="1">
            <a:spLocks noChangeArrowheads="1"/>
          </p:cNvSpPr>
          <p:nvPr/>
        </p:nvSpPr>
        <p:spPr bwMode="auto">
          <a:xfrm>
            <a:off x="1981200" y="3810000"/>
            <a:ext cx="6073775" cy="915988"/>
          </a:xfrm>
          <a:prstGeom prst="rect">
            <a:avLst/>
          </a:prstGeom>
          <a:noFill/>
          <a:ln w="9525">
            <a:noFill/>
            <a:miter lim="800000"/>
            <a:headEnd/>
            <a:tailEnd/>
          </a:ln>
        </p:spPr>
        <p:txBody>
          <a:bodyPr wrap="none">
            <a:spAutoFit/>
          </a:bodyPr>
          <a:lstStyle/>
          <a:p>
            <a:pPr eaLnBrk="0" hangingPunct="0">
              <a:buFontTx/>
              <a:buChar char="-"/>
            </a:pPr>
            <a:r>
              <a:rPr lang="en-US">
                <a:solidFill>
                  <a:srgbClr val="FF3300"/>
                </a:solidFill>
              </a:rPr>
              <a:t> </a:t>
            </a:r>
            <a:r>
              <a:rPr lang="en-US" b="1">
                <a:solidFill>
                  <a:srgbClr val="0000FF"/>
                </a:solidFill>
              </a:rPr>
              <a:t>Chỉ dùng thuốc khi thật cần thiết,dùng đúng </a:t>
            </a:r>
          </a:p>
          <a:p>
            <a:pPr eaLnBrk="0" hangingPunct="0"/>
            <a:r>
              <a:rPr lang="en-US" b="1">
                <a:solidFill>
                  <a:srgbClr val="0000FF"/>
                </a:solidFill>
              </a:rPr>
              <a:t>thuốc đúng cách và đúng liều lượng .Cần dùng thuốc</a:t>
            </a:r>
          </a:p>
          <a:p>
            <a:pPr eaLnBrk="0" hangingPunct="0"/>
            <a:r>
              <a:rPr lang="en-US" b="1">
                <a:solidFill>
                  <a:srgbClr val="0000FF"/>
                </a:solidFill>
              </a:rPr>
              <a:t> theo chỉ định của bác sĩ,đặc biệt là thuốc kháng sinh.</a:t>
            </a:r>
          </a:p>
        </p:txBody>
      </p:sp>
      <p:sp>
        <p:nvSpPr>
          <p:cNvPr id="31758" name="Text Box 14"/>
          <p:cNvSpPr txBox="1">
            <a:spLocks noChangeArrowheads="1"/>
          </p:cNvSpPr>
          <p:nvPr/>
        </p:nvSpPr>
        <p:spPr bwMode="auto">
          <a:xfrm>
            <a:off x="2209800" y="4724400"/>
            <a:ext cx="5286375" cy="1190625"/>
          </a:xfrm>
          <a:prstGeom prst="rect">
            <a:avLst/>
          </a:prstGeom>
          <a:noFill/>
          <a:ln w="9525">
            <a:noFill/>
            <a:miter lim="800000"/>
            <a:headEnd/>
            <a:tailEnd/>
          </a:ln>
        </p:spPr>
        <p:txBody>
          <a:bodyPr>
            <a:spAutoFit/>
          </a:bodyPr>
          <a:lstStyle/>
          <a:p>
            <a:pPr eaLnBrk="0" hangingPunct="0">
              <a:buFontTx/>
              <a:buChar char="-"/>
            </a:pPr>
            <a:r>
              <a:rPr lang="en-US" b="1">
                <a:solidFill>
                  <a:srgbClr val="0000FF"/>
                </a:solidFill>
              </a:rPr>
              <a:t>Khi mua thuốc cần đọc kĩ thông tin in trên vỏ </a:t>
            </a:r>
          </a:p>
          <a:p>
            <a:pPr eaLnBrk="0" hangingPunct="0"/>
            <a:r>
              <a:rPr lang="en-US" b="1">
                <a:solidFill>
                  <a:srgbClr val="0000FF"/>
                </a:solidFill>
              </a:rPr>
              <a:t>đựng và bản hướng dẫn kèm theo(nếu có) để biết hạn sử dụng,nơi sản xuất,tác dụng và cách dùng thuốc</a:t>
            </a:r>
          </a:p>
        </p:txBody>
      </p:sp>
      <p:pic>
        <p:nvPicPr>
          <p:cNvPr id="31766" name="Picture 22" descr="rose19"/>
          <p:cNvPicPr>
            <a:picLocks noChangeAspect="1" noChangeArrowheads="1" noCrop="1"/>
          </p:cNvPicPr>
          <p:nvPr/>
        </p:nvPicPr>
        <p:blipFill>
          <a:blip r:embed="rId3"/>
          <a:srcRect/>
          <a:stretch>
            <a:fillRect/>
          </a:stretch>
        </p:blipFill>
        <p:spPr bwMode="auto">
          <a:xfrm rot="424271">
            <a:off x="7896225" y="2438400"/>
            <a:ext cx="1247775" cy="2509838"/>
          </a:xfrm>
          <a:prstGeom prst="rect">
            <a:avLst/>
          </a:prstGeom>
          <a:noFill/>
          <a:ln w="9525">
            <a:noFill/>
            <a:miter lim="800000"/>
            <a:headEnd/>
            <a:tailEnd/>
          </a:ln>
        </p:spPr>
      </p:pic>
      <p:pic>
        <p:nvPicPr>
          <p:cNvPr id="31767" name="Picture 23" descr="rose19"/>
          <p:cNvPicPr>
            <a:picLocks noChangeAspect="1" noChangeArrowheads="1" noCrop="1"/>
          </p:cNvPicPr>
          <p:nvPr/>
        </p:nvPicPr>
        <p:blipFill>
          <a:blip r:embed="rId3"/>
          <a:srcRect/>
          <a:stretch>
            <a:fillRect/>
          </a:stretch>
        </p:blipFill>
        <p:spPr bwMode="auto">
          <a:xfrm rot="-443641">
            <a:off x="0" y="2362200"/>
            <a:ext cx="1247775" cy="2514600"/>
          </a:xfrm>
          <a:prstGeom prst="rect">
            <a:avLst/>
          </a:prstGeom>
          <a:noFill/>
          <a:ln w="9525">
            <a:noFill/>
            <a:miter lim="800000"/>
            <a:headEnd/>
            <a:tailEnd/>
          </a:ln>
        </p:spPr>
      </p:pic>
      <p:pic>
        <p:nvPicPr>
          <p:cNvPr id="31768" name="Picture 24" descr="4BBD0CCD48A74000B8F6581C91102746[1]"/>
          <p:cNvPicPr>
            <a:picLocks noChangeAspect="1" noChangeArrowheads="1" noCrop="1"/>
          </p:cNvPicPr>
          <p:nvPr/>
        </p:nvPicPr>
        <p:blipFill>
          <a:blip r:embed="rId4"/>
          <a:srcRect/>
          <a:stretch>
            <a:fillRect/>
          </a:stretch>
        </p:blipFill>
        <p:spPr bwMode="auto">
          <a:xfrm>
            <a:off x="7953375" y="152400"/>
            <a:ext cx="1190625" cy="2209800"/>
          </a:xfrm>
          <a:prstGeom prst="rect">
            <a:avLst/>
          </a:prstGeom>
          <a:noFill/>
          <a:ln w="9525">
            <a:noFill/>
            <a:miter lim="800000"/>
            <a:headEnd/>
            <a:tailEnd/>
          </a:ln>
        </p:spPr>
      </p:pic>
      <p:pic>
        <p:nvPicPr>
          <p:cNvPr id="28681" name="Picture 25" descr="697125i6o7gtfx8m"/>
          <p:cNvPicPr>
            <a:picLocks noChangeAspect="1" noChangeArrowheads="1" noCrop="1"/>
          </p:cNvPicPr>
          <p:nvPr/>
        </p:nvPicPr>
        <p:blipFill>
          <a:blip r:embed="rId5"/>
          <a:srcRect/>
          <a:stretch>
            <a:fillRect/>
          </a:stretch>
        </p:blipFill>
        <p:spPr bwMode="auto">
          <a:xfrm>
            <a:off x="0" y="228600"/>
            <a:ext cx="1128713" cy="1524000"/>
          </a:xfrm>
          <a:prstGeom prst="rect">
            <a:avLst/>
          </a:prstGeom>
          <a:noFill/>
          <a:ln w="9525">
            <a:noFill/>
            <a:miter lim="800000"/>
            <a:headEnd/>
            <a:tailEnd/>
          </a:ln>
        </p:spPr>
      </p:pic>
      <p:sp>
        <p:nvSpPr>
          <p:cNvPr id="31770" name="Text Box 26"/>
          <p:cNvSpPr txBox="1">
            <a:spLocks noChangeArrowheads="1"/>
          </p:cNvSpPr>
          <p:nvPr/>
        </p:nvSpPr>
        <p:spPr bwMode="auto">
          <a:xfrm>
            <a:off x="1828800" y="1219200"/>
            <a:ext cx="5334000" cy="1190625"/>
          </a:xfrm>
          <a:prstGeom prst="rect">
            <a:avLst/>
          </a:prstGeom>
          <a:noFill/>
          <a:ln w="9525">
            <a:noFill/>
            <a:miter lim="800000"/>
            <a:headEnd/>
            <a:tailEnd/>
          </a:ln>
        </p:spPr>
        <p:txBody>
          <a:bodyPr>
            <a:spAutoFit/>
          </a:bodyPr>
          <a:lstStyle/>
          <a:p>
            <a:pPr>
              <a:spcBef>
                <a:spcPct val="50000"/>
              </a:spcBef>
            </a:pPr>
            <a:r>
              <a:rPr lang="en-US" sz="3600" b="1"/>
              <a:t>Nêu cách dùng thuốc và cách mua thuốc?</a:t>
            </a:r>
          </a:p>
        </p:txBody>
      </p:sp>
      <p:sp>
        <p:nvSpPr>
          <p:cNvPr id="31771" name="Text Box 27"/>
          <p:cNvSpPr txBox="1">
            <a:spLocks noChangeArrowheads="1"/>
          </p:cNvSpPr>
          <p:nvPr/>
        </p:nvSpPr>
        <p:spPr bwMode="auto">
          <a:xfrm>
            <a:off x="2667000" y="1905000"/>
            <a:ext cx="3124200" cy="701675"/>
          </a:xfrm>
          <a:prstGeom prst="rect">
            <a:avLst/>
          </a:prstGeom>
          <a:noFill/>
          <a:ln w="9525">
            <a:noFill/>
            <a:miter lim="800000"/>
            <a:headEnd/>
            <a:tailEnd/>
          </a:ln>
        </p:spPr>
        <p:txBody>
          <a:bodyPr>
            <a:spAutoFit/>
          </a:bodyPr>
          <a:lstStyle/>
          <a:p>
            <a:pPr>
              <a:spcBef>
                <a:spcPct val="50000"/>
              </a:spcBef>
            </a:pPr>
            <a:r>
              <a:rPr lang="en-US" sz="4000" b="1">
                <a:solidFill>
                  <a:srgbClr val="FFFF99"/>
                </a:solidFill>
              </a:rPr>
              <a:t>GHI NHỚ</a:t>
            </a:r>
          </a:p>
        </p:txBody>
      </p:sp>
      <p:sp>
        <p:nvSpPr>
          <p:cNvPr id="31772" name="WordArt 28"/>
          <p:cNvSpPr>
            <a:spLocks noChangeArrowheads="1" noChangeShapeType="1" noTextEdit="1"/>
          </p:cNvSpPr>
          <p:nvPr/>
        </p:nvSpPr>
        <p:spPr bwMode="auto">
          <a:xfrm>
            <a:off x="1600200" y="228600"/>
            <a:ext cx="6019800" cy="968375"/>
          </a:xfrm>
          <a:prstGeom prst="rect">
            <a:avLst/>
          </a:prstGeom>
        </p:spPr>
        <p:txBody>
          <a:bodyPr wrap="none" fromWordArt="1">
            <a:prstTxWarp prst="textCurveUp">
              <a:avLst>
                <a:gd name="adj" fmla="val 40356"/>
              </a:avLst>
            </a:prstTxWarp>
          </a:bodyPr>
          <a:lstStyle/>
          <a:p>
            <a:pPr algn="ctr"/>
            <a:r>
              <a:rPr lang="vi-VN" sz="3600" b="1" kern="10">
                <a:ln w="12700">
                  <a:solidFill>
                    <a:srgbClr val="00FF00"/>
                  </a:solidFill>
                  <a:round/>
                  <a:headEnd/>
                  <a:tailEnd/>
                </a:ln>
                <a:solidFill>
                  <a:srgbClr val="00FFFF"/>
                </a:solidFill>
                <a:effectLst>
                  <a:outerShdw dist="45791" dir="2021404" algn="ctr" rotWithShape="0">
                    <a:srgbClr val="808080">
                      <a:alpha val="79999"/>
                    </a:srgbClr>
                  </a:outerShdw>
                </a:effectLst>
                <a:latin typeface="Arial"/>
                <a:cs typeface="Arial"/>
              </a:rPr>
              <a:t>DÙNG THUỐC AN TOÀN</a:t>
            </a:r>
            <a:endParaRPr lang="en-US" sz="3600" b="1" kern="10">
              <a:ln w="12700">
                <a:solidFill>
                  <a:srgbClr val="00FF00"/>
                </a:solidFill>
                <a:round/>
                <a:headEnd/>
                <a:tailEnd/>
              </a:ln>
              <a:solidFill>
                <a:srgbClr val="00FFFF"/>
              </a:solidFill>
              <a:effectLst>
                <a:outerShdw dist="45791" dir="2021404" algn="ctr" rotWithShape="0">
                  <a:srgbClr val="808080">
                    <a:alpha val="79999"/>
                  </a:srgbClr>
                </a:outerShdw>
              </a:effectLst>
              <a:latin typeface="Arial"/>
              <a:cs typeface="Aria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3177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31768"/>
                                        </p:tgtEl>
                                        <p:attrNameLst>
                                          <p:attrName>style.visibility</p:attrName>
                                        </p:attrNameLst>
                                      </p:cBhvr>
                                      <p:to>
                                        <p:strVal val="visible"/>
                                      </p:to>
                                    </p:set>
                                    <p:animEffect transition="in" filter="box(in)">
                                      <p:cBhvr>
                                        <p:cTn id="11" dur="500"/>
                                        <p:tgtEl>
                                          <p:spTgt spid="317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1770"/>
                                        </p:tgtEl>
                                        <p:attrNameLst>
                                          <p:attrName>style.visibility</p:attrName>
                                        </p:attrNameLst>
                                      </p:cBhvr>
                                      <p:to>
                                        <p:strVal val="visible"/>
                                      </p:to>
                                    </p:set>
                                    <p:animEffect transition="in" filter="blinds(horizontal)">
                                      <p:cBhvr>
                                        <p:cTn id="16" dur="500"/>
                                        <p:tgtEl>
                                          <p:spTgt spid="317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31770"/>
                                        </p:tgtEl>
                                      </p:cBhvr>
                                    </p:animEffect>
                                    <p:set>
                                      <p:cBhvr>
                                        <p:cTn id="21" dur="1" fill="hold">
                                          <p:stCondLst>
                                            <p:cond delay="499"/>
                                          </p:stCondLst>
                                        </p:cTn>
                                        <p:tgtEl>
                                          <p:spTgt spid="3177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31748"/>
                                        </p:tgtEl>
                                        <p:attrNameLst>
                                          <p:attrName>style.visibility</p:attrName>
                                        </p:attrNameLst>
                                      </p:cBhvr>
                                      <p:to>
                                        <p:strVal val="visible"/>
                                      </p:to>
                                    </p:set>
                                    <p:animEffect transition="in" filter="diamond(in)">
                                      <p:cBhvr>
                                        <p:cTn id="26" dur="2000"/>
                                        <p:tgtEl>
                                          <p:spTgt spid="317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31757"/>
                                        </p:tgtEl>
                                        <p:attrNameLst>
                                          <p:attrName>style.visibility</p:attrName>
                                        </p:attrNameLst>
                                      </p:cBhvr>
                                      <p:to>
                                        <p:strVal val="visible"/>
                                      </p:to>
                                    </p:set>
                                    <p:anim calcmode="discrete" valueType="clr">
                                      <p:cBhvr override="childStyle">
                                        <p:cTn id="31" dur="80"/>
                                        <p:tgtEl>
                                          <p:spTgt spid="3175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1757"/>
                                        </p:tgtEl>
                                        <p:attrNameLst>
                                          <p:attrName>fillcolor</p:attrName>
                                        </p:attrNameLst>
                                      </p:cBhvr>
                                      <p:tavLst>
                                        <p:tav tm="0">
                                          <p:val>
                                            <p:clrVal>
                                              <a:schemeClr val="accent2"/>
                                            </p:clrVal>
                                          </p:val>
                                        </p:tav>
                                        <p:tav tm="50000">
                                          <p:val>
                                            <p:clrVal>
                                              <a:schemeClr val="hlink"/>
                                            </p:clrVal>
                                          </p:val>
                                        </p:tav>
                                      </p:tavLst>
                                    </p:anim>
                                    <p:set>
                                      <p:cBhvr>
                                        <p:cTn id="33" dur="80"/>
                                        <p:tgtEl>
                                          <p:spTgt spid="31757"/>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1758"/>
                                        </p:tgtEl>
                                        <p:attrNameLst>
                                          <p:attrName>style.visibility</p:attrName>
                                        </p:attrNameLst>
                                      </p:cBhvr>
                                      <p:to>
                                        <p:strVal val="visible"/>
                                      </p:to>
                                    </p:set>
                                    <p:animEffect transition="in" filter="fade">
                                      <p:cBhvr>
                                        <p:cTn id="38" dur="1000"/>
                                        <p:tgtEl>
                                          <p:spTgt spid="31758"/>
                                        </p:tgtEl>
                                      </p:cBhvr>
                                    </p:animEffect>
                                    <p:anim calcmode="lin" valueType="num">
                                      <p:cBhvr>
                                        <p:cTn id="39" dur="1000" fill="hold"/>
                                        <p:tgtEl>
                                          <p:spTgt spid="31758"/>
                                        </p:tgtEl>
                                        <p:attrNameLst>
                                          <p:attrName>ppt_x</p:attrName>
                                        </p:attrNameLst>
                                      </p:cBhvr>
                                      <p:tavLst>
                                        <p:tav tm="0">
                                          <p:val>
                                            <p:strVal val="#ppt_x"/>
                                          </p:val>
                                        </p:tav>
                                        <p:tav tm="100000">
                                          <p:val>
                                            <p:strVal val="#ppt_x"/>
                                          </p:val>
                                        </p:tav>
                                      </p:tavLst>
                                    </p:anim>
                                    <p:anim calcmode="lin" valueType="num">
                                      <p:cBhvr>
                                        <p:cTn id="40" dur="1000" fill="hold"/>
                                        <p:tgtEl>
                                          <p:spTgt spid="3175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766"/>
                                        </p:tgtEl>
                                        <p:attrNameLst>
                                          <p:attrName>style.visibility</p:attrName>
                                        </p:attrNameLst>
                                      </p:cBhvr>
                                      <p:to>
                                        <p:strVal val="visible"/>
                                      </p:to>
                                    </p:set>
                                    <p:animEffect transition="in" filter="fade">
                                      <p:cBhvr>
                                        <p:cTn id="43" dur="1000"/>
                                        <p:tgtEl>
                                          <p:spTgt spid="31766"/>
                                        </p:tgtEl>
                                      </p:cBhvr>
                                    </p:animEffect>
                                    <p:anim calcmode="lin" valueType="num">
                                      <p:cBhvr>
                                        <p:cTn id="44" dur="1000" fill="hold"/>
                                        <p:tgtEl>
                                          <p:spTgt spid="31766"/>
                                        </p:tgtEl>
                                        <p:attrNameLst>
                                          <p:attrName>ppt_x</p:attrName>
                                        </p:attrNameLst>
                                      </p:cBhvr>
                                      <p:tavLst>
                                        <p:tav tm="0">
                                          <p:val>
                                            <p:strVal val="#ppt_x"/>
                                          </p:val>
                                        </p:tav>
                                        <p:tav tm="100000">
                                          <p:val>
                                            <p:strVal val="#ppt_x"/>
                                          </p:val>
                                        </p:tav>
                                      </p:tavLst>
                                    </p:anim>
                                    <p:anim calcmode="lin" valueType="num">
                                      <p:cBhvr>
                                        <p:cTn id="45" dur="1000" fill="hold"/>
                                        <p:tgtEl>
                                          <p:spTgt spid="31766"/>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1766"/>
                                        </p:tgtEl>
                                        <p:attrNameLst>
                                          <p:attrName>style.visibility</p:attrName>
                                        </p:attrNameLst>
                                      </p:cBhvr>
                                      <p:to>
                                        <p:strVal val="visible"/>
                                      </p:to>
                                    </p:set>
                                    <p:animEffect transition="in" filter="fade">
                                      <p:cBhvr>
                                        <p:cTn id="48" dur="1000"/>
                                        <p:tgtEl>
                                          <p:spTgt spid="31766"/>
                                        </p:tgtEl>
                                      </p:cBhvr>
                                    </p:animEffect>
                                    <p:anim calcmode="lin" valueType="num">
                                      <p:cBhvr>
                                        <p:cTn id="49" dur="1000" fill="hold"/>
                                        <p:tgtEl>
                                          <p:spTgt spid="31766"/>
                                        </p:tgtEl>
                                        <p:attrNameLst>
                                          <p:attrName>ppt_x</p:attrName>
                                        </p:attrNameLst>
                                      </p:cBhvr>
                                      <p:tavLst>
                                        <p:tav tm="0">
                                          <p:val>
                                            <p:strVal val="#ppt_x"/>
                                          </p:val>
                                        </p:tav>
                                        <p:tav tm="100000">
                                          <p:val>
                                            <p:strVal val="#ppt_x"/>
                                          </p:val>
                                        </p:tav>
                                      </p:tavLst>
                                    </p:anim>
                                    <p:anim calcmode="lin" valueType="num">
                                      <p:cBhvr>
                                        <p:cTn id="50" dur="1000" fill="hold"/>
                                        <p:tgtEl>
                                          <p:spTgt spid="31766"/>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1767"/>
                                        </p:tgtEl>
                                        <p:attrNameLst>
                                          <p:attrName>style.visibility</p:attrName>
                                        </p:attrNameLst>
                                      </p:cBhvr>
                                      <p:to>
                                        <p:strVal val="visible"/>
                                      </p:to>
                                    </p:set>
                                    <p:animEffect transition="in" filter="fade">
                                      <p:cBhvr>
                                        <p:cTn id="53" dur="1000"/>
                                        <p:tgtEl>
                                          <p:spTgt spid="31767"/>
                                        </p:tgtEl>
                                      </p:cBhvr>
                                    </p:animEffect>
                                    <p:anim calcmode="lin" valueType="num">
                                      <p:cBhvr>
                                        <p:cTn id="54" dur="1000" fill="hold"/>
                                        <p:tgtEl>
                                          <p:spTgt spid="31767"/>
                                        </p:tgtEl>
                                        <p:attrNameLst>
                                          <p:attrName>ppt_x</p:attrName>
                                        </p:attrNameLst>
                                      </p:cBhvr>
                                      <p:tavLst>
                                        <p:tav tm="0">
                                          <p:val>
                                            <p:strVal val="#ppt_x"/>
                                          </p:val>
                                        </p:tav>
                                        <p:tav tm="100000">
                                          <p:val>
                                            <p:strVal val="#ppt_x"/>
                                          </p:val>
                                        </p:tav>
                                      </p:tavLst>
                                    </p:anim>
                                    <p:anim calcmode="lin" valueType="num">
                                      <p:cBhvr>
                                        <p:cTn id="55" dur="1000" fill="hold"/>
                                        <p:tgtEl>
                                          <p:spTgt spid="31767"/>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1767"/>
                                        </p:tgtEl>
                                        <p:attrNameLst>
                                          <p:attrName>style.visibility</p:attrName>
                                        </p:attrNameLst>
                                      </p:cBhvr>
                                      <p:to>
                                        <p:strVal val="visible"/>
                                      </p:to>
                                    </p:set>
                                    <p:animEffect transition="in" filter="fade">
                                      <p:cBhvr>
                                        <p:cTn id="58" dur="1000"/>
                                        <p:tgtEl>
                                          <p:spTgt spid="31767"/>
                                        </p:tgtEl>
                                      </p:cBhvr>
                                    </p:animEffect>
                                    <p:anim calcmode="lin" valueType="num">
                                      <p:cBhvr>
                                        <p:cTn id="59" dur="1000" fill="hold"/>
                                        <p:tgtEl>
                                          <p:spTgt spid="31767"/>
                                        </p:tgtEl>
                                        <p:attrNameLst>
                                          <p:attrName>ppt_x</p:attrName>
                                        </p:attrNameLst>
                                      </p:cBhvr>
                                      <p:tavLst>
                                        <p:tav tm="0">
                                          <p:val>
                                            <p:strVal val="#ppt_x"/>
                                          </p:val>
                                        </p:tav>
                                        <p:tav tm="100000">
                                          <p:val>
                                            <p:strVal val="#ppt_x"/>
                                          </p:val>
                                        </p:tav>
                                      </p:tavLst>
                                    </p:anim>
                                    <p:anim calcmode="lin" valueType="num">
                                      <p:cBhvr>
                                        <p:cTn id="60" dur="1000" fill="hold"/>
                                        <p:tgtEl>
                                          <p:spTgt spid="31767"/>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771"/>
                                        </p:tgtEl>
                                        <p:attrNameLst>
                                          <p:attrName>style.visibility</p:attrName>
                                        </p:attrNameLst>
                                      </p:cBhvr>
                                      <p:to>
                                        <p:strVal val="visible"/>
                                      </p:to>
                                    </p:set>
                                    <p:anim calcmode="lin" valueType="num">
                                      <p:cBhvr additive="base">
                                        <p:cTn id="65" dur="500" fill="hold"/>
                                        <p:tgtEl>
                                          <p:spTgt spid="31771"/>
                                        </p:tgtEl>
                                        <p:attrNameLst>
                                          <p:attrName>ppt_x</p:attrName>
                                        </p:attrNameLst>
                                      </p:cBhvr>
                                      <p:tavLst>
                                        <p:tav tm="0">
                                          <p:val>
                                            <p:strVal val="#ppt_x"/>
                                          </p:val>
                                        </p:tav>
                                        <p:tav tm="100000">
                                          <p:val>
                                            <p:strVal val="#ppt_x"/>
                                          </p:val>
                                        </p:tav>
                                      </p:tavLst>
                                    </p:anim>
                                    <p:anim calcmode="lin" valueType="num">
                                      <p:cBhvr additive="base">
                                        <p:cTn id="66" dur="500" fill="hold"/>
                                        <p:tgtEl>
                                          <p:spTgt spid="31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p:bldP spid="31758" grpId="0"/>
      <p:bldP spid="31770" grpId="0"/>
      <p:bldP spid="31770" grpId="1"/>
      <p:bldP spid="31771" grpId="0"/>
      <p:bldP spid="317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uân"/>
          <p:cNvPicPr>
            <a:picLocks noChangeAspect="1" noChangeArrowheads="1" noCrop="1"/>
          </p:cNvPicPr>
          <p:nvPr/>
        </p:nvPicPr>
        <p:blipFill>
          <a:blip r:embed="rId2"/>
          <a:srcRect/>
          <a:stretch>
            <a:fillRect/>
          </a:stretch>
        </p:blipFill>
        <p:spPr bwMode="auto">
          <a:xfrm>
            <a:off x="152400" y="381000"/>
            <a:ext cx="9144000" cy="6858000"/>
          </a:xfrm>
          <a:prstGeom prst="rect">
            <a:avLst/>
          </a:prstGeom>
          <a:noFill/>
          <a:ln w="9525">
            <a:noFill/>
            <a:miter lim="800000"/>
            <a:headEnd/>
            <a:tailEnd/>
          </a:ln>
        </p:spPr>
      </p:pic>
      <p:pic>
        <p:nvPicPr>
          <p:cNvPr id="29699" name="Picture 3" descr="z1343819"/>
          <p:cNvPicPr>
            <a:picLocks noChangeAspect="1" noChangeArrowheads="1" noCrop="1"/>
          </p:cNvPicPr>
          <p:nvPr/>
        </p:nvPicPr>
        <p:blipFill>
          <a:blip r:embed="rId3"/>
          <a:srcRect/>
          <a:stretch>
            <a:fillRect/>
          </a:stretch>
        </p:blipFill>
        <p:spPr bwMode="auto">
          <a:xfrm>
            <a:off x="1219200" y="0"/>
            <a:ext cx="947738" cy="1066800"/>
          </a:xfrm>
          <a:prstGeom prst="rect">
            <a:avLst/>
          </a:prstGeom>
          <a:noFill/>
          <a:ln w="9525">
            <a:noFill/>
            <a:miter lim="800000"/>
            <a:headEnd/>
            <a:tailEnd/>
          </a:ln>
        </p:spPr>
      </p:pic>
      <p:sp>
        <p:nvSpPr>
          <p:cNvPr id="114692" name="AutoShape 4"/>
          <p:cNvSpPr>
            <a:spLocks noChangeArrowheads="1"/>
          </p:cNvSpPr>
          <p:nvPr/>
        </p:nvSpPr>
        <p:spPr bwMode="auto">
          <a:xfrm>
            <a:off x="1143000" y="2667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3" name="AutoShape 5"/>
          <p:cNvSpPr>
            <a:spLocks noChangeArrowheads="1"/>
          </p:cNvSpPr>
          <p:nvPr/>
        </p:nvSpPr>
        <p:spPr bwMode="auto">
          <a:xfrm>
            <a:off x="6172200" y="8382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4" name="AutoShape 6"/>
          <p:cNvSpPr>
            <a:spLocks noChangeArrowheads="1"/>
          </p:cNvSpPr>
          <p:nvPr/>
        </p:nvSpPr>
        <p:spPr bwMode="auto">
          <a:xfrm>
            <a:off x="533400" y="1524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695" name="AutoShape 7"/>
          <p:cNvSpPr>
            <a:spLocks noChangeArrowheads="1"/>
          </p:cNvSpPr>
          <p:nvPr/>
        </p:nvSpPr>
        <p:spPr bwMode="auto">
          <a:xfrm>
            <a:off x="7543800" y="1143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pic>
        <p:nvPicPr>
          <p:cNvPr id="29704" name="Picture 8" descr="z1343819"/>
          <p:cNvPicPr>
            <a:picLocks noChangeAspect="1" noChangeArrowheads="1" noCrop="1"/>
          </p:cNvPicPr>
          <p:nvPr/>
        </p:nvPicPr>
        <p:blipFill>
          <a:blip r:embed="rId3"/>
          <a:srcRect/>
          <a:stretch>
            <a:fillRect/>
          </a:stretch>
        </p:blipFill>
        <p:spPr bwMode="auto">
          <a:xfrm>
            <a:off x="2667000" y="533400"/>
            <a:ext cx="947738" cy="1066800"/>
          </a:xfrm>
          <a:prstGeom prst="rect">
            <a:avLst/>
          </a:prstGeom>
          <a:noFill/>
          <a:ln w="9525">
            <a:noFill/>
            <a:miter lim="800000"/>
            <a:headEnd/>
            <a:tailEnd/>
          </a:ln>
        </p:spPr>
      </p:pic>
      <p:pic>
        <p:nvPicPr>
          <p:cNvPr id="29705" name="Picture 9" descr="z1343819"/>
          <p:cNvPicPr>
            <a:picLocks noChangeAspect="1" noChangeArrowheads="1" noCrop="1"/>
          </p:cNvPicPr>
          <p:nvPr/>
        </p:nvPicPr>
        <p:blipFill>
          <a:blip r:embed="rId3"/>
          <a:srcRect/>
          <a:stretch>
            <a:fillRect/>
          </a:stretch>
        </p:blipFill>
        <p:spPr bwMode="auto">
          <a:xfrm>
            <a:off x="4343400" y="533400"/>
            <a:ext cx="947738" cy="1066800"/>
          </a:xfrm>
          <a:prstGeom prst="rect">
            <a:avLst/>
          </a:prstGeom>
          <a:noFill/>
          <a:ln w="9525">
            <a:noFill/>
            <a:miter lim="800000"/>
            <a:headEnd/>
            <a:tailEnd/>
          </a:ln>
        </p:spPr>
      </p:pic>
      <p:pic>
        <p:nvPicPr>
          <p:cNvPr id="29706" name="Picture 10" descr="z1343819"/>
          <p:cNvPicPr>
            <a:picLocks noChangeAspect="1" noChangeArrowheads="1" noCrop="1"/>
          </p:cNvPicPr>
          <p:nvPr/>
        </p:nvPicPr>
        <p:blipFill>
          <a:blip r:embed="rId3"/>
          <a:srcRect/>
          <a:stretch>
            <a:fillRect/>
          </a:stretch>
        </p:blipFill>
        <p:spPr bwMode="auto">
          <a:xfrm>
            <a:off x="609600" y="3200400"/>
            <a:ext cx="947738" cy="1066800"/>
          </a:xfrm>
          <a:prstGeom prst="rect">
            <a:avLst/>
          </a:prstGeom>
          <a:noFill/>
          <a:ln w="9525">
            <a:noFill/>
            <a:miter lim="800000"/>
            <a:headEnd/>
            <a:tailEnd/>
          </a:ln>
        </p:spPr>
      </p:pic>
      <p:pic>
        <p:nvPicPr>
          <p:cNvPr id="29707" name="Picture 11" descr="z1343819"/>
          <p:cNvPicPr>
            <a:picLocks noChangeAspect="1" noChangeArrowheads="1" noCrop="1"/>
          </p:cNvPicPr>
          <p:nvPr/>
        </p:nvPicPr>
        <p:blipFill>
          <a:blip r:embed="rId3"/>
          <a:srcRect/>
          <a:stretch>
            <a:fillRect/>
          </a:stretch>
        </p:blipFill>
        <p:spPr bwMode="auto">
          <a:xfrm>
            <a:off x="7239000" y="3124200"/>
            <a:ext cx="947738" cy="1066800"/>
          </a:xfrm>
          <a:prstGeom prst="rect">
            <a:avLst/>
          </a:prstGeom>
          <a:noFill/>
          <a:ln w="9525">
            <a:noFill/>
            <a:miter lim="800000"/>
            <a:headEnd/>
            <a:tailEnd/>
          </a:ln>
        </p:spPr>
      </p:pic>
      <p:pic>
        <p:nvPicPr>
          <p:cNvPr id="29708" name="Picture 12" descr="z1343819"/>
          <p:cNvPicPr>
            <a:picLocks noChangeAspect="1" noChangeArrowheads="1" noCrop="1"/>
          </p:cNvPicPr>
          <p:nvPr/>
        </p:nvPicPr>
        <p:blipFill>
          <a:blip r:embed="rId3"/>
          <a:srcRect/>
          <a:stretch>
            <a:fillRect/>
          </a:stretch>
        </p:blipFill>
        <p:spPr bwMode="auto">
          <a:xfrm>
            <a:off x="7010400" y="457200"/>
            <a:ext cx="947738" cy="1066800"/>
          </a:xfrm>
          <a:prstGeom prst="rect">
            <a:avLst/>
          </a:prstGeom>
          <a:noFill/>
          <a:ln w="9525">
            <a:noFill/>
            <a:miter lim="800000"/>
            <a:headEnd/>
            <a:tailEnd/>
          </a:ln>
        </p:spPr>
      </p:pic>
      <p:sp>
        <p:nvSpPr>
          <p:cNvPr id="114701" name="AutoShape 13"/>
          <p:cNvSpPr>
            <a:spLocks noChangeArrowheads="1"/>
          </p:cNvSpPr>
          <p:nvPr/>
        </p:nvSpPr>
        <p:spPr bwMode="auto">
          <a:xfrm>
            <a:off x="7391400" y="21336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2" name="AutoShape 14"/>
          <p:cNvSpPr>
            <a:spLocks noChangeArrowheads="1"/>
          </p:cNvSpPr>
          <p:nvPr/>
        </p:nvSpPr>
        <p:spPr bwMode="auto">
          <a:xfrm>
            <a:off x="6477000" y="35052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3" name="AutoShape 15"/>
          <p:cNvSpPr>
            <a:spLocks noChangeArrowheads="1"/>
          </p:cNvSpPr>
          <p:nvPr/>
        </p:nvSpPr>
        <p:spPr bwMode="auto">
          <a:xfrm>
            <a:off x="3733800" y="9144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lgn="ctr">
              <a:spcBef>
                <a:spcPct val="50000"/>
              </a:spcBef>
              <a:defRPr/>
            </a:pPr>
            <a:r>
              <a:rPr lang="en-US" sz="1400" b="1">
                <a:solidFill>
                  <a:srgbClr val="C50715"/>
                </a:solidFill>
                <a:latin typeface="Arial"/>
              </a:rPr>
              <a:t>V</a:t>
            </a:r>
          </a:p>
        </p:txBody>
      </p:sp>
      <p:sp>
        <p:nvSpPr>
          <p:cNvPr id="114704" name="AutoShape 16"/>
          <p:cNvSpPr>
            <a:spLocks noChangeArrowheads="1"/>
          </p:cNvSpPr>
          <p:nvPr/>
        </p:nvSpPr>
        <p:spPr bwMode="auto">
          <a:xfrm>
            <a:off x="1905000" y="7620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sp>
        <p:nvSpPr>
          <p:cNvPr id="114705" name="AutoShape 17"/>
          <p:cNvSpPr>
            <a:spLocks noChangeArrowheads="1"/>
          </p:cNvSpPr>
          <p:nvPr/>
        </p:nvSpPr>
        <p:spPr bwMode="auto">
          <a:xfrm>
            <a:off x="1295400" y="2819400"/>
            <a:ext cx="533400" cy="292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Arial"/>
            </a:endParaRPr>
          </a:p>
        </p:txBody>
      </p:sp>
      <p:pic>
        <p:nvPicPr>
          <p:cNvPr id="29714" name="Picture 14" descr="XMASCA~1"/>
          <p:cNvPicPr>
            <a:picLocks noChangeAspect="1" noChangeArrowheads="1" noCrop="1"/>
          </p:cNvPicPr>
          <p:nvPr/>
        </p:nvPicPr>
        <p:blipFill>
          <a:blip r:embed="rId4"/>
          <a:srcRect/>
          <a:stretch>
            <a:fillRect/>
          </a:stretch>
        </p:blipFill>
        <p:spPr bwMode="auto">
          <a:xfrm>
            <a:off x="2590800" y="4648200"/>
            <a:ext cx="3962400" cy="2409825"/>
          </a:xfrm>
          <a:prstGeom prst="rect">
            <a:avLst/>
          </a:prstGeom>
          <a:noFill/>
          <a:ln w="9525">
            <a:noFill/>
            <a:miter lim="800000"/>
            <a:headEnd/>
            <a:tailEnd/>
          </a:ln>
        </p:spPr>
      </p:pic>
      <p:pic>
        <p:nvPicPr>
          <p:cNvPr id="114708" name="Picture 20" descr="kt"/>
          <p:cNvPicPr>
            <a:picLocks noChangeAspect="1" noChangeArrowheads="1" noCrop="1"/>
          </p:cNvPicPr>
          <p:nvPr/>
        </p:nvPicPr>
        <p:blipFill>
          <a:blip r:embed="rId5">
            <a:lum contrast="36000"/>
          </a:blip>
          <a:srcRect/>
          <a:stretch>
            <a:fillRect/>
          </a:stretch>
        </p:blipFill>
        <p:spPr bwMode="auto">
          <a:xfrm>
            <a:off x="914400" y="1905000"/>
            <a:ext cx="6477000"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repeatCount="indefinite" fill="hold" grpId="0" nodeType="with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3000" fill="hold"/>
                                        <p:tgtEl>
                                          <p:spTgt spid="114692"/>
                                        </p:tgtEl>
                                        <p:attrNameLst>
                                          <p:attrName>ppt_x</p:attrName>
                                        </p:attrNameLst>
                                      </p:cBhvr>
                                      <p:tavLst>
                                        <p:tav tm="0">
                                          <p:val>
                                            <p:strVal val="#ppt_x"/>
                                          </p:val>
                                        </p:tav>
                                        <p:tav tm="100000">
                                          <p:val>
                                            <p:strVal val="#ppt_x"/>
                                          </p:val>
                                        </p:tav>
                                      </p:tavLst>
                                    </p:anim>
                                    <p:anim calcmode="lin" valueType="num">
                                      <p:cBhvr additive="base">
                                        <p:cTn id="8" dur="3000" fill="hold"/>
                                        <p:tgtEl>
                                          <p:spTgt spid="114692"/>
                                        </p:tgtEl>
                                        <p:attrNameLst>
                                          <p:attrName>ppt_y</p:attrName>
                                        </p:attrNameLst>
                                      </p:cBhvr>
                                      <p:tavLst>
                                        <p:tav tm="0">
                                          <p:val>
                                            <p:strVal val="0-#ppt_h/2"/>
                                          </p:val>
                                        </p:tav>
                                        <p:tav tm="100000">
                                          <p:val>
                                            <p:strVal val="#ppt_y"/>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14692"/>
                                        </p:tgtEl>
                                        <p:attrNameLst>
                                          <p:attrName>style.color</p:attrName>
                                        </p:attrNameLst>
                                      </p:cBhvr>
                                      <p:by>
                                        <p:hsl h="7200000" s="0" l="0"/>
                                      </p:by>
                                    </p:animClr>
                                    <p:animClr clrSpc="hsl" dir="cw">
                                      <p:cBhvr>
                                        <p:cTn id="11" dur="500" fill="hold"/>
                                        <p:tgtEl>
                                          <p:spTgt spid="114692"/>
                                        </p:tgtEl>
                                        <p:attrNameLst>
                                          <p:attrName>fillcolor</p:attrName>
                                        </p:attrNameLst>
                                      </p:cBhvr>
                                      <p:by>
                                        <p:hsl h="7200000" s="0" l="0"/>
                                      </p:by>
                                    </p:animClr>
                                    <p:animClr clrSpc="hsl" dir="cw">
                                      <p:cBhvr>
                                        <p:cTn id="12" dur="500" fill="hold"/>
                                        <p:tgtEl>
                                          <p:spTgt spid="114692"/>
                                        </p:tgtEl>
                                        <p:attrNameLst>
                                          <p:attrName>stroke.color</p:attrName>
                                        </p:attrNameLst>
                                      </p:cBhvr>
                                      <p:by>
                                        <p:hsl h="7200000" s="0" l="0"/>
                                      </p:by>
                                    </p:animClr>
                                    <p:set>
                                      <p:cBhvr>
                                        <p:cTn id="13" dur="500" fill="hold"/>
                                        <p:tgtEl>
                                          <p:spTgt spid="114692"/>
                                        </p:tgtEl>
                                        <p:attrNameLst>
                                          <p:attrName>fill.type</p:attrName>
                                        </p:attrNameLst>
                                      </p:cBhvr>
                                      <p:to>
                                        <p:strVal val="solid"/>
                                      </p:to>
                                    </p:set>
                                  </p:childTnLst>
                                </p:cTn>
                              </p:par>
                              <p:par>
                                <p:cTn id="14" presetID="2" presetClass="entr" presetSubtype="1" repeatCount="indefinite" fill="hold" grpId="0" nodeType="withEffect">
                                  <p:stCondLst>
                                    <p:cond delay="0"/>
                                  </p:stCondLst>
                                  <p:childTnLst>
                                    <p:set>
                                      <p:cBhvr>
                                        <p:cTn id="15" dur="1" fill="hold">
                                          <p:stCondLst>
                                            <p:cond delay="0"/>
                                          </p:stCondLst>
                                        </p:cTn>
                                        <p:tgtEl>
                                          <p:spTgt spid="114693"/>
                                        </p:tgtEl>
                                        <p:attrNameLst>
                                          <p:attrName>style.visibility</p:attrName>
                                        </p:attrNameLst>
                                      </p:cBhvr>
                                      <p:to>
                                        <p:strVal val="visible"/>
                                      </p:to>
                                    </p:set>
                                    <p:anim calcmode="lin" valueType="num">
                                      <p:cBhvr additive="base">
                                        <p:cTn id="16" dur="3000" fill="hold"/>
                                        <p:tgtEl>
                                          <p:spTgt spid="114693"/>
                                        </p:tgtEl>
                                        <p:attrNameLst>
                                          <p:attrName>ppt_x</p:attrName>
                                        </p:attrNameLst>
                                      </p:cBhvr>
                                      <p:tavLst>
                                        <p:tav tm="0">
                                          <p:val>
                                            <p:strVal val="#ppt_x"/>
                                          </p:val>
                                        </p:tav>
                                        <p:tav tm="100000">
                                          <p:val>
                                            <p:strVal val="#ppt_x"/>
                                          </p:val>
                                        </p:tav>
                                      </p:tavLst>
                                    </p:anim>
                                    <p:anim calcmode="lin" valueType="num">
                                      <p:cBhvr additive="base">
                                        <p:cTn id="17" dur="3000" fill="hold"/>
                                        <p:tgtEl>
                                          <p:spTgt spid="114693"/>
                                        </p:tgtEl>
                                        <p:attrNameLst>
                                          <p:attrName>ppt_y</p:attrName>
                                        </p:attrNameLst>
                                      </p:cBhvr>
                                      <p:tavLst>
                                        <p:tav tm="0">
                                          <p:val>
                                            <p:strVal val="0-#ppt_h/2"/>
                                          </p:val>
                                        </p:tav>
                                        <p:tav tm="100000">
                                          <p:val>
                                            <p:strVal val="#ppt_y"/>
                                          </p:val>
                                        </p:tav>
                                      </p:tavLst>
                                    </p:anim>
                                  </p:childTnLst>
                                </p:cTn>
                              </p:par>
                              <p:par>
                                <p:cTn id="18" presetID="21" presetClass="emph" presetSubtype="0" repeatCount="indefinite" fill="hold" grpId="1" nodeType="withEffect">
                                  <p:stCondLst>
                                    <p:cond delay="0"/>
                                  </p:stCondLst>
                                  <p:childTnLst>
                                    <p:animClr clrSpc="hsl" dir="cw">
                                      <p:cBhvr override="childStyle">
                                        <p:cTn id="19" dur="500" fill="hold"/>
                                        <p:tgtEl>
                                          <p:spTgt spid="114693"/>
                                        </p:tgtEl>
                                        <p:attrNameLst>
                                          <p:attrName>style.color</p:attrName>
                                        </p:attrNameLst>
                                      </p:cBhvr>
                                      <p:by>
                                        <p:hsl h="7200000" s="0" l="0"/>
                                      </p:by>
                                    </p:animClr>
                                    <p:animClr clrSpc="hsl" dir="cw">
                                      <p:cBhvr>
                                        <p:cTn id="20" dur="500" fill="hold"/>
                                        <p:tgtEl>
                                          <p:spTgt spid="114693"/>
                                        </p:tgtEl>
                                        <p:attrNameLst>
                                          <p:attrName>fillcolor</p:attrName>
                                        </p:attrNameLst>
                                      </p:cBhvr>
                                      <p:by>
                                        <p:hsl h="7200000" s="0" l="0"/>
                                      </p:by>
                                    </p:animClr>
                                    <p:animClr clrSpc="hsl" dir="cw">
                                      <p:cBhvr>
                                        <p:cTn id="21" dur="500" fill="hold"/>
                                        <p:tgtEl>
                                          <p:spTgt spid="114693"/>
                                        </p:tgtEl>
                                        <p:attrNameLst>
                                          <p:attrName>stroke.color</p:attrName>
                                        </p:attrNameLst>
                                      </p:cBhvr>
                                      <p:by>
                                        <p:hsl h="7200000" s="0" l="0"/>
                                      </p:by>
                                    </p:animClr>
                                    <p:set>
                                      <p:cBhvr>
                                        <p:cTn id="22" dur="500" fill="hold"/>
                                        <p:tgtEl>
                                          <p:spTgt spid="114693"/>
                                        </p:tgtEl>
                                        <p:attrNameLst>
                                          <p:attrName>fill.type</p:attrName>
                                        </p:attrNameLst>
                                      </p:cBhvr>
                                      <p:to>
                                        <p:strVal val="solid"/>
                                      </p:to>
                                    </p:set>
                                  </p:childTnLst>
                                </p:cTn>
                              </p:par>
                              <p:par>
                                <p:cTn id="23" presetID="2" presetClass="entr" presetSubtype="1" repeatCount="indefinite" fill="hold" grpId="0" nodeType="withEffect">
                                  <p:stCondLst>
                                    <p:cond delay="0"/>
                                  </p:stCondLst>
                                  <p:childTnLst>
                                    <p:set>
                                      <p:cBhvr>
                                        <p:cTn id="24" dur="1" fill="hold">
                                          <p:stCondLst>
                                            <p:cond delay="0"/>
                                          </p:stCondLst>
                                        </p:cTn>
                                        <p:tgtEl>
                                          <p:spTgt spid="114694"/>
                                        </p:tgtEl>
                                        <p:attrNameLst>
                                          <p:attrName>style.visibility</p:attrName>
                                        </p:attrNameLst>
                                      </p:cBhvr>
                                      <p:to>
                                        <p:strVal val="visible"/>
                                      </p:to>
                                    </p:set>
                                    <p:anim calcmode="lin" valueType="num">
                                      <p:cBhvr additive="base">
                                        <p:cTn id="25" dur="3000" fill="hold"/>
                                        <p:tgtEl>
                                          <p:spTgt spid="114694"/>
                                        </p:tgtEl>
                                        <p:attrNameLst>
                                          <p:attrName>ppt_x</p:attrName>
                                        </p:attrNameLst>
                                      </p:cBhvr>
                                      <p:tavLst>
                                        <p:tav tm="0">
                                          <p:val>
                                            <p:strVal val="#ppt_x"/>
                                          </p:val>
                                        </p:tav>
                                        <p:tav tm="100000">
                                          <p:val>
                                            <p:strVal val="#ppt_x"/>
                                          </p:val>
                                        </p:tav>
                                      </p:tavLst>
                                    </p:anim>
                                    <p:anim calcmode="lin" valueType="num">
                                      <p:cBhvr additive="base">
                                        <p:cTn id="26" dur="3000" fill="hold"/>
                                        <p:tgtEl>
                                          <p:spTgt spid="114694"/>
                                        </p:tgtEl>
                                        <p:attrNameLst>
                                          <p:attrName>ppt_y</p:attrName>
                                        </p:attrNameLst>
                                      </p:cBhvr>
                                      <p:tavLst>
                                        <p:tav tm="0">
                                          <p:val>
                                            <p:strVal val="0-#ppt_h/2"/>
                                          </p:val>
                                        </p:tav>
                                        <p:tav tm="100000">
                                          <p:val>
                                            <p:strVal val="#ppt_y"/>
                                          </p:val>
                                        </p:tav>
                                      </p:tavLst>
                                    </p:anim>
                                  </p:childTnLst>
                                </p:cTn>
                              </p:par>
                              <p:par>
                                <p:cTn id="27" presetID="21" presetClass="emph" presetSubtype="0" repeatCount="indefinite" fill="hold" grpId="1" nodeType="withEffect">
                                  <p:stCondLst>
                                    <p:cond delay="0"/>
                                  </p:stCondLst>
                                  <p:childTnLst>
                                    <p:animClr clrSpc="hsl" dir="cw">
                                      <p:cBhvr override="childStyle">
                                        <p:cTn id="28" dur="500" fill="hold"/>
                                        <p:tgtEl>
                                          <p:spTgt spid="114694"/>
                                        </p:tgtEl>
                                        <p:attrNameLst>
                                          <p:attrName>style.color</p:attrName>
                                        </p:attrNameLst>
                                      </p:cBhvr>
                                      <p:by>
                                        <p:hsl h="7200000" s="0" l="0"/>
                                      </p:by>
                                    </p:animClr>
                                    <p:animClr clrSpc="hsl" dir="cw">
                                      <p:cBhvr>
                                        <p:cTn id="29" dur="500" fill="hold"/>
                                        <p:tgtEl>
                                          <p:spTgt spid="114694"/>
                                        </p:tgtEl>
                                        <p:attrNameLst>
                                          <p:attrName>fillcolor</p:attrName>
                                        </p:attrNameLst>
                                      </p:cBhvr>
                                      <p:by>
                                        <p:hsl h="7200000" s="0" l="0"/>
                                      </p:by>
                                    </p:animClr>
                                    <p:animClr clrSpc="hsl" dir="cw">
                                      <p:cBhvr>
                                        <p:cTn id="30" dur="500" fill="hold"/>
                                        <p:tgtEl>
                                          <p:spTgt spid="114694"/>
                                        </p:tgtEl>
                                        <p:attrNameLst>
                                          <p:attrName>stroke.color</p:attrName>
                                        </p:attrNameLst>
                                      </p:cBhvr>
                                      <p:by>
                                        <p:hsl h="7200000" s="0" l="0"/>
                                      </p:by>
                                    </p:animClr>
                                    <p:set>
                                      <p:cBhvr>
                                        <p:cTn id="31" dur="500" fill="hold"/>
                                        <p:tgtEl>
                                          <p:spTgt spid="114694"/>
                                        </p:tgtEl>
                                        <p:attrNameLst>
                                          <p:attrName>fill.type</p:attrName>
                                        </p:attrNameLst>
                                      </p:cBhvr>
                                      <p:to>
                                        <p:strVal val="solid"/>
                                      </p:to>
                                    </p:set>
                                  </p:childTnLst>
                                </p:cTn>
                              </p:par>
                              <p:par>
                                <p:cTn id="32" presetID="2" presetClass="entr" presetSubtype="1" repeatCount="indefinite" fill="hold" grpId="0" nodeType="withEffect">
                                  <p:stCondLst>
                                    <p:cond delay="0"/>
                                  </p:stCondLst>
                                  <p:childTnLst>
                                    <p:set>
                                      <p:cBhvr>
                                        <p:cTn id="33" dur="1" fill="hold">
                                          <p:stCondLst>
                                            <p:cond delay="0"/>
                                          </p:stCondLst>
                                        </p:cTn>
                                        <p:tgtEl>
                                          <p:spTgt spid="114695"/>
                                        </p:tgtEl>
                                        <p:attrNameLst>
                                          <p:attrName>style.visibility</p:attrName>
                                        </p:attrNameLst>
                                      </p:cBhvr>
                                      <p:to>
                                        <p:strVal val="visible"/>
                                      </p:to>
                                    </p:set>
                                    <p:anim calcmode="lin" valueType="num">
                                      <p:cBhvr additive="base">
                                        <p:cTn id="34" dur="3000" fill="hold"/>
                                        <p:tgtEl>
                                          <p:spTgt spid="114695"/>
                                        </p:tgtEl>
                                        <p:attrNameLst>
                                          <p:attrName>ppt_x</p:attrName>
                                        </p:attrNameLst>
                                      </p:cBhvr>
                                      <p:tavLst>
                                        <p:tav tm="0">
                                          <p:val>
                                            <p:strVal val="#ppt_x"/>
                                          </p:val>
                                        </p:tav>
                                        <p:tav tm="100000">
                                          <p:val>
                                            <p:strVal val="#ppt_x"/>
                                          </p:val>
                                        </p:tav>
                                      </p:tavLst>
                                    </p:anim>
                                    <p:anim calcmode="lin" valueType="num">
                                      <p:cBhvr additive="base">
                                        <p:cTn id="35" dur="3000" fill="hold"/>
                                        <p:tgtEl>
                                          <p:spTgt spid="114695"/>
                                        </p:tgtEl>
                                        <p:attrNameLst>
                                          <p:attrName>ppt_y</p:attrName>
                                        </p:attrNameLst>
                                      </p:cBhvr>
                                      <p:tavLst>
                                        <p:tav tm="0">
                                          <p:val>
                                            <p:strVal val="0-#ppt_h/2"/>
                                          </p:val>
                                        </p:tav>
                                        <p:tav tm="100000">
                                          <p:val>
                                            <p:strVal val="#ppt_y"/>
                                          </p:val>
                                        </p:tav>
                                      </p:tavLst>
                                    </p:anim>
                                  </p:childTnLst>
                                </p:cTn>
                              </p:par>
                              <p:par>
                                <p:cTn id="36" presetID="21" presetClass="emph" presetSubtype="0" repeatCount="indefinite" fill="hold" grpId="1" nodeType="withEffect">
                                  <p:stCondLst>
                                    <p:cond delay="0"/>
                                  </p:stCondLst>
                                  <p:childTnLst>
                                    <p:animClr clrSpc="hsl" dir="cw">
                                      <p:cBhvr override="childStyle">
                                        <p:cTn id="37" dur="500" fill="hold"/>
                                        <p:tgtEl>
                                          <p:spTgt spid="114695"/>
                                        </p:tgtEl>
                                        <p:attrNameLst>
                                          <p:attrName>style.color</p:attrName>
                                        </p:attrNameLst>
                                      </p:cBhvr>
                                      <p:by>
                                        <p:hsl h="7200000" s="0" l="0"/>
                                      </p:by>
                                    </p:animClr>
                                    <p:animClr clrSpc="hsl" dir="cw">
                                      <p:cBhvr>
                                        <p:cTn id="38" dur="500" fill="hold"/>
                                        <p:tgtEl>
                                          <p:spTgt spid="114695"/>
                                        </p:tgtEl>
                                        <p:attrNameLst>
                                          <p:attrName>fillcolor</p:attrName>
                                        </p:attrNameLst>
                                      </p:cBhvr>
                                      <p:by>
                                        <p:hsl h="7200000" s="0" l="0"/>
                                      </p:by>
                                    </p:animClr>
                                    <p:animClr clrSpc="hsl" dir="cw">
                                      <p:cBhvr>
                                        <p:cTn id="39" dur="500" fill="hold"/>
                                        <p:tgtEl>
                                          <p:spTgt spid="114695"/>
                                        </p:tgtEl>
                                        <p:attrNameLst>
                                          <p:attrName>stroke.color</p:attrName>
                                        </p:attrNameLst>
                                      </p:cBhvr>
                                      <p:by>
                                        <p:hsl h="7200000" s="0" l="0"/>
                                      </p:by>
                                    </p:animClr>
                                    <p:set>
                                      <p:cBhvr>
                                        <p:cTn id="40" dur="500" fill="hold"/>
                                        <p:tgtEl>
                                          <p:spTgt spid="114695"/>
                                        </p:tgtEl>
                                        <p:attrNameLst>
                                          <p:attrName>fill.type</p:attrName>
                                        </p:attrNameLst>
                                      </p:cBhvr>
                                      <p:to>
                                        <p:strVal val="solid"/>
                                      </p:to>
                                    </p:set>
                                  </p:childTnLst>
                                </p:cTn>
                              </p:par>
                              <p:par>
                                <p:cTn id="41" presetID="2" presetClass="entr" presetSubtype="1" repeatCount="indefinite" fill="hold" grpId="0" nodeType="withEffect">
                                  <p:stCondLst>
                                    <p:cond delay="0"/>
                                  </p:stCondLst>
                                  <p:childTnLst>
                                    <p:set>
                                      <p:cBhvr>
                                        <p:cTn id="42" dur="1" fill="hold">
                                          <p:stCondLst>
                                            <p:cond delay="0"/>
                                          </p:stCondLst>
                                        </p:cTn>
                                        <p:tgtEl>
                                          <p:spTgt spid="114701"/>
                                        </p:tgtEl>
                                        <p:attrNameLst>
                                          <p:attrName>style.visibility</p:attrName>
                                        </p:attrNameLst>
                                      </p:cBhvr>
                                      <p:to>
                                        <p:strVal val="visible"/>
                                      </p:to>
                                    </p:set>
                                    <p:anim calcmode="lin" valueType="num">
                                      <p:cBhvr additive="base">
                                        <p:cTn id="43" dur="3000" fill="hold"/>
                                        <p:tgtEl>
                                          <p:spTgt spid="114701"/>
                                        </p:tgtEl>
                                        <p:attrNameLst>
                                          <p:attrName>ppt_x</p:attrName>
                                        </p:attrNameLst>
                                      </p:cBhvr>
                                      <p:tavLst>
                                        <p:tav tm="0">
                                          <p:val>
                                            <p:strVal val="#ppt_x"/>
                                          </p:val>
                                        </p:tav>
                                        <p:tav tm="100000">
                                          <p:val>
                                            <p:strVal val="#ppt_x"/>
                                          </p:val>
                                        </p:tav>
                                      </p:tavLst>
                                    </p:anim>
                                    <p:anim calcmode="lin" valueType="num">
                                      <p:cBhvr additive="base">
                                        <p:cTn id="44" dur="3000" fill="hold"/>
                                        <p:tgtEl>
                                          <p:spTgt spid="114701"/>
                                        </p:tgtEl>
                                        <p:attrNameLst>
                                          <p:attrName>ppt_y</p:attrName>
                                        </p:attrNameLst>
                                      </p:cBhvr>
                                      <p:tavLst>
                                        <p:tav tm="0">
                                          <p:val>
                                            <p:strVal val="0-#ppt_h/2"/>
                                          </p:val>
                                        </p:tav>
                                        <p:tav tm="100000">
                                          <p:val>
                                            <p:strVal val="#ppt_y"/>
                                          </p:val>
                                        </p:tav>
                                      </p:tavLst>
                                    </p:anim>
                                  </p:childTnLst>
                                </p:cTn>
                              </p:par>
                              <p:par>
                                <p:cTn id="45" presetID="21" presetClass="emph" presetSubtype="0" repeatCount="indefinite" fill="hold" grpId="1" nodeType="withEffect">
                                  <p:stCondLst>
                                    <p:cond delay="0"/>
                                  </p:stCondLst>
                                  <p:childTnLst>
                                    <p:animClr clrSpc="hsl" dir="cw">
                                      <p:cBhvr override="childStyle">
                                        <p:cTn id="46" dur="500" fill="hold"/>
                                        <p:tgtEl>
                                          <p:spTgt spid="114701"/>
                                        </p:tgtEl>
                                        <p:attrNameLst>
                                          <p:attrName>style.color</p:attrName>
                                        </p:attrNameLst>
                                      </p:cBhvr>
                                      <p:by>
                                        <p:hsl h="7200000" s="0" l="0"/>
                                      </p:by>
                                    </p:animClr>
                                    <p:animClr clrSpc="hsl" dir="cw">
                                      <p:cBhvr>
                                        <p:cTn id="47" dur="500" fill="hold"/>
                                        <p:tgtEl>
                                          <p:spTgt spid="114701"/>
                                        </p:tgtEl>
                                        <p:attrNameLst>
                                          <p:attrName>fillcolor</p:attrName>
                                        </p:attrNameLst>
                                      </p:cBhvr>
                                      <p:by>
                                        <p:hsl h="7200000" s="0" l="0"/>
                                      </p:by>
                                    </p:animClr>
                                    <p:animClr clrSpc="hsl" dir="cw">
                                      <p:cBhvr>
                                        <p:cTn id="48" dur="500" fill="hold"/>
                                        <p:tgtEl>
                                          <p:spTgt spid="114701"/>
                                        </p:tgtEl>
                                        <p:attrNameLst>
                                          <p:attrName>stroke.color</p:attrName>
                                        </p:attrNameLst>
                                      </p:cBhvr>
                                      <p:by>
                                        <p:hsl h="7200000" s="0" l="0"/>
                                      </p:by>
                                    </p:animClr>
                                    <p:set>
                                      <p:cBhvr>
                                        <p:cTn id="49" dur="500" fill="hold"/>
                                        <p:tgtEl>
                                          <p:spTgt spid="114701"/>
                                        </p:tgtEl>
                                        <p:attrNameLst>
                                          <p:attrName>fill.type</p:attrName>
                                        </p:attrNameLst>
                                      </p:cBhvr>
                                      <p:to>
                                        <p:strVal val="solid"/>
                                      </p:to>
                                    </p:set>
                                  </p:childTnLst>
                                </p:cTn>
                              </p:par>
                              <p:par>
                                <p:cTn id="50" presetID="2" presetClass="entr" presetSubtype="1" repeatCount="indefinite" fill="hold" grpId="0" nodeType="withEffect">
                                  <p:stCondLst>
                                    <p:cond delay="0"/>
                                  </p:stCondLst>
                                  <p:childTnLst>
                                    <p:set>
                                      <p:cBhvr>
                                        <p:cTn id="51" dur="1" fill="hold">
                                          <p:stCondLst>
                                            <p:cond delay="0"/>
                                          </p:stCondLst>
                                        </p:cTn>
                                        <p:tgtEl>
                                          <p:spTgt spid="114702"/>
                                        </p:tgtEl>
                                        <p:attrNameLst>
                                          <p:attrName>style.visibility</p:attrName>
                                        </p:attrNameLst>
                                      </p:cBhvr>
                                      <p:to>
                                        <p:strVal val="visible"/>
                                      </p:to>
                                    </p:set>
                                    <p:anim calcmode="lin" valueType="num">
                                      <p:cBhvr additive="base">
                                        <p:cTn id="52" dur="3000" fill="hold"/>
                                        <p:tgtEl>
                                          <p:spTgt spid="114702"/>
                                        </p:tgtEl>
                                        <p:attrNameLst>
                                          <p:attrName>ppt_x</p:attrName>
                                        </p:attrNameLst>
                                      </p:cBhvr>
                                      <p:tavLst>
                                        <p:tav tm="0">
                                          <p:val>
                                            <p:strVal val="#ppt_x"/>
                                          </p:val>
                                        </p:tav>
                                        <p:tav tm="100000">
                                          <p:val>
                                            <p:strVal val="#ppt_x"/>
                                          </p:val>
                                        </p:tav>
                                      </p:tavLst>
                                    </p:anim>
                                    <p:anim calcmode="lin" valueType="num">
                                      <p:cBhvr additive="base">
                                        <p:cTn id="53" dur="3000" fill="hold"/>
                                        <p:tgtEl>
                                          <p:spTgt spid="114702"/>
                                        </p:tgtEl>
                                        <p:attrNameLst>
                                          <p:attrName>ppt_y</p:attrName>
                                        </p:attrNameLst>
                                      </p:cBhvr>
                                      <p:tavLst>
                                        <p:tav tm="0">
                                          <p:val>
                                            <p:strVal val="0-#ppt_h/2"/>
                                          </p:val>
                                        </p:tav>
                                        <p:tav tm="100000">
                                          <p:val>
                                            <p:strVal val="#ppt_y"/>
                                          </p:val>
                                        </p:tav>
                                      </p:tavLst>
                                    </p:anim>
                                  </p:childTnLst>
                                </p:cTn>
                              </p:par>
                              <p:par>
                                <p:cTn id="54" presetID="21" presetClass="emph" presetSubtype="0" repeatCount="indefinite" fill="hold" grpId="1" nodeType="withEffect">
                                  <p:stCondLst>
                                    <p:cond delay="0"/>
                                  </p:stCondLst>
                                  <p:childTnLst>
                                    <p:animClr clrSpc="hsl" dir="cw">
                                      <p:cBhvr override="childStyle">
                                        <p:cTn id="55" dur="500" fill="hold"/>
                                        <p:tgtEl>
                                          <p:spTgt spid="114702"/>
                                        </p:tgtEl>
                                        <p:attrNameLst>
                                          <p:attrName>style.color</p:attrName>
                                        </p:attrNameLst>
                                      </p:cBhvr>
                                      <p:by>
                                        <p:hsl h="7200000" s="0" l="0"/>
                                      </p:by>
                                    </p:animClr>
                                    <p:animClr clrSpc="hsl" dir="cw">
                                      <p:cBhvr>
                                        <p:cTn id="56" dur="500" fill="hold"/>
                                        <p:tgtEl>
                                          <p:spTgt spid="114702"/>
                                        </p:tgtEl>
                                        <p:attrNameLst>
                                          <p:attrName>fillcolor</p:attrName>
                                        </p:attrNameLst>
                                      </p:cBhvr>
                                      <p:by>
                                        <p:hsl h="7200000" s="0" l="0"/>
                                      </p:by>
                                    </p:animClr>
                                    <p:animClr clrSpc="hsl" dir="cw">
                                      <p:cBhvr>
                                        <p:cTn id="57" dur="500" fill="hold"/>
                                        <p:tgtEl>
                                          <p:spTgt spid="114702"/>
                                        </p:tgtEl>
                                        <p:attrNameLst>
                                          <p:attrName>stroke.color</p:attrName>
                                        </p:attrNameLst>
                                      </p:cBhvr>
                                      <p:by>
                                        <p:hsl h="7200000" s="0" l="0"/>
                                      </p:by>
                                    </p:animClr>
                                    <p:set>
                                      <p:cBhvr>
                                        <p:cTn id="58" dur="500" fill="hold"/>
                                        <p:tgtEl>
                                          <p:spTgt spid="114702"/>
                                        </p:tgtEl>
                                        <p:attrNameLst>
                                          <p:attrName>fill.type</p:attrName>
                                        </p:attrNameLst>
                                      </p:cBhvr>
                                      <p:to>
                                        <p:strVal val="solid"/>
                                      </p:to>
                                    </p:set>
                                  </p:childTnLst>
                                </p:cTn>
                              </p:par>
                              <p:par>
                                <p:cTn id="59" presetID="2" presetClass="entr" presetSubtype="1" repeatCount="indefinite" fill="hold" grpId="0" nodeType="withEffect">
                                  <p:stCondLst>
                                    <p:cond delay="0"/>
                                  </p:stCondLst>
                                  <p:childTnLst>
                                    <p:set>
                                      <p:cBhvr>
                                        <p:cTn id="60" dur="1" fill="hold">
                                          <p:stCondLst>
                                            <p:cond delay="0"/>
                                          </p:stCondLst>
                                        </p:cTn>
                                        <p:tgtEl>
                                          <p:spTgt spid="114703"/>
                                        </p:tgtEl>
                                        <p:attrNameLst>
                                          <p:attrName>style.visibility</p:attrName>
                                        </p:attrNameLst>
                                      </p:cBhvr>
                                      <p:to>
                                        <p:strVal val="visible"/>
                                      </p:to>
                                    </p:set>
                                    <p:anim calcmode="lin" valueType="num">
                                      <p:cBhvr additive="base">
                                        <p:cTn id="61" dur="3000" fill="hold"/>
                                        <p:tgtEl>
                                          <p:spTgt spid="114703"/>
                                        </p:tgtEl>
                                        <p:attrNameLst>
                                          <p:attrName>ppt_x</p:attrName>
                                        </p:attrNameLst>
                                      </p:cBhvr>
                                      <p:tavLst>
                                        <p:tav tm="0">
                                          <p:val>
                                            <p:strVal val="#ppt_x"/>
                                          </p:val>
                                        </p:tav>
                                        <p:tav tm="100000">
                                          <p:val>
                                            <p:strVal val="#ppt_x"/>
                                          </p:val>
                                        </p:tav>
                                      </p:tavLst>
                                    </p:anim>
                                    <p:anim calcmode="lin" valueType="num">
                                      <p:cBhvr additive="base">
                                        <p:cTn id="62" dur="3000" fill="hold"/>
                                        <p:tgtEl>
                                          <p:spTgt spid="114703"/>
                                        </p:tgtEl>
                                        <p:attrNameLst>
                                          <p:attrName>ppt_y</p:attrName>
                                        </p:attrNameLst>
                                      </p:cBhvr>
                                      <p:tavLst>
                                        <p:tav tm="0">
                                          <p:val>
                                            <p:strVal val="0-#ppt_h/2"/>
                                          </p:val>
                                        </p:tav>
                                        <p:tav tm="100000">
                                          <p:val>
                                            <p:strVal val="#ppt_y"/>
                                          </p:val>
                                        </p:tav>
                                      </p:tavLst>
                                    </p:anim>
                                  </p:childTnLst>
                                </p:cTn>
                              </p:par>
                              <p:par>
                                <p:cTn id="63" presetID="21" presetClass="emph" presetSubtype="0" repeatCount="indefinite" fill="hold" grpId="1" nodeType="withEffect">
                                  <p:stCondLst>
                                    <p:cond delay="0"/>
                                  </p:stCondLst>
                                  <p:childTnLst>
                                    <p:animClr clrSpc="hsl" dir="cw">
                                      <p:cBhvr override="childStyle">
                                        <p:cTn id="64" dur="500" fill="hold"/>
                                        <p:tgtEl>
                                          <p:spTgt spid="114703"/>
                                        </p:tgtEl>
                                        <p:attrNameLst>
                                          <p:attrName>style.color</p:attrName>
                                        </p:attrNameLst>
                                      </p:cBhvr>
                                      <p:by>
                                        <p:hsl h="7200000" s="0" l="0"/>
                                      </p:by>
                                    </p:animClr>
                                    <p:animClr clrSpc="hsl" dir="cw">
                                      <p:cBhvr>
                                        <p:cTn id="65" dur="500" fill="hold"/>
                                        <p:tgtEl>
                                          <p:spTgt spid="114703"/>
                                        </p:tgtEl>
                                        <p:attrNameLst>
                                          <p:attrName>fillcolor</p:attrName>
                                        </p:attrNameLst>
                                      </p:cBhvr>
                                      <p:by>
                                        <p:hsl h="7200000" s="0" l="0"/>
                                      </p:by>
                                    </p:animClr>
                                    <p:animClr clrSpc="hsl" dir="cw">
                                      <p:cBhvr>
                                        <p:cTn id="66" dur="500" fill="hold"/>
                                        <p:tgtEl>
                                          <p:spTgt spid="114703"/>
                                        </p:tgtEl>
                                        <p:attrNameLst>
                                          <p:attrName>stroke.color</p:attrName>
                                        </p:attrNameLst>
                                      </p:cBhvr>
                                      <p:by>
                                        <p:hsl h="7200000" s="0" l="0"/>
                                      </p:by>
                                    </p:animClr>
                                    <p:set>
                                      <p:cBhvr>
                                        <p:cTn id="67" dur="500" fill="hold"/>
                                        <p:tgtEl>
                                          <p:spTgt spid="114703"/>
                                        </p:tgtEl>
                                        <p:attrNameLst>
                                          <p:attrName>fill.type</p:attrName>
                                        </p:attrNameLst>
                                      </p:cBhvr>
                                      <p:to>
                                        <p:strVal val="solid"/>
                                      </p:to>
                                    </p:set>
                                  </p:childTnLst>
                                </p:cTn>
                              </p:par>
                              <p:par>
                                <p:cTn id="68" presetID="2" presetClass="entr" presetSubtype="1" repeatCount="indefinite" fill="hold" grpId="0" nodeType="withEffect">
                                  <p:stCondLst>
                                    <p:cond delay="0"/>
                                  </p:stCondLst>
                                  <p:childTnLst>
                                    <p:set>
                                      <p:cBhvr>
                                        <p:cTn id="69" dur="1" fill="hold">
                                          <p:stCondLst>
                                            <p:cond delay="0"/>
                                          </p:stCondLst>
                                        </p:cTn>
                                        <p:tgtEl>
                                          <p:spTgt spid="114704"/>
                                        </p:tgtEl>
                                        <p:attrNameLst>
                                          <p:attrName>style.visibility</p:attrName>
                                        </p:attrNameLst>
                                      </p:cBhvr>
                                      <p:to>
                                        <p:strVal val="visible"/>
                                      </p:to>
                                    </p:set>
                                    <p:anim calcmode="lin" valueType="num">
                                      <p:cBhvr additive="base">
                                        <p:cTn id="70" dur="3000" fill="hold"/>
                                        <p:tgtEl>
                                          <p:spTgt spid="114704"/>
                                        </p:tgtEl>
                                        <p:attrNameLst>
                                          <p:attrName>ppt_x</p:attrName>
                                        </p:attrNameLst>
                                      </p:cBhvr>
                                      <p:tavLst>
                                        <p:tav tm="0">
                                          <p:val>
                                            <p:strVal val="#ppt_x"/>
                                          </p:val>
                                        </p:tav>
                                        <p:tav tm="100000">
                                          <p:val>
                                            <p:strVal val="#ppt_x"/>
                                          </p:val>
                                        </p:tav>
                                      </p:tavLst>
                                    </p:anim>
                                    <p:anim calcmode="lin" valueType="num">
                                      <p:cBhvr additive="base">
                                        <p:cTn id="71" dur="3000" fill="hold"/>
                                        <p:tgtEl>
                                          <p:spTgt spid="114704"/>
                                        </p:tgtEl>
                                        <p:attrNameLst>
                                          <p:attrName>ppt_y</p:attrName>
                                        </p:attrNameLst>
                                      </p:cBhvr>
                                      <p:tavLst>
                                        <p:tav tm="0">
                                          <p:val>
                                            <p:strVal val="0-#ppt_h/2"/>
                                          </p:val>
                                        </p:tav>
                                        <p:tav tm="100000">
                                          <p:val>
                                            <p:strVal val="#ppt_y"/>
                                          </p:val>
                                        </p:tav>
                                      </p:tavLst>
                                    </p:anim>
                                  </p:childTnLst>
                                </p:cTn>
                              </p:par>
                              <p:par>
                                <p:cTn id="72" presetID="21" presetClass="emph" presetSubtype="0" repeatCount="indefinite" fill="hold" grpId="1" nodeType="withEffect">
                                  <p:stCondLst>
                                    <p:cond delay="0"/>
                                  </p:stCondLst>
                                  <p:childTnLst>
                                    <p:animClr clrSpc="hsl" dir="cw">
                                      <p:cBhvr override="childStyle">
                                        <p:cTn id="73" dur="500" fill="hold"/>
                                        <p:tgtEl>
                                          <p:spTgt spid="114704"/>
                                        </p:tgtEl>
                                        <p:attrNameLst>
                                          <p:attrName>style.color</p:attrName>
                                        </p:attrNameLst>
                                      </p:cBhvr>
                                      <p:by>
                                        <p:hsl h="7200000" s="0" l="0"/>
                                      </p:by>
                                    </p:animClr>
                                    <p:animClr clrSpc="hsl" dir="cw">
                                      <p:cBhvr>
                                        <p:cTn id="74" dur="500" fill="hold"/>
                                        <p:tgtEl>
                                          <p:spTgt spid="114704"/>
                                        </p:tgtEl>
                                        <p:attrNameLst>
                                          <p:attrName>fillcolor</p:attrName>
                                        </p:attrNameLst>
                                      </p:cBhvr>
                                      <p:by>
                                        <p:hsl h="7200000" s="0" l="0"/>
                                      </p:by>
                                    </p:animClr>
                                    <p:animClr clrSpc="hsl" dir="cw">
                                      <p:cBhvr>
                                        <p:cTn id="75" dur="500" fill="hold"/>
                                        <p:tgtEl>
                                          <p:spTgt spid="114704"/>
                                        </p:tgtEl>
                                        <p:attrNameLst>
                                          <p:attrName>stroke.color</p:attrName>
                                        </p:attrNameLst>
                                      </p:cBhvr>
                                      <p:by>
                                        <p:hsl h="7200000" s="0" l="0"/>
                                      </p:by>
                                    </p:animClr>
                                    <p:set>
                                      <p:cBhvr>
                                        <p:cTn id="76" dur="500" fill="hold"/>
                                        <p:tgtEl>
                                          <p:spTgt spid="114704"/>
                                        </p:tgtEl>
                                        <p:attrNameLst>
                                          <p:attrName>fill.type</p:attrName>
                                        </p:attrNameLst>
                                      </p:cBhvr>
                                      <p:to>
                                        <p:strVal val="solid"/>
                                      </p:to>
                                    </p:set>
                                  </p:childTnLst>
                                </p:cTn>
                              </p:par>
                              <p:par>
                                <p:cTn id="77" presetID="2" presetClass="entr" presetSubtype="1" repeatCount="indefinite" fill="hold" grpId="0" nodeType="withEffect">
                                  <p:stCondLst>
                                    <p:cond delay="0"/>
                                  </p:stCondLst>
                                  <p:childTnLst>
                                    <p:set>
                                      <p:cBhvr>
                                        <p:cTn id="78" dur="1" fill="hold">
                                          <p:stCondLst>
                                            <p:cond delay="0"/>
                                          </p:stCondLst>
                                        </p:cTn>
                                        <p:tgtEl>
                                          <p:spTgt spid="114705"/>
                                        </p:tgtEl>
                                        <p:attrNameLst>
                                          <p:attrName>style.visibility</p:attrName>
                                        </p:attrNameLst>
                                      </p:cBhvr>
                                      <p:to>
                                        <p:strVal val="visible"/>
                                      </p:to>
                                    </p:set>
                                    <p:anim calcmode="lin" valueType="num">
                                      <p:cBhvr additive="base">
                                        <p:cTn id="79" dur="3000" fill="hold"/>
                                        <p:tgtEl>
                                          <p:spTgt spid="114705"/>
                                        </p:tgtEl>
                                        <p:attrNameLst>
                                          <p:attrName>ppt_x</p:attrName>
                                        </p:attrNameLst>
                                      </p:cBhvr>
                                      <p:tavLst>
                                        <p:tav tm="0">
                                          <p:val>
                                            <p:strVal val="#ppt_x"/>
                                          </p:val>
                                        </p:tav>
                                        <p:tav tm="100000">
                                          <p:val>
                                            <p:strVal val="#ppt_x"/>
                                          </p:val>
                                        </p:tav>
                                      </p:tavLst>
                                    </p:anim>
                                    <p:anim calcmode="lin" valueType="num">
                                      <p:cBhvr additive="base">
                                        <p:cTn id="80" dur="3000" fill="hold"/>
                                        <p:tgtEl>
                                          <p:spTgt spid="114705"/>
                                        </p:tgtEl>
                                        <p:attrNameLst>
                                          <p:attrName>ppt_y</p:attrName>
                                        </p:attrNameLst>
                                      </p:cBhvr>
                                      <p:tavLst>
                                        <p:tav tm="0">
                                          <p:val>
                                            <p:strVal val="0-#ppt_h/2"/>
                                          </p:val>
                                        </p:tav>
                                        <p:tav tm="100000">
                                          <p:val>
                                            <p:strVal val="#ppt_y"/>
                                          </p:val>
                                        </p:tav>
                                      </p:tavLst>
                                    </p:anim>
                                  </p:childTnLst>
                                </p:cTn>
                              </p:par>
                              <p:par>
                                <p:cTn id="81" presetID="21" presetClass="emph" presetSubtype="0" repeatCount="indefinite" fill="hold" grpId="1" nodeType="withEffect">
                                  <p:stCondLst>
                                    <p:cond delay="0"/>
                                  </p:stCondLst>
                                  <p:childTnLst>
                                    <p:animClr clrSpc="hsl" dir="cw">
                                      <p:cBhvr override="childStyle">
                                        <p:cTn id="82" dur="500" fill="hold"/>
                                        <p:tgtEl>
                                          <p:spTgt spid="114705"/>
                                        </p:tgtEl>
                                        <p:attrNameLst>
                                          <p:attrName>style.color</p:attrName>
                                        </p:attrNameLst>
                                      </p:cBhvr>
                                      <p:by>
                                        <p:hsl h="7200000" s="0" l="0"/>
                                      </p:by>
                                    </p:animClr>
                                    <p:animClr clrSpc="hsl" dir="cw">
                                      <p:cBhvr>
                                        <p:cTn id="83" dur="500" fill="hold"/>
                                        <p:tgtEl>
                                          <p:spTgt spid="114705"/>
                                        </p:tgtEl>
                                        <p:attrNameLst>
                                          <p:attrName>fillcolor</p:attrName>
                                        </p:attrNameLst>
                                      </p:cBhvr>
                                      <p:by>
                                        <p:hsl h="7200000" s="0" l="0"/>
                                      </p:by>
                                    </p:animClr>
                                    <p:animClr clrSpc="hsl" dir="cw">
                                      <p:cBhvr>
                                        <p:cTn id="84" dur="500" fill="hold"/>
                                        <p:tgtEl>
                                          <p:spTgt spid="114705"/>
                                        </p:tgtEl>
                                        <p:attrNameLst>
                                          <p:attrName>stroke.color</p:attrName>
                                        </p:attrNameLst>
                                      </p:cBhvr>
                                      <p:by>
                                        <p:hsl h="7200000" s="0" l="0"/>
                                      </p:by>
                                    </p:animClr>
                                    <p:set>
                                      <p:cBhvr>
                                        <p:cTn id="85" dur="500" fill="hold"/>
                                        <p:tgtEl>
                                          <p:spTgt spid="114705"/>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7" presetClass="entr" presetSubtype="4" fill="hold" nodeType="clickEffect">
                                  <p:stCondLst>
                                    <p:cond delay="0"/>
                                  </p:stCondLst>
                                  <p:childTnLst>
                                    <p:set>
                                      <p:cBhvr>
                                        <p:cTn id="89" dur="1" fill="hold">
                                          <p:stCondLst>
                                            <p:cond delay="0"/>
                                          </p:stCondLst>
                                        </p:cTn>
                                        <p:tgtEl>
                                          <p:spTgt spid="114708"/>
                                        </p:tgtEl>
                                        <p:attrNameLst>
                                          <p:attrName>style.visibility</p:attrName>
                                        </p:attrNameLst>
                                      </p:cBhvr>
                                      <p:to>
                                        <p:strVal val="visible"/>
                                      </p:to>
                                    </p:set>
                                    <p:anim calcmode="lin" valueType="num">
                                      <p:cBhvr additive="base">
                                        <p:cTn id="90" dur="5000" fill="hold"/>
                                        <p:tgtEl>
                                          <p:spTgt spid="114708"/>
                                        </p:tgtEl>
                                        <p:attrNameLst>
                                          <p:attrName>ppt_x</p:attrName>
                                        </p:attrNameLst>
                                      </p:cBhvr>
                                      <p:tavLst>
                                        <p:tav tm="0">
                                          <p:val>
                                            <p:strVal val="#ppt_x"/>
                                          </p:val>
                                        </p:tav>
                                        <p:tav tm="100000">
                                          <p:val>
                                            <p:strVal val="#ppt_x"/>
                                          </p:val>
                                        </p:tav>
                                      </p:tavLst>
                                    </p:anim>
                                    <p:anim calcmode="lin" valueType="num">
                                      <p:cBhvr additive="base">
                                        <p:cTn id="91" dur="5000" fill="hold"/>
                                        <p:tgtEl>
                                          <p:spTgt spid="1147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2" grpId="1" animBg="1"/>
      <p:bldP spid="114693" grpId="0" animBg="1"/>
      <p:bldP spid="114693" grpId="1" animBg="1"/>
      <p:bldP spid="114694" grpId="0" animBg="1"/>
      <p:bldP spid="114694" grpId="1" animBg="1"/>
      <p:bldP spid="114695" grpId="0" animBg="1"/>
      <p:bldP spid="114695" grpId="1" animBg="1"/>
      <p:bldP spid="114701" grpId="0" animBg="1"/>
      <p:bldP spid="114701" grpId="1" animBg="1"/>
      <p:bldP spid="114702" grpId="0" animBg="1"/>
      <p:bldP spid="114702" grpId="1" animBg="1"/>
      <p:bldP spid="114703" grpId="0" animBg="1"/>
      <p:bldP spid="114703" grpId="1" animBg="1"/>
      <p:bldP spid="114704" grpId="0" animBg="1"/>
      <p:bldP spid="114704" grpId="1" animBg="1"/>
      <p:bldP spid="114705" grpId="0" animBg="1"/>
      <p:bldP spid="11470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5a-fg80o"/>
          <p:cNvPicPr>
            <a:picLocks noChangeAspect="1" noChangeArrowheads="1" noCrop="1"/>
          </p:cNvPicPr>
          <p:nvPr/>
        </p:nvPicPr>
        <p:blipFill>
          <a:blip r:embed="rId3">
            <a:lum bright="-12000" contrast="6000"/>
          </a:blip>
          <a:srcRect/>
          <a:stretch>
            <a:fillRect/>
          </a:stretch>
        </p:blipFill>
        <p:spPr bwMode="auto">
          <a:xfrm>
            <a:off x="0" y="0"/>
            <a:ext cx="9144000" cy="6858000"/>
          </a:xfrm>
          <a:prstGeom prst="rect">
            <a:avLst/>
          </a:prstGeom>
          <a:noFill/>
          <a:ln w="9525">
            <a:noFill/>
            <a:miter lim="800000"/>
            <a:headEnd/>
            <a:tailEnd/>
          </a:ln>
        </p:spPr>
      </p:pic>
      <p:pic>
        <p:nvPicPr>
          <p:cNvPr id="39942" name="Picture 6" descr="chao"/>
          <p:cNvPicPr>
            <a:picLocks noChangeAspect="1" noChangeArrowheads="1" noCrop="1"/>
          </p:cNvPicPr>
          <p:nvPr/>
        </p:nvPicPr>
        <p:blipFill>
          <a:blip r:embed="rId4">
            <a:lum bright="-6000" contrast="30000"/>
          </a:blip>
          <a:srcRect/>
          <a:stretch>
            <a:fillRect/>
          </a:stretch>
        </p:blipFill>
        <p:spPr bwMode="auto">
          <a:xfrm>
            <a:off x="1295400" y="3048000"/>
            <a:ext cx="6172200" cy="2994025"/>
          </a:xfrm>
          <a:prstGeom prst="rect">
            <a:avLst/>
          </a:prstGeom>
          <a:noFill/>
          <a:ln w="9525">
            <a:noFill/>
            <a:miter lim="800000"/>
            <a:headEnd/>
            <a:tailEnd/>
          </a:ln>
        </p:spPr>
      </p:pic>
    </p:spTree>
  </p:cSld>
  <p:clrMapOvr>
    <a:masterClrMapping/>
  </p:clrMapOvr>
  <p:transition spd="med" advTm="21000">
    <p:sndAc>
      <p:stSnd>
        <p:snd r:embed="rId2" name="applause.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1000" fill="hold"/>
                                        <p:tgtEl>
                                          <p:spTgt spid="39942"/>
                                        </p:tgtEl>
                                        <p:attrNameLst>
                                          <p:attrName>ppt_w</p:attrName>
                                        </p:attrNameLst>
                                      </p:cBhvr>
                                      <p:tavLst>
                                        <p:tav tm="0">
                                          <p:val>
                                            <p:strVal val="#ppt_w*0.70"/>
                                          </p:val>
                                        </p:tav>
                                        <p:tav tm="100000">
                                          <p:val>
                                            <p:strVal val="#ppt_w"/>
                                          </p:val>
                                        </p:tav>
                                      </p:tavLst>
                                    </p:anim>
                                    <p:anim calcmode="lin" valueType="num">
                                      <p:cBhvr>
                                        <p:cTn id="8" dur="1000" fill="hold"/>
                                        <p:tgtEl>
                                          <p:spTgt spid="39942"/>
                                        </p:tgtEl>
                                        <p:attrNameLst>
                                          <p:attrName>ppt_h</p:attrName>
                                        </p:attrNameLst>
                                      </p:cBhvr>
                                      <p:tavLst>
                                        <p:tav tm="0">
                                          <p:val>
                                            <p:strVal val="#ppt_h"/>
                                          </p:val>
                                        </p:tav>
                                        <p:tav tm="100000">
                                          <p:val>
                                            <p:strVal val="#ppt_h"/>
                                          </p:val>
                                        </p:tav>
                                      </p:tavLst>
                                    </p:anim>
                                    <p:animEffect transition="in" filter="fade">
                                      <p:cBhvr>
                                        <p:cTn id="9" dur="1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C4%A9nh-v%E1%BB%B1c-kinh-doanh-35737"/>
          <p:cNvPicPr>
            <a:picLocks noChangeAspect="1" noChangeArrowheads="1"/>
          </p:cNvPicPr>
          <p:nvPr/>
        </p:nvPicPr>
        <p:blipFill>
          <a:blip r:embed="rId2"/>
          <a:srcRect/>
          <a:stretch>
            <a:fillRect/>
          </a:stretch>
        </p:blipFill>
        <p:spPr bwMode="auto">
          <a:xfrm>
            <a:off x="0" y="0"/>
            <a:ext cx="9144000" cy="6873875"/>
          </a:xfrm>
          <a:prstGeom prst="rect">
            <a:avLst/>
          </a:prstGeom>
          <a:noFill/>
          <a:ln w="9525">
            <a:noFill/>
            <a:miter lim="800000"/>
            <a:headEnd/>
            <a:tailEnd/>
          </a:ln>
        </p:spPr>
      </p:pic>
      <p:sp>
        <p:nvSpPr>
          <p:cNvPr id="116742" name="WordArt 6"/>
          <p:cNvSpPr>
            <a:spLocks noChangeArrowheads="1" noChangeShapeType="1" noTextEdit="1"/>
          </p:cNvSpPr>
          <p:nvPr/>
        </p:nvSpPr>
        <p:spPr bwMode="auto">
          <a:xfrm>
            <a:off x="1524000" y="1143000"/>
            <a:ext cx="6705600" cy="1958975"/>
          </a:xfrm>
          <a:prstGeom prst="rect">
            <a:avLst/>
          </a:prstGeom>
        </p:spPr>
        <p:txBody>
          <a:bodyPr wrap="none" fromWordArt="1">
            <a:prstTxWarp prst="textCurveUp">
              <a:avLst>
                <a:gd name="adj" fmla="val 40356"/>
              </a:avLst>
            </a:prstTxWarp>
          </a:bodyPr>
          <a:lstStyle/>
          <a:p>
            <a:pPr algn="ctr"/>
            <a:r>
              <a:rPr lang="vi-VN" sz="3600" b="1" kern="10">
                <a:ln w="12700">
                  <a:solidFill>
                    <a:srgbClr val="00FF00"/>
                  </a:solidFill>
                  <a:round/>
                  <a:headEnd/>
                  <a:tailEnd/>
                </a:ln>
                <a:solidFill>
                  <a:srgbClr val="0000FF"/>
                </a:solidFill>
                <a:effectLst>
                  <a:outerShdw dist="45791" dir="2021404" algn="ctr" rotWithShape="0">
                    <a:srgbClr val="808080">
                      <a:alpha val="79999"/>
                    </a:srgbClr>
                  </a:outerShdw>
                </a:effectLst>
                <a:latin typeface="Arial"/>
                <a:cs typeface="Arial"/>
              </a:rPr>
              <a:t>DÙNG THUỐC AN TOÀN</a:t>
            </a:r>
            <a:endParaRPr lang="en-US" sz="3600" b="1" kern="10">
              <a:ln w="12700">
                <a:solidFill>
                  <a:srgbClr val="00FF00"/>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1167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1600200" y="506413"/>
            <a:ext cx="6172200" cy="685800"/>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DÙNG THUỐC AN TOÀN</a:t>
            </a:r>
            <a:endParaRPr lang="en-US" sz="3600" b="1" i="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1267" name="Rectangle 5"/>
          <p:cNvSpPr>
            <a:spLocks noChangeArrowheads="1"/>
          </p:cNvSpPr>
          <p:nvPr/>
        </p:nvSpPr>
        <p:spPr bwMode="auto">
          <a:xfrm>
            <a:off x="4448175" y="3371850"/>
            <a:ext cx="249238" cy="369888"/>
          </a:xfrm>
          <a:prstGeom prst="rect">
            <a:avLst/>
          </a:prstGeom>
          <a:noFill/>
          <a:ln w="9525">
            <a:noFill/>
            <a:miter lim="800000"/>
            <a:headEnd/>
            <a:tailEnd/>
          </a:ln>
        </p:spPr>
        <p:txBody>
          <a:bodyPr wrap="none">
            <a:spAutoFit/>
          </a:bodyPr>
          <a:lstStyle/>
          <a:p>
            <a:r>
              <a:rPr lang="en-US"/>
              <a:t> </a:t>
            </a:r>
          </a:p>
        </p:txBody>
      </p:sp>
      <p:sp>
        <p:nvSpPr>
          <p:cNvPr id="117766" name="Text Box 6"/>
          <p:cNvSpPr txBox="1">
            <a:spLocks noChangeArrowheads="1"/>
          </p:cNvSpPr>
          <p:nvPr/>
        </p:nvSpPr>
        <p:spPr bwMode="auto">
          <a:xfrm>
            <a:off x="533400" y="1497013"/>
            <a:ext cx="7545388" cy="523875"/>
          </a:xfrm>
          <a:prstGeom prst="rect">
            <a:avLst/>
          </a:prstGeom>
          <a:noFill/>
          <a:ln w="9525">
            <a:noFill/>
            <a:miter lim="800000"/>
            <a:headEnd/>
            <a:tailEnd/>
          </a:ln>
        </p:spPr>
        <p:txBody>
          <a:bodyPr wrap="none">
            <a:spAutoFit/>
          </a:bodyPr>
          <a:lstStyle/>
          <a:p>
            <a:r>
              <a:rPr lang="en-US" sz="2800" b="1">
                <a:solidFill>
                  <a:srgbClr val="FF0000"/>
                </a:solidFill>
              </a:rPr>
              <a:t>1. Giới thiệu một số loại thuốc thông dụng:</a:t>
            </a:r>
          </a:p>
        </p:txBody>
      </p:sp>
      <p:sp>
        <p:nvSpPr>
          <p:cNvPr id="117767" name="Text Box 7"/>
          <p:cNvSpPr txBox="1">
            <a:spLocks noChangeArrowheads="1"/>
          </p:cNvSpPr>
          <p:nvPr/>
        </p:nvSpPr>
        <p:spPr bwMode="auto">
          <a:xfrm>
            <a:off x="533400" y="2182813"/>
            <a:ext cx="7772400" cy="954087"/>
          </a:xfrm>
          <a:prstGeom prst="rect">
            <a:avLst/>
          </a:prstGeom>
          <a:noFill/>
          <a:ln w="9525">
            <a:noFill/>
            <a:miter lim="800000"/>
            <a:headEnd/>
            <a:tailEnd/>
          </a:ln>
        </p:spPr>
        <p:txBody>
          <a:bodyPr>
            <a:spAutoFit/>
          </a:bodyPr>
          <a:lstStyle/>
          <a:p>
            <a:r>
              <a:rPr lang="en-US" sz="2800" b="1">
                <a:solidFill>
                  <a:srgbClr val="0033CC"/>
                </a:solidFill>
              </a:rPr>
              <a:t>Em đã  sử dụng thuốc bao giờ chưa?  Nếu đã dùng thì</a:t>
            </a:r>
            <a:r>
              <a:rPr lang="en-US" b="1"/>
              <a:t> </a:t>
            </a:r>
            <a:r>
              <a:rPr lang="en-US" sz="2800" b="1">
                <a:solidFill>
                  <a:srgbClr val="0033CC"/>
                </a:solidFill>
              </a:rPr>
              <a:t> dùng trong trường hợp nào?</a:t>
            </a:r>
          </a:p>
        </p:txBody>
      </p:sp>
      <p:sp>
        <p:nvSpPr>
          <p:cNvPr id="117768" name="Text Box 8"/>
          <p:cNvSpPr txBox="1">
            <a:spLocks noChangeArrowheads="1"/>
          </p:cNvSpPr>
          <p:nvPr/>
        </p:nvSpPr>
        <p:spPr bwMode="auto">
          <a:xfrm>
            <a:off x="533400" y="3478213"/>
            <a:ext cx="8305800" cy="1169987"/>
          </a:xfrm>
          <a:prstGeom prst="rect">
            <a:avLst/>
          </a:prstGeom>
          <a:noFill/>
          <a:ln w="9525">
            <a:noFill/>
            <a:miter lim="800000"/>
            <a:headEnd/>
            <a:tailEnd/>
          </a:ln>
        </p:spPr>
        <p:txBody>
          <a:bodyPr>
            <a:spAutoFit/>
          </a:bodyPr>
          <a:lstStyle/>
          <a:p>
            <a:pPr>
              <a:spcBef>
                <a:spcPct val="50000"/>
              </a:spcBef>
            </a:pPr>
            <a:r>
              <a:rPr lang="en-US" sz="2800" b="1">
                <a:solidFill>
                  <a:srgbClr val="0033CC"/>
                </a:solidFill>
              </a:rPr>
              <a:t>Thường dùng thuốc trong các trường hợp như:</a:t>
            </a:r>
          </a:p>
          <a:p>
            <a:pPr>
              <a:spcBef>
                <a:spcPct val="50000"/>
              </a:spcBef>
              <a:buFontTx/>
              <a:buChar char="-"/>
            </a:pPr>
            <a:r>
              <a:rPr lang="en-US" sz="2800" b="1">
                <a:solidFill>
                  <a:srgbClr val="FF0000"/>
                </a:solidFill>
              </a:rPr>
              <a:t>Khi bị cảm, sốt, đau họng, ho, đau bụng, …</a:t>
            </a:r>
          </a:p>
        </p:txBody>
      </p:sp>
      <p:pic>
        <p:nvPicPr>
          <p:cNvPr id="117769" name="Picture 9" descr="4BBD0CCD48A74000B8F6581C91102746[1]"/>
          <p:cNvPicPr>
            <a:picLocks noChangeAspect="1" noChangeArrowheads="1" noCrop="1"/>
          </p:cNvPicPr>
          <p:nvPr/>
        </p:nvPicPr>
        <p:blipFill>
          <a:blip r:embed="rId2"/>
          <a:srcRect/>
          <a:stretch>
            <a:fillRect/>
          </a:stretch>
        </p:blipFill>
        <p:spPr bwMode="auto">
          <a:xfrm>
            <a:off x="7953375" y="0"/>
            <a:ext cx="1190625"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linds(horizontal)">
                                      <p:cBhvr>
                                        <p:cTn id="7" dur="5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7767"/>
                                        </p:tgtEl>
                                        <p:attrNameLst>
                                          <p:attrName>style.visibility</p:attrName>
                                        </p:attrNameLst>
                                      </p:cBhvr>
                                      <p:to>
                                        <p:strVal val="visible"/>
                                      </p:to>
                                    </p:set>
                                    <p:anim calcmode="discrete" valueType="clr">
                                      <p:cBhvr override="childStyle">
                                        <p:cTn id="12" dur="80"/>
                                        <p:tgtEl>
                                          <p:spTgt spid="11776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7767"/>
                                        </p:tgtEl>
                                        <p:attrNameLst>
                                          <p:attrName>fillcolor</p:attrName>
                                        </p:attrNameLst>
                                      </p:cBhvr>
                                      <p:tavLst>
                                        <p:tav tm="0">
                                          <p:val>
                                            <p:clrVal>
                                              <a:schemeClr val="accent2"/>
                                            </p:clrVal>
                                          </p:val>
                                        </p:tav>
                                        <p:tav tm="50000">
                                          <p:val>
                                            <p:clrVal>
                                              <a:schemeClr val="hlink"/>
                                            </p:clrVal>
                                          </p:val>
                                        </p:tav>
                                      </p:tavLst>
                                    </p:anim>
                                    <p:set>
                                      <p:cBhvr>
                                        <p:cTn id="14" dur="80"/>
                                        <p:tgtEl>
                                          <p:spTgt spid="11776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8"/>
                                        </p:tgtEl>
                                        <p:attrNameLst>
                                          <p:attrName>style.visibility</p:attrName>
                                        </p:attrNameLst>
                                      </p:cBhvr>
                                      <p:to>
                                        <p:strVal val="visible"/>
                                      </p:to>
                                    </p:set>
                                    <p:anim calcmode="lin" valueType="num">
                                      <p:cBhvr additive="base">
                                        <p:cTn id="19" dur="500" fill="hold"/>
                                        <p:tgtEl>
                                          <p:spTgt spid="117768"/>
                                        </p:tgtEl>
                                        <p:attrNameLst>
                                          <p:attrName>ppt_x</p:attrName>
                                        </p:attrNameLst>
                                      </p:cBhvr>
                                      <p:tavLst>
                                        <p:tav tm="0">
                                          <p:val>
                                            <p:strVal val="#ppt_x"/>
                                          </p:val>
                                        </p:tav>
                                        <p:tav tm="100000">
                                          <p:val>
                                            <p:strVal val="#ppt_x"/>
                                          </p:val>
                                        </p:tav>
                                      </p:tavLst>
                                    </p:anim>
                                    <p:anim calcmode="lin" valueType="num">
                                      <p:cBhvr additive="base">
                                        <p:cTn id="20" dur="500" fill="hold"/>
                                        <p:tgtEl>
                                          <p:spTgt spid="11776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17769"/>
                                        </p:tgtEl>
                                        <p:attrNameLst>
                                          <p:attrName>style.visibility</p:attrName>
                                        </p:attrNameLst>
                                      </p:cBhvr>
                                      <p:to>
                                        <p:strVal val="visible"/>
                                      </p:to>
                                    </p:set>
                                    <p:animEffect transition="in" filter="box(in)">
                                      <p:cBhvr>
                                        <p:cTn id="25" dur="500"/>
                                        <p:tgtEl>
                                          <p:spTgt spid="117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767" grpId="0"/>
      <p:bldP spid="11776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4" descr="images[7]"/>
          <p:cNvPicPr>
            <a:picLocks noChangeAspect="1" noChangeArrowheads="1"/>
          </p:cNvPicPr>
          <p:nvPr/>
        </p:nvPicPr>
        <p:blipFill>
          <a:blip r:embed="rId2">
            <a:lum bright="24000" contrast="-48000"/>
          </a:blip>
          <a:srcRect/>
          <a:stretch>
            <a:fillRect/>
          </a:stretch>
        </p:blipFill>
        <p:spPr bwMode="auto">
          <a:xfrm>
            <a:off x="0" y="0"/>
            <a:ext cx="9144000" cy="6858000"/>
          </a:xfrm>
          <a:prstGeom prst="rect">
            <a:avLst/>
          </a:prstGeom>
          <a:noFill/>
          <a:ln w="9525">
            <a:noFill/>
            <a:miter lim="800000"/>
            <a:headEnd/>
            <a:tailEnd/>
          </a:ln>
        </p:spPr>
      </p:pic>
      <p:sp>
        <p:nvSpPr>
          <p:cNvPr id="22537" name="Text Box 9"/>
          <p:cNvSpPr txBox="1">
            <a:spLocks noChangeArrowheads="1"/>
          </p:cNvSpPr>
          <p:nvPr/>
        </p:nvSpPr>
        <p:spPr bwMode="auto">
          <a:xfrm>
            <a:off x="3048000" y="231775"/>
            <a:ext cx="3724275" cy="457200"/>
          </a:xfrm>
          <a:prstGeom prst="rect">
            <a:avLst/>
          </a:prstGeom>
          <a:noFill/>
          <a:ln w="9525">
            <a:noFill/>
            <a:miter lim="800000"/>
            <a:headEnd/>
            <a:tailEnd/>
          </a:ln>
        </p:spPr>
        <p:txBody>
          <a:bodyPr wrap="none">
            <a:spAutoFit/>
          </a:bodyPr>
          <a:lstStyle/>
          <a:p>
            <a:r>
              <a:rPr lang="en-US" sz="2400" b="1">
                <a:solidFill>
                  <a:srgbClr val="FF3300"/>
                </a:solidFill>
              </a:rPr>
              <a:t>DÙNG THUỐC AN TOÀN</a:t>
            </a:r>
          </a:p>
        </p:txBody>
      </p:sp>
      <p:sp>
        <p:nvSpPr>
          <p:cNvPr id="22538" name="Text Box 10"/>
          <p:cNvSpPr txBox="1">
            <a:spLocks noChangeArrowheads="1"/>
          </p:cNvSpPr>
          <p:nvPr/>
        </p:nvSpPr>
        <p:spPr bwMode="auto">
          <a:xfrm>
            <a:off x="1066800" y="914400"/>
            <a:ext cx="6416675" cy="457200"/>
          </a:xfrm>
          <a:prstGeom prst="rect">
            <a:avLst/>
          </a:prstGeom>
          <a:noFill/>
          <a:ln w="9525">
            <a:noFill/>
            <a:miter lim="800000"/>
            <a:headEnd/>
            <a:tailEnd/>
          </a:ln>
        </p:spPr>
        <p:txBody>
          <a:bodyPr wrap="none">
            <a:spAutoFit/>
          </a:bodyPr>
          <a:lstStyle/>
          <a:p>
            <a:r>
              <a:rPr lang="en-US" sz="2400" b="1" u="sng">
                <a:solidFill>
                  <a:srgbClr val="0033CC"/>
                </a:solidFill>
              </a:rPr>
              <a:t>1. Giới thiệu một số loại thuốc thông dụng:</a:t>
            </a:r>
          </a:p>
        </p:txBody>
      </p:sp>
      <p:pic>
        <p:nvPicPr>
          <p:cNvPr id="22557" name="Picture 13" descr="Picture67">
            <a:hlinkClick r:id="rId3" action="ppaction://hlinksldjump"/>
          </p:cNvPr>
          <p:cNvPicPr>
            <a:picLocks noChangeAspect="1" noChangeArrowheads="1" noCrop="1"/>
          </p:cNvPicPr>
          <p:nvPr/>
        </p:nvPicPr>
        <p:blipFill>
          <a:blip r:embed="rId4"/>
          <a:srcRect/>
          <a:stretch>
            <a:fillRect/>
          </a:stretch>
        </p:blipFill>
        <p:spPr bwMode="auto">
          <a:xfrm>
            <a:off x="381000" y="1524000"/>
            <a:ext cx="457200" cy="381000"/>
          </a:xfrm>
          <a:prstGeom prst="rect">
            <a:avLst/>
          </a:prstGeom>
          <a:noFill/>
          <a:ln w="9525">
            <a:noFill/>
            <a:miter lim="800000"/>
            <a:headEnd/>
            <a:tailEnd/>
          </a:ln>
        </p:spPr>
      </p:pic>
      <p:pic>
        <p:nvPicPr>
          <p:cNvPr id="22559" name="Picture 31" descr="AMOCXILIN"/>
          <p:cNvPicPr>
            <a:picLocks noChangeAspect="1" noChangeArrowheads="1"/>
          </p:cNvPicPr>
          <p:nvPr/>
        </p:nvPicPr>
        <p:blipFill>
          <a:blip r:embed="rId5">
            <a:lum bright="-12000"/>
          </a:blip>
          <a:srcRect/>
          <a:stretch>
            <a:fillRect/>
          </a:stretch>
        </p:blipFill>
        <p:spPr bwMode="auto">
          <a:xfrm>
            <a:off x="228600" y="2057400"/>
            <a:ext cx="2057400" cy="1958975"/>
          </a:xfrm>
          <a:prstGeom prst="rect">
            <a:avLst/>
          </a:prstGeom>
          <a:noFill/>
          <a:ln w="9525">
            <a:noFill/>
            <a:miter lim="800000"/>
            <a:headEnd/>
            <a:tailEnd/>
          </a:ln>
        </p:spPr>
      </p:pic>
      <p:pic>
        <p:nvPicPr>
          <p:cNvPr id="22561" name="Picture 33" descr="CA837NI0"/>
          <p:cNvPicPr>
            <a:picLocks noChangeAspect="1" noChangeArrowheads="1"/>
          </p:cNvPicPr>
          <p:nvPr/>
        </p:nvPicPr>
        <p:blipFill>
          <a:blip r:embed="rId6">
            <a:lum bright="-30000"/>
          </a:blip>
          <a:srcRect/>
          <a:stretch>
            <a:fillRect/>
          </a:stretch>
        </p:blipFill>
        <p:spPr bwMode="auto">
          <a:xfrm>
            <a:off x="2286000" y="2133600"/>
            <a:ext cx="1828800" cy="1828800"/>
          </a:xfrm>
          <a:prstGeom prst="rect">
            <a:avLst/>
          </a:prstGeom>
          <a:noFill/>
          <a:ln w="9525">
            <a:noFill/>
            <a:miter lim="800000"/>
            <a:headEnd/>
            <a:tailEnd/>
          </a:ln>
        </p:spPr>
      </p:pic>
      <p:pic>
        <p:nvPicPr>
          <p:cNvPr id="22562" name="Picture 34" descr="HAPACOL"/>
          <p:cNvPicPr>
            <a:picLocks noChangeAspect="1" noChangeArrowheads="1"/>
          </p:cNvPicPr>
          <p:nvPr/>
        </p:nvPicPr>
        <p:blipFill>
          <a:blip r:embed="rId7">
            <a:lum bright="-24000"/>
          </a:blip>
          <a:srcRect/>
          <a:stretch>
            <a:fillRect/>
          </a:stretch>
        </p:blipFill>
        <p:spPr bwMode="auto">
          <a:xfrm>
            <a:off x="4572000" y="2057400"/>
            <a:ext cx="2057400" cy="1905000"/>
          </a:xfrm>
          <a:prstGeom prst="rect">
            <a:avLst/>
          </a:prstGeom>
          <a:noFill/>
          <a:ln w="9525">
            <a:noFill/>
            <a:miter lim="800000"/>
            <a:headEnd/>
            <a:tailEnd/>
          </a:ln>
        </p:spPr>
      </p:pic>
      <p:pic>
        <p:nvPicPr>
          <p:cNvPr id="22563" name="Picture 35" descr="51lka6n9"/>
          <p:cNvPicPr>
            <a:picLocks noChangeAspect="1" noChangeArrowheads="1"/>
          </p:cNvPicPr>
          <p:nvPr/>
        </p:nvPicPr>
        <p:blipFill>
          <a:blip r:embed="rId8">
            <a:lum contrast="24000"/>
          </a:blip>
          <a:srcRect r="20390" b="25291"/>
          <a:stretch>
            <a:fillRect/>
          </a:stretch>
        </p:blipFill>
        <p:spPr bwMode="auto">
          <a:xfrm>
            <a:off x="6858000" y="2133600"/>
            <a:ext cx="1828800" cy="1828800"/>
          </a:xfrm>
          <a:prstGeom prst="rect">
            <a:avLst/>
          </a:prstGeom>
          <a:noFill/>
          <a:ln w="9525">
            <a:noFill/>
            <a:miter lim="800000"/>
            <a:headEnd/>
            <a:tailEnd/>
          </a:ln>
        </p:spPr>
      </p:pic>
      <p:pic>
        <p:nvPicPr>
          <p:cNvPr id="22567" name="Picture 39" descr="BO TI"/>
          <p:cNvPicPr>
            <a:picLocks noChangeAspect="1" noChangeArrowheads="1"/>
          </p:cNvPicPr>
          <p:nvPr/>
        </p:nvPicPr>
        <p:blipFill>
          <a:blip r:embed="rId9">
            <a:lum bright="-24000"/>
          </a:blip>
          <a:srcRect/>
          <a:stretch>
            <a:fillRect/>
          </a:stretch>
        </p:blipFill>
        <p:spPr bwMode="auto">
          <a:xfrm>
            <a:off x="228600" y="4572000"/>
            <a:ext cx="2362200" cy="1828800"/>
          </a:xfrm>
          <a:prstGeom prst="rect">
            <a:avLst/>
          </a:prstGeom>
          <a:noFill/>
          <a:ln w="9525">
            <a:noFill/>
            <a:miter lim="800000"/>
            <a:headEnd/>
            <a:tailEnd/>
          </a:ln>
        </p:spPr>
      </p:pic>
      <p:pic>
        <p:nvPicPr>
          <p:cNvPr id="22568" name="Picture 40" descr="vitamin D"/>
          <p:cNvPicPr>
            <a:picLocks noChangeAspect="1" noChangeArrowheads="1"/>
          </p:cNvPicPr>
          <p:nvPr/>
        </p:nvPicPr>
        <p:blipFill>
          <a:blip r:embed="rId10">
            <a:lum bright="-18000"/>
          </a:blip>
          <a:srcRect/>
          <a:stretch>
            <a:fillRect/>
          </a:stretch>
        </p:blipFill>
        <p:spPr bwMode="auto">
          <a:xfrm>
            <a:off x="2971800" y="4495800"/>
            <a:ext cx="1752600" cy="1905000"/>
          </a:xfrm>
          <a:prstGeom prst="rect">
            <a:avLst/>
          </a:prstGeom>
          <a:noFill/>
          <a:ln w="9525">
            <a:noFill/>
            <a:miter lim="800000"/>
            <a:headEnd/>
            <a:tailEnd/>
          </a:ln>
        </p:spPr>
      </p:pic>
      <p:pic>
        <p:nvPicPr>
          <p:cNvPr id="22569" name="Picture 41" descr="24102009_VitaminA_5000IU_19">
            <a:hlinkClick r:id="rId11"/>
          </p:cNvPr>
          <p:cNvPicPr>
            <a:picLocks noChangeAspect="1" noChangeArrowheads="1"/>
          </p:cNvPicPr>
          <p:nvPr/>
        </p:nvPicPr>
        <p:blipFill>
          <a:blip r:embed="rId12">
            <a:lum bright="-24000"/>
          </a:blip>
          <a:srcRect/>
          <a:stretch>
            <a:fillRect/>
          </a:stretch>
        </p:blipFill>
        <p:spPr bwMode="auto">
          <a:xfrm>
            <a:off x="4953000" y="4419600"/>
            <a:ext cx="1981200" cy="2209800"/>
          </a:xfrm>
          <a:prstGeom prst="rect">
            <a:avLst/>
          </a:prstGeom>
          <a:noFill/>
          <a:ln w="9525">
            <a:noFill/>
            <a:miter lim="800000"/>
            <a:headEnd/>
            <a:tailEnd/>
          </a:ln>
        </p:spPr>
      </p:pic>
      <p:pic>
        <p:nvPicPr>
          <p:cNvPr id="22570" name="Picture 42" descr="nhan sam -bo van nang"/>
          <p:cNvPicPr>
            <a:picLocks noChangeAspect="1" noChangeArrowheads="1"/>
          </p:cNvPicPr>
          <p:nvPr/>
        </p:nvPicPr>
        <p:blipFill>
          <a:blip r:embed="rId13">
            <a:clrChange>
              <a:clrFrom>
                <a:srgbClr val="FAFAFA"/>
              </a:clrFrom>
              <a:clrTo>
                <a:srgbClr val="FAFAFA">
                  <a:alpha val="0"/>
                </a:srgbClr>
              </a:clrTo>
            </a:clrChange>
          </a:blip>
          <a:srcRect/>
          <a:stretch>
            <a:fillRect/>
          </a:stretch>
        </p:blipFill>
        <p:spPr bwMode="auto">
          <a:xfrm>
            <a:off x="7162800" y="4495800"/>
            <a:ext cx="1600200" cy="19812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538"/>
                                        </p:tgtEl>
                                        <p:attrNameLst>
                                          <p:attrName>style.visibility</p:attrName>
                                        </p:attrNameLst>
                                      </p:cBhvr>
                                      <p:to>
                                        <p:strVal val="visible"/>
                                      </p:to>
                                    </p:set>
                                    <p:animEffect transition="in" filter="blinds(horizontal)">
                                      <p:cBhvr>
                                        <p:cTn id="11" dur="500"/>
                                        <p:tgtEl>
                                          <p:spTgt spid="225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p:stCondLst>
                                    <p:cond delay="0"/>
                                  </p:stCondLst>
                                  <p:childTnLst>
                                    <p:set>
                                      <p:cBhvr>
                                        <p:cTn id="15" dur="1" fill="hold">
                                          <p:stCondLst>
                                            <p:cond delay="0"/>
                                          </p:stCondLst>
                                        </p:cTn>
                                        <p:tgtEl>
                                          <p:spTgt spid="22557"/>
                                        </p:tgtEl>
                                        <p:attrNameLst>
                                          <p:attrName>style.visibility</p:attrName>
                                        </p:attrNameLst>
                                      </p:cBhvr>
                                      <p:to>
                                        <p:strVal val="visible"/>
                                      </p:to>
                                    </p:set>
                                    <p:animEffect transition="in" filter="wheel(4)">
                                      <p:cBhvr>
                                        <p:cTn id="16" dur="2000"/>
                                        <p:tgtEl>
                                          <p:spTgt spid="22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22559"/>
                                        </p:tgtEl>
                                        <p:attrNameLst>
                                          <p:attrName>style.visibility</p:attrName>
                                        </p:attrNameLst>
                                      </p:cBhvr>
                                      <p:to>
                                        <p:strVal val="visible"/>
                                      </p:to>
                                    </p:set>
                                    <p:animEffect transition="in" filter="box(in)">
                                      <p:cBhvr>
                                        <p:cTn id="21" dur="500"/>
                                        <p:tgtEl>
                                          <p:spTgt spid="225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22561"/>
                                        </p:tgtEl>
                                        <p:attrNameLst>
                                          <p:attrName>style.visibility</p:attrName>
                                        </p:attrNameLst>
                                      </p:cBhvr>
                                      <p:to>
                                        <p:strVal val="visible"/>
                                      </p:to>
                                    </p:set>
                                    <p:animEffect transition="in" filter="circle(in)">
                                      <p:cBhvr>
                                        <p:cTn id="26" dur="2000"/>
                                        <p:tgtEl>
                                          <p:spTgt spid="225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62"/>
                                        </p:tgtEl>
                                        <p:attrNameLst>
                                          <p:attrName>style.visibility</p:attrName>
                                        </p:attrNameLst>
                                      </p:cBhvr>
                                      <p:to>
                                        <p:strVal val="visible"/>
                                      </p:to>
                                    </p:set>
                                    <p:anim calcmode="lin" valueType="num">
                                      <p:cBhvr additive="base">
                                        <p:cTn id="31" dur="500" fill="hold"/>
                                        <p:tgtEl>
                                          <p:spTgt spid="22562"/>
                                        </p:tgtEl>
                                        <p:attrNameLst>
                                          <p:attrName>ppt_x</p:attrName>
                                        </p:attrNameLst>
                                      </p:cBhvr>
                                      <p:tavLst>
                                        <p:tav tm="0">
                                          <p:val>
                                            <p:strVal val="#ppt_x"/>
                                          </p:val>
                                        </p:tav>
                                        <p:tav tm="100000">
                                          <p:val>
                                            <p:strVal val="#ppt_x"/>
                                          </p:val>
                                        </p:tav>
                                      </p:tavLst>
                                    </p:anim>
                                    <p:anim calcmode="lin" valueType="num">
                                      <p:cBhvr additive="base">
                                        <p:cTn id="32" dur="500" fill="hold"/>
                                        <p:tgtEl>
                                          <p:spTgt spid="2256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2563"/>
                                        </p:tgtEl>
                                        <p:attrNameLst>
                                          <p:attrName>style.visibility</p:attrName>
                                        </p:attrNameLst>
                                      </p:cBhvr>
                                      <p:to>
                                        <p:strVal val="visible"/>
                                      </p:to>
                                    </p:set>
                                    <p:animEffect transition="in" filter="fade">
                                      <p:cBhvr>
                                        <p:cTn id="37" dur="770" decel="100000"/>
                                        <p:tgtEl>
                                          <p:spTgt spid="22563"/>
                                        </p:tgtEl>
                                      </p:cBhvr>
                                    </p:animEffect>
                                    <p:animScale>
                                      <p:cBhvr>
                                        <p:cTn id="38" dur="770" decel="100000"/>
                                        <p:tgtEl>
                                          <p:spTgt spid="22563"/>
                                        </p:tgtEl>
                                      </p:cBhvr>
                                      <p:from x="10000" y="10000"/>
                                      <p:to x="200000" y="450000"/>
                                    </p:animScale>
                                    <p:animScale>
                                      <p:cBhvr>
                                        <p:cTn id="39" dur="1230" accel="100000" fill="hold">
                                          <p:stCondLst>
                                            <p:cond delay="770"/>
                                          </p:stCondLst>
                                        </p:cTn>
                                        <p:tgtEl>
                                          <p:spTgt spid="22563"/>
                                        </p:tgtEl>
                                      </p:cBhvr>
                                      <p:from x="200000" y="450000"/>
                                      <p:to x="100000" y="100000"/>
                                    </p:animScale>
                                    <p:set>
                                      <p:cBhvr>
                                        <p:cTn id="40" dur="770" fill="hold"/>
                                        <p:tgtEl>
                                          <p:spTgt spid="22563"/>
                                        </p:tgtEl>
                                        <p:attrNameLst>
                                          <p:attrName>ppt_x</p:attrName>
                                        </p:attrNameLst>
                                      </p:cBhvr>
                                      <p:to>
                                        <p:strVal val="(0.5)"/>
                                      </p:to>
                                    </p:set>
                                    <p:anim from="(0.5)" to="(#ppt_x)" calcmode="lin" valueType="num">
                                      <p:cBhvr>
                                        <p:cTn id="41" dur="1230" accel="100000" fill="hold">
                                          <p:stCondLst>
                                            <p:cond delay="770"/>
                                          </p:stCondLst>
                                        </p:cTn>
                                        <p:tgtEl>
                                          <p:spTgt spid="22563"/>
                                        </p:tgtEl>
                                        <p:attrNameLst>
                                          <p:attrName>ppt_x</p:attrName>
                                        </p:attrNameLst>
                                      </p:cBhvr>
                                    </p:anim>
                                    <p:set>
                                      <p:cBhvr>
                                        <p:cTn id="42" dur="770" fill="hold"/>
                                        <p:tgtEl>
                                          <p:spTgt spid="22563"/>
                                        </p:tgtEl>
                                        <p:attrNameLst>
                                          <p:attrName>ppt_y</p:attrName>
                                        </p:attrNameLst>
                                      </p:cBhvr>
                                      <p:to>
                                        <p:strVal val="(#ppt_y+0.4)"/>
                                      </p:to>
                                    </p:set>
                                    <p:anim from="(#ppt_y+0.4)" to="(#ppt_y)" calcmode="lin" valueType="num">
                                      <p:cBhvr>
                                        <p:cTn id="43" dur="1230" accel="100000" fill="hold">
                                          <p:stCondLst>
                                            <p:cond delay="770"/>
                                          </p:stCondLst>
                                        </p:cTn>
                                        <p:tgtEl>
                                          <p:spTgt spid="22563"/>
                                        </p:tgtEl>
                                        <p:attrNameLst>
                                          <p:attrName>ppt_y</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2567"/>
                                        </p:tgtEl>
                                        <p:attrNameLst>
                                          <p:attrName>style.visibility</p:attrName>
                                        </p:attrNameLst>
                                      </p:cBhvr>
                                      <p:to>
                                        <p:strVal val="visible"/>
                                      </p:to>
                                    </p:set>
                                    <p:animEffect transition="in" filter="diamond(in)">
                                      <p:cBhvr>
                                        <p:cTn id="48" dur="2000"/>
                                        <p:tgtEl>
                                          <p:spTgt spid="225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22568"/>
                                        </p:tgtEl>
                                        <p:attrNameLst>
                                          <p:attrName>style.visibility</p:attrName>
                                        </p:attrNameLst>
                                      </p:cBhvr>
                                      <p:to>
                                        <p:strVal val="visible"/>
                                      </p:to>
                                    </p:set>
                                    <p:animEffect transition="in" filter="box(in)">
                                      <p:cBhvr>
                                        <p:cTn id="53" dur="500"/>
                                        <p:tgtEl>
                                          <p:spTgt spid="225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nodeType="clickEffect">
                                  <p:stCondLst>
                                    <p:cond delay="0"/>
                                  </p:stCondLst>
                                  <p:childTnLst>
                                    <p:set>
                                      <p:cBhvr>
                                        <p:cTn id="57" dur="1" fill="hold">
                                          <p:stCondLst>
                                            <p:cond delay="0"/>
                                          </p:stCondLst>
                                        </p:cTn>
                                        <p:tgtEl>
                                          <p:spTgt spid="22569"/>
                                        </p:tgtEl>
                                        <p:attrNameLst>
                                          <p:attrName>style.visibility</p:attrName>
                                        </p:attrNameLst>
                                      </p:cBhvr>
                                      <p:to>
                                        <p:strVal val="visible"/>
                                      </p:to>
                                    </p:set>
                                    <p:animEffect transition="in" filter="wedge">
                                      <p:cBhvr>
                                        <p:cTn id="58" dur="2000"/>
                                        <p:tgtEl>
                                          <p:spTgt spid="2256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5" presetClass="entr" presetSubtype="0" fill="hold" nodeType="clickEffect">
                                  <p:stCondLst>
                                    <p:cond delay="0"/>
                                  </p:stCondLst>
                                  <p:childTnLst>
                                    <p:set>
                                      <p:cBhvr>
                                        <p:cTn id="62" dur="1" fill="hold">
                                          <p:stCondLst>
                                            <p:cond delay="0"/>
                                          </p:stCondLst>
                                        </p:cTn>
                                        <p:tgtEl>
                                          <p:spTgt spid="22570"/>
                                        </p:tgtEl>
                                        <p:attrNameLst>
                                          <p:attrName>style.visibility</p:attrName>
                                        </p:attrNameLst>
                                      </p:cBhvr>
                                      <p:to>
                                        <p:strVal val="visible"/>
                                      </p:to>
                                    </p:set>
                                    <p:animEffect transition="in" filter="fade">
                                      <p:cBhvr>
                                        <p:cTn id="63" dur="2000"/>
                                        <p:tgtEl>
                                          <p:spTgt spid="22570"/>
                                        </p:tgtEl>
                                      </p:cBhvr>
                                    </p:animEffect>
                                    <p:anim calcmode="lin" valueType="num">
                                      <p:cBhvr>
                                        <p:cTn id="64" dur="2000" fill="hold"/>
                                        <p:tgtEl>
                                          <p:spTgt spid="22570"/>
                                        </p:tgtEl>
                                        <p:attrNameLst>
                                          <p:attrName>style.rotation</p:attrName>
                                        </p:attrNameLst>
                                      </p:cBhvr>
                                      <p:tavLst>
                                        <p:tav tm="0">
                                          <p:val>
                                            <p:fltVal val="720"/>
                                          </p:val>
                                        </p:tav>
                                        <p:tav tm="100000">
                                          <p:val>
                                            <p:fltVal val="0"/>
                                          </p:val>
                                        </p:tav>
                                      </p:tavLst>
                                    </p:anim>
                                    <p:anim calcmode="lin" valueType="num">
                                      <p:cBhvr>
                                        <p:cTn id="65" dur="2000" fill="hold"/>
                                        <p:tgtEl>
                                          <p:spTgt spid="22570"/>
                                        </p:tgtEl>
                                        <p:attrNameLst>
                                          <p:attrName>ppt_h</p:attrName>
                                        </p:attrNameLst>
                                      </p:cBhvr>
                                      <p:tavLst>
                                        <p:tav tm="0">
                                          <p:val>
                                            <p:fltVal val="0"/>
                                          </p:val>
                                        </p:tav>
                                        <p:tav tm="100000">
                                          <p:val>
                                            <p:strVal val="#ppt_h"/>
                                          </p:val>
                                        </p:tav>
                                      </p:tavLst>
                                    </p:anim>
                                    <p:anim calcmode="lin" valueType="num">
                                      <p:cBhvr>
                                        <p:cTn id="66" dur="2000" fill="hold"/>
                                        <p:tgtEl>
                                          <p:spTgt spid="225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50756086_12t"/>
          <p:cNvPicPr>
            <a:picLocks noChangeAspect="1" noChangeArrowheads="1"/>
          </p:cNvPicPr>
          <p:nvPr/>
        </p:nvPicPr>
        <p:blipFill>
          <a:blip r:embed="rId2"/>
          <a:srcRect/>
          <a:stretch>
            <a:fillRect/>
          </a:stretch>
        </p:blipFill>
        <p:spPr bwMode="auto">
          <a:xfrm>
            <a:off x="0" y="0"/>
            <a:ext cx="3581400" cy="3352800"/>
          </a:xfrm>
          <a:prstGeom prst="rect">
            <a:avLst/>
          </a:prstGeom>
          <a:noFill/>
          <a:ln w="9525">
            <a:noFill/>
            <a:miter lim="800000"/>
            <a:headEnd/>
            <a:tailEnd/>
          </a:ln>
        </p:spPr>
      </p:pic>
      <p:pic>
        <p:nvPicPr>
          <p:cNvPr id="13315" name="Picture 7" descr="23-PanadolEEO_08122314223"/>
          <p:cNvPicPr>
            <a:picLocks noChangeAspect="1" noChangeArrowheads="1"/>
          </p:cNvPicPr>
          <p:nvPr/>
        </p:nvPicPr>
        <p:blipFill>
          <a:blip r:embed="rId3"/>
          <a:srcRect/>
          <a:stretch>
            <a:fillRect/>
          </a:stretch>
        </p:blipFill>
        <p:spPr bwMode="auto">
          <a:xfrm>
            <a:off x="4876800" y="4429125"/>
            <a:ext cx="4267200" cy="2428875"/>
          </a:xfrm>
          <a:prstGeom prst="rect">
            <a:avLst/>
          </a:prstGeom>
          <a:noFill/>
          <a:ln w="9525">
            <a:noFill/>
            <a:miter lim="800000"/>
            <a:headEnd/>
            <a:tailEnd/>
          </a:ln>
        </p:spPr>
      </p:pic>
      <p:pic>
        <p:nvPicPr>
          <p:cNvPr id="13316" name="Picture 9" descr="1252429392_200706panadol2"/>
          <p:cNvPicPr>
            <a:picLocks noChangeAspect="1" noChangeArrowheads="1"/>
          </p:cNvPicPr>
          <p:nvPr/>
        </p:nvPicPr>
        <p:blipFill>
          <a:blip r:embed="rId4"/>
          <a:srcRect/>
          <a:stretch>
            <a:fillRect/>
          </a:stretch>
        </p:blipFill>
        <p:spPr bwMode="auto">
          <a:xfrm>
            <a:off x="5791200" y="0"/>
            <a:ext cx="3352800" cy="4162425"/>
          </a:xfrm>
          <a:prstGeom prst="rect">
            <a:avLst/>
          </a:prstGeom>
          <a:noFill/>
          <a:ln w="9525">
            <a:noFill/>
            <a:miter lim="800000"/>
            <a:headEnd/>
            <a:tailEnd/>
          </a:ln>
        </p:spPr>
      </p:pic>
      <p:pic>
        <p:nvPicPr>
          <p:cNvPr id="13317" name="Picture 11" descr="20347237-images399081_anhthuoc"/>
          <p:cNvPicPr>
            <a:picLocks noChangeAspect="1" noChangeArrowheads="1"/>
          </p:cNvPicPr>
          <p:nvPr/>
        </p:nvPicPr>
        <p:blipFill>
          <a:blip r:embed="rId5"/>
          <a:srcRect/>
          <a:stretch>
            <a:fillRect/>
          </a:stretch>
        </p:blipFill>
        <p:spPr bwMode="auto">
          <a:xfrm>
            <a:off x="0" y="3429000"/>
            <a:ext cx="4953000" cy="3429000"/>
          </a:xfrm>
          <a:prstGeom prst="rect">
            <a:avLst/>
          </a:prstGeom>
          <a:noFill/>
          <a:ln w="9525">
            <a:noFill/>
            <a:miter lim="800000"/>
            <a:headEnd/>
            <a:tailEnd/>
          </a:ln>
        </p:spPr>
      </p:pic>
      <p:pic>
        <p:nvPicPr>
          <p:cNvPr id="13318" name="Picture 13" descr="ANd9GcQ64WWLMRGRc5NHd2RKwFVN3tV0iFXBcb8FeJWHjykA8qKAraf9Obn3mOg-"/>
          <p:cNvPicPr>
            <a:picLocks noChangeAspect="1" noChangeArrowheads="1"/>
          </p:cNvPicPr>
          <p:nvPr/>
        </p:nvPicPr>
        <p:blipFill>
          <a:blip r:embed="rId6"/>
          <a:srcRect/>
          <a:stretch>
            <a:fillRect/>
          </a:stretch>
        </p:blipFill>
        <p:spPr bwMode="auto">
          <a:xfrm>
            <a:off x="3581400" y="990600"/>
            <a:ext cx="2743200" cy="2295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Vitamin%20PP%20500mg"/>
          <p:cNvPicPr>
            <a:picLocks noChangeAspect="1" noChangeArrowheads="1"/>
          </p:cNvPicPr>
          <p:nvPr/>
        </p:nvPicPr>
        <p:blipFill>
          <a:blip r:embed="rId2"/>
          <a:srcRect/>
          <a:stretch>
            <a:fillRect/>
          </a:stretch>
        </p:blipFill>
        <p:spPr bwMode="auto">
          <a:xfrm>
            <a:off x="228600" y="3735388"/>
            <a:ext cx="4038600" cy="3122612"/>
          </a:xfrm>
          <a:prstGeom prst="rect">
            <a:avLst/>
          </a:prstGeom>
          <a:noFill/>
          <a:ln w="9525">
            <a:noFill/>
            <a:miter lim="800000"/>
            <a:headEnd/>
            <a:tailEnd/>
          </a:ln>
        </p:spPr>
      </p:pic>
      <p:pic>
        <p:nvPicPr>
          <p:cNvPr id="14339" name="Picture 9" descr="VitaminPP"/>
          <p:cNvPicPr>
            <a:picLocks noChangeAspect="1" noChangeArrowheads="1"/>
          </p:cNvPicPr>
          <p:nvPr/>
        </p:nvPicPr>
        <p:blipFill>
          <a:blip r:embed="rId3"/>
          <a:srcRect/>
          <a:stretch>
            <a:fillRect/>
          </a:stretch>
        </p:blipFill>
        <p:spPr bwMode="auto">
          <a:xfrm>
            <a:off x="4038600" y="3309938"/>
            <a:ext cx="5105400" cy="3548062"/>
          </a:xfrm>
          <a:prstGeom prst="rect">
            <a:avLst/>
          </a:prstGeom>
          <a:noFill/>
          <a:ln w="9525">
            <a:noFill/>
            <a:miter lim="800000"/>
            <a:headEnd/>
            <a:tailEnd/>
          </a:ln>
        </p:spPr>
      </p:pic>
      <p:pic>
        <p:nvPicPr>
          <p:cNvPr id="14340" name="Picture 11" descr="Vitamin%20PP%20500mg1"/>
          <p:cNvPicPr>
            <a:picLocks noChangeAspect="1" noChangeArrowheads="1"/>
          </p:cNvPicPr>
          <p:nvPr/>
        </p:nvPicPr>
        <p:blipFill>
          <a:blip r:embed="rId4"/>
          <a:srcRect/>
          <a:stretch>
            <a:fillRect/>
          </a:stretch>
        </p:blipFill>
        <p:spPr bwMode="auto">
          <a:xfrm>
            <a:off x="2667000" y="0"/>
            <a:ext cx="3962400" cy="3633788"/>
          </a:xfrm>
          <a:prstGeom prst="rect">
            <a:avLst/>
          </a:prstGeom>
          <a:noFill/>
          <a:ln w="9525">
            <a:noFill/>
            <a:miter lim="800000"/>
            <a:headEnd/>
            <a:tailEnd/>
          </a:ln>
        </p:spPr>
      </p:pic>
      <p:pic>
        <p:nvPicPr>
          <p:cNvPr id="14341" name="Picture 13" descr="Vitamin%20PP%20500mg2"/>
          <p:cNvPicPr>
            <a:picLocks noChangeAspect="1" noChangeArrowheads="1"/>
          </p:cNvPicPr>
          <p:nvPr/>
        </p:nvPicPr>
        <p:blipFill>
          <a:blip r:embed="rId5"/>
          <a:srcRect/>
          <a:stretch>
            <a:fillRect/>
          </a:stretch>
        </p:blipFill>
        <p:spPr bwMode="auto">
          <a:xfrm>
            <a:off x="5867400" y="533400"/>
            <a:ext cx="3276600" cy="2840038"/>
          </a:xfrm>
          <a:prstGeom prst="rect">
            <a:avLst/>
          </a:prstGeom>
          <a:noFill/>
          <a:ln w="9525">
            <a:noFill/>
            <a:miter lim="800000"/>
            <a:headEnd/>
            <a:tailEnd/>
          </a:ln>
        </p:spPr>
      </p:pic>
      <p:pic>
        <p:nvPicPr>
          <p:cNvPr id="14342" name="Picture 14" descr="Vitamin-PP7"/>
          <p:cNvPicPr>
            <a:picLocks noChangeAspect="1" noChangeArrowheads="1"/>
          </p:cNvPicPr>
          <p:nvPr/>
        </p:nvPicPr>
        <p:blipFill>
          <a:blip r:embed="rId6"/>
          <a:srcRect/>
          <a:stretch>
            <a:fillRect/>
          </a:stretch>
        </p:blipFill>
        <p:spPr bwMode="auto">
          <a:xfrm>
            <a:off x="0" y="0"/>
            <a:ext cx="3505200" cy="37925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00fxung-quanhnen-dung-amoxycillin-thay-the-ampicillin"/>
          <p:cNvPicPr>
            <a:picLocks noChangeAspect="1" noChangeArrowheads="1"/>
          </p:cNvPicPr>
          <p:nvPr/>
        </p:nvPicPr>
        <p:blipFill>
          <a:blip r:embed="rId2"/>
          <a:srcRect/>
          <a:stretch>
            <a:fillRect/>
          </a:stretch>
        </p:blipFill>
        <p:spPr bwMode="auto">
          <a:xfrm>
            <a:off x="5810250" y="0"/>
            <a:ext cx="3333750" cy="2838450"/>
          </a:xfrm>
          <a:prstGeom prst="rect">
            <a:avLst/>
          </a:prstGeom>
          <a:noFill/>
          <a:ln w="9525">
            <a:noFill/>
            <a:miter lim="800000"/>
            <a:headEnd/>
            <a:tailEnd/>
          </a:ln>
        </p:spPr>
      </p:pic>
      <p:pic>
        <p:nvPicPr>
          <p:cNvPr id="15363" name="Picture 7" descr="Ampicilin-500mg"/>
          <p:cNvPicPr>
            <a:picLocks noChangeAspect="1" noChangeArrowheads="1"/>
          </p:cNvPicPr>
          <p:nvPr/>
        </p:nvPicPr>
        <p:blipFill>
          <a:blip r:embed="rId3"/>
          <a:srcRect/>
          <a:stretch>
            <a:fillRect/>
          </a:stretch>
        </p:blipFill>
        <p:spPr bwMode="auto">
          <a:xfrm>
            <a:off x="0" y="0"/>
            <a:ext cx="4114800" cy="2997200"/>
          </a:xfrm>
          <a:prstGeom prst="rect">
            <a:avLst/>
          </a:prstGeom>
          <a:noFill/>
          <a:ln w="9525">
            <a:noFill/>
            <a:miter lim="800000"/>
            <a:headEnd/>
            <a:tailEnd/>
          </a:ln>
        </p:spPr>
      </p:pic>
      <p:pic>
        <p:nvPicPr>
          <p:cNvPr id="15364" name="Picture 9" descr="Ampicilin"/>
          <p:cNvPicPr>
            <a:picLocks noChangeAspect="1" noChangeArrowheads="1"/>
          </p:cNvPicPr>
          <p:nvPr/>
        </p:nvPicPr>
        <p:blipFill>
          <a:blip r:embed="rId4"/>
          <a:srcRect/>
          <a:stretch>
            <a:fillRect/>
          </a:stretch>
        </p:blipFill>
        <p:spPr bwMode="auto">
          <a:xfrm>
            <a:off x="3657600" y="4602163"/>
            <a:ext cx="3581400" cy="2255837"/>
          </a:xfrm>
          <a:prstGeom prst="rect">
            <a:avLst/>
          </a:prstGeom>
          <a:noFill/>
          <a:ln w="9525">
            <a:noFill/>
            <a:miter lim="800000"/>
            <a:headEnd/>
            <a:tailEnd/>
          </a:ln>
        </p:spPr>
      </p:pic>
      <p:pic>
        <p:nvPicPr>
          <p:cNvPr id="15365" name="Picture 11" descr="A"/>
          <p:cNvPicPr>
            <a:picLocks noChangeAspect="1" noChangeArrowheads="1"/>
          </p:cNvPicPr>
          <p:nvPr/>
        </p:nvPicPr>
        <p:blipFill>
          <a:blip r:embed="rId5"/>
          <a:srcRect/>
          <a:stretch>
            <a:fillRect/>
          </a:stretch>
        </p:blipFill>
        <p:spPr bwMode="auto">
          <a:xfrm>
            <a:off x="0" y="2971800"/>
            <a:ext cx="4191000" cy="3886200"/>
          </a:xfrm>
          <a:prstGeom prst="rect">
            <a:avLst/>
          </a:prstGeom>
          <a:noFill/>
          <a:ln w="9525">
            <a:noFill/>
            <a:miter lim="800000"/>
            <a:headEnd/>
            <a:tailEnd/>
          </a:ln>
        </p:spPr>
      </p:pic>
      <p:pic>
        <p:nvPicPr>
          <p:cNvPr id="15366" name="Picture 13" descr="1271693025Ampicillin"/>
          <p:cNvPicPr>
            <a:picLocks noChangeAspect="1" noChangeArrowheads="1"/>
          </p:cNvPicPr>
          <p:nvPr/>
        </p:nvPicPr>
        <p:blipFill>
          <a:blip r:embed="rId6"/>
          <a:srcRect/>
          <a:stretch>
            <a:fillRect/>
          </a:stretch>
        </p:blipFill>
        <p:spPr bwMode="auto">
          <a:xfrm>
            <a:off x="6781800" y="4222750"/>
            <a:ext cx="2362200" cy="2635250"/>
          </a:xfrm>
          <a:prstGeom prst="rect">
            <a:avLst/>
          </a:prstGeom>
          <a:noFill/>
          <a:ln w="9525">
            <a:noFill/>
            <a:miter lim="800000"/>
            <a:headEnd/>
            <a:tailEnd/>
          </a:ln>
        </p:spPr>
      </p:pic>
      <p:pic>
        <p:nvPicPr>
          <p:cNvPr id="15367" name="Picture 15" descr="1271693025Ampicillin"/>
          <p:cNvPicPr>
            <a:picLocks noChangeAspect="1" noChangeArrowheads="1"/>
          </p:cNvPicPr>
          <p:nvPr/>
        </p:nvPicPr>
        <p:blipFill>
          <a:blip r:embed="rId7"/>
          <a:srcRect/>
          <a:stretch>
            <a:fillRect/>
          </a:stretch>
        </p:blipFill>
        <p:spPr bwMode="auto">
          <a:xfrm>
            <a:off x="4191000" y="2209800"/>
            <a:ext cx="2743200" cy="2435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252470775_PICT0532_JPG"/>
          <p:cNvPicPr>
            <a:picLocks noChangeAspect="1" noChangeArrowheads="1"/>
          </p:cNvPicPr>
          <p:nvPr/>
        </p:nvPicPr>
        <p:blipFill>
          <a:blip r:embed="rId2"/>
          <a:srcRect/>
          <a:stretch>
            <a:fillRect/>
          </a:stretch>
        </p:blipFill>
        <p:spPr bwMode="auto">
          <a:xfrm>
            <a:off x="0" y="3714750"/>
            <a:ext cx="4191000" cy="3143250"/>
          </a:xfrm>
          <a:prstGeom prst="rect">
            <a:avLst/>
          </a:prstGeom>
          <a:noFill/>
          <a:ln w="9525">
            <a:noFill/>
            <a:miter lim="800000"/>
            <a:headEnd/>
            <a:tailEnd/>
          </a:ln>
        </p:spPr>
      </p:pic>
      <p:pic>
        <p:nvPicPr>
          <p:cNvPr id="16387" name="Picture 7" descr="22102009_multi"/>
          <p:cNvPicPr>
            <a:picLocks noChangeAspect="1" noChangeArrowheads="1"/>
          </p:cNvPicPr>
          <p:nvPr/>
        </p:nvPicPr>
        <p:blipFill>
          <a:blip r:embed="rId3"/>
          <a:srcRect/>
          <a:stretch>
            <a:fillRect/>
          </a:stretch>
        </p:blipFill>
        <p:spPr bwMode="auto">
          <a:xfrm>
            <a:off x="4648200" y="3649663"/>
            <a:ext cx="4495800" cy="3208337"/>
          </a:xfrm>
          <a:prstGeom prst="rect">
            <a:avLst/>
          </a:prstGeom>
          <a:noFill/>
          <a:ln w="9525">
            <a:noFill/>
            <a:miter lim="800000"/>
            <a:headEnd/>
            <a:tailEnd/>
          </a:ln>
        </p:spPr>
      </p:pic>
      <p:pic>
        <p:nvPicPr>
          <p:cNvPr id="16388" name="Picture 9" descr="712010_Zoom_pro_449vitazhigin3"/>
          <p:cNvPicPr>
            <a:picLocks noChangeAspect="1" noChangeArrowheads="1"/>
          </p:cNvPicPr>
          <p:nvPr/>
        </p:nvPicPr>
        <p:blipFill>
          <a:blip r:embed="rId4"/>
          <a:srcRect/>
          <a:stretch>
            <a:fillRect/>
          </a:stretch>
        </p:blipFill>
        <p:spPr bwMode="auto">
          <a:xfrm>
            <a:off x="4114800" y="0"/>
            <a:ext cx="5029200" cy="3598863"/>
          </a:xfrm>
          <a:prstGeom prst="rect">
            <a:avLst/>
          </a:prstGeom>
          <a:noFill/>
          <a:ln w="9525">
            <a:noFill/>
            <a:miter lim="800000"/>
            <a:headEnd/>
            <a:tailEnd/>
          </a:ln>
        </p:spPr>
      </p:pic>
      <p:pic>
        <p:nvPicPr>
          <p:cNvPr id="16389" name="Picture 10" descr="1306203887-Hop-Thong-xoang"/>
          <p:cNvPicPr>
            <a:picLocks noChangeAspect="1" noChangeArrowheads="1"/>
          </p:cNvPicPr>
          <p:nvPr/>
        </p:nvPicPr>
        <p:blipFill>
          <a:blip r:embed="rId5"/>
          <a:srcRect/>
          <a:stretch>
            <a:fillRect/>
          </a:stretch>
        </p:blipFill>
        <p:spPr bwMode="auto">
          <a:xfrm>
            <a:off x="0" y="0"/>
            <a:ext cx="4267200" cy="36957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1068</Words>
  <Application>Microsoft Office PowerPoint</Application>
  <PresentationFormat>On-screen Show (4:3)</PresentationFormat>
  <Paragraphs>124</Paragraphs>
  <Slides>23</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Times New Roman</vt:lpstr>
      <vt:lpstr>Wingdings</vt:lpstr>
      <vt:lpstr>Garamond</vt:lpstr>
      <vt:lpstr>Default Design</vt:lpstr>
      <vt:lpstr>Maple</vt:lpstr>
      <vt:lpstr>Teamwork</vt:lpstr>
      <vt:lpstr>Watermark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121</cp:revision>
  <dcterms:created xsi:type="dcterms:W3CDTF">2010-09-25T02:58:09Z</dcterms:created>
  <dcterms:modified xsi:type="dcterms:W3CDTF">2016-06-30T02:34:52Z</dcterms:modified>
</cp:coreProperties>
</file>