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FFFF"/>
    <a:srgbClr val="33CCFF"/>
    <a:srgbClr val="FF99FF"/>
    <a:srgbClr val="66FFFF"/>
    <a:srgbClr val="FFFF66"/>
    <a:srgbClr val="006600"/>
    <a:srgbClr val="6600CC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7178B-D7FF-4E1A-8049-9900778D7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DCE13-406F-455B-827E-829DF1EBD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9916C-0B7C-4C7D-AE64-70A0BDC73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4F7D6-D066-4F9B-B4F4-5D8F59D45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1BF50-3D53-495E-A6EC-B9A2F5A36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B89DC-5ED5-4882-AEB7-29BC0BA0C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66D91-98A0-486A-B9FF-A3CEC88F91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0513A-474E-403E-B780-0C11DE77E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C9635-0D17-494A-8582-44C597A2B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CE297-CA16-4131-A96F-957385D8A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58C27-4413-4447-8E38-B9B51F0B9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3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882095D-A05A-4FFE-BBAA-C55074165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TLong\Desktop\thuy%20tinh.mp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 descr="Water droplets"/>
          <p:cNvSpPr>
            <a:spLocks noChangeArrowheads="1" noChangeShapeType="1" noTextEdit="1"/>
          </p:cNvSpPr>
          <p:nvPr/>
        </p:nvSpPr>
        <p:spPr bwMode="auto">
          <a:xfrm>
            <a:off x="3367088" y="609600"/>
            <a:ext cx="24098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Harsh3" dir="t"/>
            </a:scene3d>
            <a:sp3d extrusionH="4302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KHOA HỌC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295525" y="1066800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latin typeface="Arial" charset="0"/>
              </a:rPr>
              <a:t>THUỶ TINH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752600" y="2955925"/>
            <a:ext cx="5486400" cy="70802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663300"/>
                </a:solidFill>
                <a:latin typeface="Arial" charset="0"/>
              </a:rPr>
              <a:t>Kể tên một số đồ dùng được làm từ thuỷ tinh !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219200" y="4419600"/>
            <a:ext cx="6400800" cy="70802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6600CC"/>
                </a:solidFill>
                <a:latin typeface="Arial" charset="0"/>
              </a:rPr>
              <a:t>Thuỷ tinh chất lượng cao thường được dùng để làm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6" grpId="0"/>
      <p:bldP spid="2059" grpId="0" animBg="1"/>
      <p:bldP spid="20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5" descr="Water droplets"/>
          <p:cNvSpPr>
            <a:spLocks noChangeArrowheads="1" noChangeShapeType="1" noTextEdit="1"/>
          </p:cNvSpPr>
          <p:nvPr/>
        </p:nvSpPr>
        <p:spPr bwMode="auto">
          <a:xfrm>
            <a:off x="3367088" y="609600"/>
            <a:ext cx="24098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Harsh3" dir="t"/>
            </a:scene3d>
            <a:sp3d extrusionH="4302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KHOA HỌC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2371725" y="1066800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latin typeface="Arial" charset="0"/>
              </a:rPr>
              <a:t>THUỶ TINH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04800" y="1685925"/>
            <a:ext cx="6934200" cy="708025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rgbClr val="CCFF33"/>
              </a:gs>
              <a:gs pos="100000">
                <a:srgbClr val="FFCCFF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Một số đồ thuỷ tinh mỹ nghệ làm từ thuỷ tinh chất lượng cao:</a:t>
            </a:r>
          </a:p>
        </p:txBody>
      </p:sp>
      <p:pic>
        <p:nvPicPr>
          <p:cNvPr id="8200" name="Picture 8" descr="images[9]"/>
          <p:cNvPicPr>
            <a:picLocks noChangeAspect="1" noChangeArrowheads="1"/>
          </p:cNvPicPr>
          <p:nvPr/>
        </p:nvPicPr>
        <p:blipFill>
          <a:blip r:embed="rId4">
            <a:lum bright="-6000"/>
          </a:blip>
          <a:srcRect/>
          <a:stretch>
            <a:fillRect/>
          </a:stretch>
        </p:blipFill>
        <p:spPr bwMode="auto">
          <a:xfrm>
            <a:off x="3038475" y="2295525"/>
            <a:ext cx="2743200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9" descr="OQ7BICCA5G1KH3CAB1JUIBCAAQI5SYCAE3QQU9CAGIMRKFCALV1LN2CABDJMB2CAE0UV2VCAVDHDI8CAHTT0XOCA17AFHGCAKHZ0PRCASWIDLUCA2VI5SICARXNCWSCAZTKUN9CANEKJIVCAATXP4HCA10XH8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66000" y="4610100"/>
            <a:ext cx="14732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0" descr="7CB1SNCAY5DCTNCAMNMZXACA2E7TAHCAU9VBK5CAXQPHG9CADDSW2JCAIHI5FBCAJNXOGJCA1Q51C0CAEU2ALQCAHX4AUUCA00QVJ1CAFV6MZYCAOUCVWWCA4BTFLOCAL8QAZWCA3TPTCUCA4HMO9JCAGW8XIU"/>
          <p:cNvPicPr>
            <a:picLocks noChangeAspect="1" noChangeArrowheads="1"/>
          </p:cNvPicPr>
          <p:nvPr/>
        </p:nvPicPr>
        <p:blipFill>
          <a:blip r:embed="rId6">
            <a:lum bright="-12000"/>
          </a:blip>
          <a:srcRect/>
          <a:stretch>
            <a:fillRect/>
          </a:stretch>
        </p:blipFill>
        <p:spPr bwMode="auto">
          <a:xfrm>
            <a:off x="6705600" y="2295525"/>
            <a:ext cx="198120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1" descr="G05FFXCA2G3DJACAQRK2RQCA4BJI8ZCAJBO7E9CAJOAXAHCA323XPMCAF5SONRCAZQH0MZCAAG6B8ICANKFAZPCA07XUJDCAUJGIJPCARCZYIWCAV5Q96ECAUVK61OCA6XR6S1CACUQH84CAALMTVFCAEGSCMR"/>
          <p:cNvPicPr>
            <a:picLocks noChangeAspect="1" noChangeArrowheads="1"/>
          </p:cNvPicPr>
          <p:nvPr/>
        </p:nvPicPr>
        <p:blipFill>
          <a:blip r:embed="rId7">
            <a:lum bright="-6000" contrast="12000"/>
          </a:blip>
          <a:srcRect/>
          <a:stretch>
            <a:fillRect/>
          </a:stretch>
        </p:blipFill>
        <p:spPr bwMode="auto">
          <a:xfrm>
            <a:off x="0" y="4581525"/>
            <a:ext cx="1531938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2" descr="images[3]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72000" y="4581525"/>
            <a:ext cx="2514600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13" descr="images[4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7200" y="2295525"/>
            <a:ext cx="14795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 descr="images[6]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676400" y="4581525"/>
            <a:ext cx="2743200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5" descr="Water droplets"/>
          <p:cNvSpPr>
            <a:spLocks noChangeArrowheads="1" noChangeShapeType="1" noTextEdit="1"/>
          </p:cNvSpPr>
          <p:nvPr/>
        </p:nvSpPr>
        <p:spPr bwMode="auto">
          <a:xfrm>
            <a:off x="3367088" y="609600"/>
            <a:ext cx="24098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Harsh3" dir="t"/>
            </a:scene3d>
            <a:sp3d extrusionH="4302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KHOA HỌC</a:t>
            </a: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2324100" y="1066800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latin typeface="Arial" charset="0"/>
              </a:rPr>
              <a:t>THUỶ TINH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362200" y="1828800"/>
            <a:ext cx="4191000" cy="3968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33CC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6600CC"/>
                </a:solidFill>
                <a:latin typeface="Arial" charset="0"/>
              </a:rPr>
              <a:t>Thuỷ tinh từ đâu mà có?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85800" y="2971800"/>
            <a:ext cx="7467600" cy="1066800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CC"/>
              </a:gs>
            </a:gsLst>
            <a:path path="rect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6600CC"/>
                </a:solidFill>
                <a:latin typeface="Arial" charset="0"/>
              </a:rPr>
              <a:t>Thuỷ tinh được làm trong các nhà máy kính từ cát trắng và một số chất khác.</a:t>
            </a:r>
          </a:p>
        </p:txBody>
      </p:sp>
      <p:sp>
        <p:nvSpPr>
          <p:cNvPr id="5126" name="AutoShape 10">
            <a:hlinkClick r:id="rId3" action="ppaction://program" highlightClick="1"/>
          </p:cNvPr>
          <p:cNvSpPr>
            <a:spLocks noChangeArrowheads="1"/>
          </p:cNvSpPr>
          <p:nvPr/>
        </p:nvSpPr>
        <p:spPr bwMode="auto">
          <a:xfrm>
            <a:off x="152400" y="6096000"/>
            <a:ext cx="914400" cy="762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5" descr="Water droplets"/>
          <p:cNvSpPr>
            <a:spLocks noChangeArrowheads="1" noChangeShapeType="1" noTextEdit="1"/>
          </p:cNvSpPr>
          <p:nvPr/>
        </p:nvSpPr>
        <p:spPr bwMode="auto">
          <a:xfrm>
            <a:off x="3367088" y="609600"/>
            <a:ext cx="24098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Harsh3" dir="t"/>
            </a:scene3d>
            <a:sp3d extrusionH="4302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200" b="1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KHOA HỌC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343150" y="1066800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800">
                <a:latin typeface="Arial" charset="0"/>
              </a:rPr>
              <a:t>THUỶ TINH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1676400" y="1981200"/>
            <a:ext cx="4876800" cy="10668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8B049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828800" y="22098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00"/>
                </a:solidFill>
                <a:latin typeface="Arial" charset="0"/>
              </a:rPr>
              <a:t>Thuỷ tinh có những tính chất gì?</a:t>
            </a: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0" y="3200400"/>
            <a:ext cx="9144000" cy="2133600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FF99FF"/>
              </a:gs>
              <a:gs pos="50000">
                <a:srgbClr val="FFFF66"/>
              </a:gs>
              <a:gs pos="100000">
                <a:srgbClr val="FF99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990600" y="3870325"/>
            <a:ext cx="7315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1800" b="1">
                <a:solidFill>
                  <a:srgbClr val="006600"/>
                </a:solidFill>
                <a:latin typeface="Arial" charset="0"/>
              </a:rPr>
              <a:t>Thuỷ tinh thường trong suốt, không gỉ, cứng nhưng dễ vỡ. </a:t>
            </a:r>
          </a:p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  <a:latin typeface="Arial" charset="0"/>
              </a:rPr>
              <a:t>- Thuỷ tinh không cháy, không hút ẩm và không bị  a-xít ăn mòn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4" grpId="0"/>
      <p:bldP spid="9225" grpId="0" animBg="1"/>
      <p:bldP spid="92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5" descr="Water droplets"/>
          <p:cNvSpPr>
            <a:spLocks noChangeArrowheads="1" noChangeShapeType="1" noTextEdit="1"/>
          </p:cNvSpPr>
          <p:nvPr/>
        </p:nvSpPr>
        <p:spPr bwMode="auto">
          <a:xfrm>
            <a:off x="3367088" y="609600"/>
            <a:ext cx="24098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Harsh3" dir="t"/>
            </a:scene3d>
            <a:sp3d extrusionH="4302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KHOA HỌC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2314575" y="1066800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latin typeface="Arial" charset="0"/>
              </a:rPr>
              <a:t>THUỶ TINH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85800" y="2057400"/>
            <a:ext cx="7467600" cy="7016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CC"/>
              </a:gs>
            </a:gsLst>
            <a:path path="rect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6600CC"/>
                </a:solidFill>
                <a:latin typeface="Arial" charset="0"/>
              </a:rPr>
              <a:t>Thông thường, những đồ dùng bằng thuỷ tinh khi va chạm mạnh vào vật rắn sẽ thế nào?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66750" y="3200400"/>
            <a:ext cx="7467600" cy="3968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CC"/>
              </a:gs>
            </a:gsLst>
            <a:path path="rect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6600CC"/>
                </a:solidFill>
                <a:latin typeface="Arial" charset="0"/>
              </a:rPr>
              <a:t>Nêu cách bảo quản đồ dùng bằng thuỷ tinh?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272" grpId="0" animBg="1"/>
    </p:bld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234</TotalTime>
  <Words>151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Times New Roman</vt:lpstr>
      <vt:lpstr>Arial</vt:lpstr>
      <vt:lpstr>Verdana</vt:lpstr>
      <vt:lpstr>Wingdings</vt:lpstr>
      <vt:lpstr>Calibri</vt:lpstr>
      <vt:lpstr>Globe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TLong</dc:creator>
  <cp:lastModifiedBy>CSTeam</cp:lastModifiedBy>
  <cp:revision>20</cp:revision>
  <dcterms:created xsi:type="dcterms:W3CDTF">2009-11-29T03:26:01Z</dcterms:created>
  <dcterms:modified xsi:type="dcterms:W3CDTF">2016-06-30T02:35:34Z</dcterms:modified>
</cp:coreProperties>
</file>