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84" r:id="rId4"/>
    <p:sldId id="283" r:id="rId5"/>
    <p:sldId id="268" r:id="rId6"/>
    <p:sldId id="286" r:id="rId7"/>
    <p:sldId id="273" r:id="rId8"/>
    <p:sldId id="270" r:id="rId9"/>
    <p:sldId id="272" r:id="rId10"/>
    <p:sldId id="274" r:id="rId11"/>
    <p:sldId id="275" r:id="rId12"/>
    <p:sldId id="276" r:id="rId13"/>
    <p:sldId id="277" r:id="rId14"/>
    <p:sldId id="265" r:id="rId15"/>
    <p:sldId id="278" r:id="rId16"/>
    <p:sldId id="279" r:id="rId17"/>
    <p:sldId id="266" r:id="rId18"/>
    <p:sldId id="280" r:id="rId19"/>
    <p:sldId id="281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000066"/>
    <a:srgbClr val="000099"/>
    <a:srgbClr val="0000CC"/>
    <a:srgbClr val="FFCCFF"/>
    <a:srgbClr val="FF9900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6128" autoAdjust="0"/>
    <p:restoredTop sz="94660"/>
  </p:normalViewPr>
  <p:slideViewPr>
    <p:cSldViewPr>
      <p:cViewPr varScale="1">
        <p:scale>
          <a:sx n="38" d="100"/>
          <a:sy n="38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41A9B-CEAD-4D36-B251-A00056255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478F-463B-4A28-8124-CD1DC7022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56E2-4A66-45A6-8127-003AD9B4E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6F55D-91A2-4DBD-898C-C2AE6090C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A49E5-D966-40AF-85A9-741C71874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AE199-F55D-47FD-8E8F-74C6081AE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82CCF-ED5A-4FC0-B4EB-6D3B592F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7791F-D010-40DC-BFC1-75D32C847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903C-FC33-4F5D-ADF2-5159A280C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DA672-29CF-4155-8D65-27BEFF93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4B175-6635-4CE0-9E0C-B204A42CF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8618E3-237B-439C-A2A0-F18DD59A5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5" Type="http://schemas.openxmlformats.org/officeDocument/2006/relationships/slide" Target="slide10.xml"/><Relationship Id="rId10" Type="http://schemas.openxmlformats.org/officeDocument/2006/relationships/slide" Target="slide16.xml"/><Relationship Id="rId4" Type="http://schemas.openxmlformats.org/officeDocument/2006/relationships/slide" Target="slide9.xml"/><Relationship Id="rId9" Type="http://schemas.openxmlformats.org/officeDocument/2006/relationships/slide" Target="slide15.xml"/><Relationship Id="rId1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slide" Target="slide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b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600200" y="3429000"/>
            <a:ext cx="6248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 tập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3657600" y="762000"/>
            <a:ext cx="190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Địa lí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1828800"/>
            <a:ext cx="3505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b="1">
                <a:solidFill>
                  <a:srgbClr val="FF0000"/>
                </a:solidFill>
                <a:cs typeface="Times New Roman" pitchFamily="18" charset="0"/>
              </a:rPr>
              <a:t>Bài 16: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33528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      </a:t>
            </a:r>
            <a:r>
              <a:rPr lang="en-US" sz="3600" b="1"/>
              <a:t>Tên một loại đất chính ở nước ta?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23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>
                <a:solidFill>
                  <a:srgbClr val="003399"/>
                </a:solidFill>
              </a:rPr>
              <a:t>Hàng ngang 3</a:t>
            </a:r>
            <a:r>
              <a:rPr lang="en-US" sz="4400">
                <a:solidFill>
                  <a:srgbClr val="003399"/>
                </a:solidFill>
              </a:rPr>
              <a:t>: Có </a:t>
            </a:r>
            <a:r>
              <a:rPr lang="en-US" sz="4400" b="1">
                <a:solidFill>
                  <a:srgbClr val="003399"/>
                </a:solidFill>
              </a:rPr>
              <a:t>5</a:t>
            </a:r>
            <a:r>
              <a:rPr lang="en-US" sz="4400">
                <a:solidFill>
                  <a:srgbClr val="003399"/>
                </a:solidFill>
              </a:rPr>
              <a:t> chữ cái</a:t>
            </a:r>
          </a:p>
        </p:txBody>
      </p:sp>
      <p:sp>
        <p:nvSpPr>
          <p:cNvPr id="1126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BackPrevious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43800" y="381000"/>
            <a:ext cx="1295400" cy="1096963"/>
            <a:chOff x="1824" y="2773"/>
            <a:chExt cx="816" cy="691"/>
          </a:xfrm>
        </p:grpSpPr>
        <p:pic>
          <p:nvPicPr>
            <p:cNvPr id="11284" name="Picture 7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543800" y="381000"/>
            <a:ext cx="1295400" cy="1096963"/>
            <a:chOff x="1824" y="2773"/>
            <a:chExt cx="816" cy="691"/>
          </a:xfrm>
        </p:grpSpPr>
        <p:pic>
          <p:nvPicPr>
            <p:cNvPr id="11282" name="Picture 10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543800" y="457200"/>
            <a:ext cx="1295400" cy="1096963"/>
            <a:chOff x="1824" y="2773"/>
            <a:chExt cx="816" cy="691"/>
          </a:xfrm>
        </p:grpSpPr>
        <p:pic>
          <p:nvPicPr>
            <p:cNvPr id="11280" name="Picture 13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543800" y="457200"/>
            <a:ext cx="1295400" cy="1096963"/>
            <a:chOff x="1824" y="2773"/>
            <a:chExt cx="816" cy="691"/>
          </a:xfrm>
        </p:grpSpPr>
        <p:pic>
          <p:nvPicPr>
            <p:cNvPr id="11278" name="Picture 16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543800" y="381000"/>
            <a:ext cx="1295400" cy="1096963"/>
            <a:chOff x="1824" y="2773"/>
            <a:chExt cx="816" cy="691"/>
          </a:xfrm>
        </p:grpSpPr>
        <p:pic>
          <p:nvPicPr>
            <p:cNvPr id="11276" name="Picture 19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20501" name="Picture 21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-7620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ền vàng trắ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1200" y="2955925"/>
            <a:ext cx="7747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/>
              <a:t>      </a:t>
            </a:r>
            <a:r>
              <a:rPr lang="en-US" sz="4400" b="1"/>
              <a:t>Tỉnh này có ngành khai thác a – pa – tít phát triển nhất nước ta.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>
                <a:solidFill>
                  <a:schemeClr val="accent2"/>
                </a:solidFill>
              </a:rPr>
              <a:t>Hàng ngang 4</a:t>
            </a:r>
            <a:r>
              <a:rPr lang="en-US" sz="4400">
                <a:solidFill>
                  <a:schemeClr val="accent2"/>
                </a:solidFill>
              </a:rPr>
              <a:t>: Có </a:t>
            </a:r>
            <a:r>
              <a:rPr lang="en-US" sz="4400" b="1">
                <a:solidFill>
                  <a:schemeClr val="accent2"/>
                </a:solidFill>
              </a:rPr>
              <a:t>6 </a:t>
            </a:r>
            <a:r>
              <a:rPr lang="en-US" sz="4400">
                <a:solidFill>
                  <a:schemeClr val="accent2"/>
                </a:solidFill>
              </a:rPr>
              <a:t>chữ cái</a:t>
            </a:r>
          </a:p>
        </p:txBody>
      </p:sp>
      <p:sp>
        <p:nvSpPr>
          <p:cNvPr id="1229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ackPrevious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43800" y="381000"/>
            <a:ext cx="1295400" cy="1096963"/>
            <a:chOff x="1824" y="2773"/>
            <a:chExt cx="816" cy="691"/>
          </a:xfrm>
        </p:grpSpPr>
        <p:pic>
          <p:nvPicPr>
            <p:cNvPr id="12308" name="Picture 7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543800" y="381000"/>
            <a:ext cx="1295400" cy="1096963"/>
            <a:chOff x="1824" y="2773"/>
            <a:chExt cx="816" cy="691"/>
          </a:xfrm>
        </p:grpSpPr>
        <p:pic>
          <p:nvPicPr>
            <p:cNvPr id="12306" name="Picture 10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543800" y="457200"/>
            <a:ext cx="1295400" cy="1096963"/>
            <a:chOff x="1824" y="2773"/>
            <a:chExt cx="816" cy="691"/>
          </a:xfrm>
        </p:grpSpPr>
        <p:pic>
          <p:nvPicPr>
            <p:cNvPr id="12304" name="Picture 13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543800" y="457200"/>
            <a:ext cx="1295400" cy="1096963"/>
            <a:chOff x="1824" y="2773"/>
            <a:chExt cx="816" cy="691"/>
          </a:xfrm>
        </p:grpSpPr>
        <p:pic>
          <p:nvPicPr>
            <p:cNvPr id="12302" name="Picture 16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543800" y="381000"/>
            <a:ext cx="1295400" cy="1096963"/>
            <a:chOff x="1824" y="2773"/>
            <a:chExt cx="816" cy="691"/>
          </a:xfrm>
        </p:grpSpPr>
        <p:pic>
          <p:nvPicPr>
            <p:cNvPr id="12300" name="Picture 19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21525" name="Picture 21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-7620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95600" y="172085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chemeClr val="bg1"/>
                </a:solidFill>
              </a:rPr>
              <a:t>Hàng ngang 5</a:t>
            </a:r>
            <a:r>
              <a:rPr lang="en-US" sz="3600">
                <a:solidFill>
                  <a:schemeClr val="bg1"/>
                </a:solidFill>
              </a:rPr>
              <a:t>: Có </a:t>
            </a:r>
            <a:r>
              <a:rPr lang="en-US" sz="3600" b="1">
                <a:solidFill>
                  <a:schemeClr val="bg1"/>
                </a:solidFill>
              </a:rPr>
              <a:t>9 </a:t>
            </a:r>
            <a:r>
              <a:rPr lang="en-US" sz="3600">
                <a:solidFill>
                  <a:schemeClr val="bg1"/>
                </a:solidFill>
              </a:rPr>
              <a:t>chữ cái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895600" y="2817813"/>
            <a:ext cx="52578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800" b="1" i="1">
                <a:solidFill>
                  <a:schemeClr val="bg1"/>
                </a:solidFill>
              </a:rPr>
              <a:t>Thành phố nào trở thành trung tâm công nghiệp lớn nhất nước ta?</a:t>
            </a:r>
            <a:endParaRPr lang="en-US" sz="3800" b="1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457200"/>
            <a:ext cx="1295400" cy="1096963"/>
            <a:chOff x="1824" y="2773"/>
            <a:chExt cx="816" cy="691"/>
          </a:xfrm>
        </p:grpSpPr>
        <p:pic>
          <p:nvPicPr>
            <p:cNvPr id="13332" name="Picture 8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" y="457200"/>
            <a:ext cx="1295400" cy="1096963"/>
            <a:chOff x="1824" y="2773"/>
            <a:chExt cx="816" cy="691"/>
          </a:xfrm>
        </p:grpSpPr>
        <p:pic>
          <p:nvPicPr>
            <p:cNvPr id="13330" name="Picture 11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533400"/>
            <a:ext cx="1295400" cy="1096963"/>
            <a:chOff x="1824" y="2773"/>
            <a:chExt cx="816" cy="691"/>
          </a:xfrm>
        </p:grpSpPr>
        <p:pic>
          <p:nvPicPr>
            <p:cNvPr id="13328" name="Picture 14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81000" y="533400"/>
            <a:ext cx="1295400" cy="1096963"/>
            <a:chOff x="1824" y="2773"/>
            <a:chExt cx="816" cy="691"/>
          </a:xfrm>
        </p:grpSpPr>
        <p:pic>
          <p:nvPicPr>
            <p:cNvPr id="13326" name="Picture 17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81000" y="457200"/>
            <a:ext cx="1295400" cy="1096963"/>
            <a:chOff x="1824" y="2773"/>
            <a:chExt cx="816" cy="691"/>
          </a:xfrm>
        </p:grpSpPr>
        <p:pic>
          <p:nvPicPr>
            <p:cNvPr id="13324" name="Picture 20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22550" name="Picture 22" descr="ALARMCL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ackPrevious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la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38200" y="3048000"/>
            <a:ext cx="8305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/>
              <a:t>Các dân tộc ít người sống chủ yếu ở đâu?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90600" y="1981200"/>
            <a:ext cx="731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>
                <a:solidFill>
                  <a:srgbClr val="003399"/>
                </a:solidFill>
              </a:rPr>
              <a:t>Hàng ngang 6</a:t>
            </a:r>
            <a:r>
              <a:rPr lang="en-US" sz="4400">
                <a:solidFill>
                  <a:srgbClr val="003399"/>
                </a:solidFill>
              </a:rPr>
              <a:t>: Có </a:t>
            </a:r>
            <a:r>
              <a:rPr lang="en-US" sz="4400" b="1">
                <a:solidFill>
                  <a:srgbClr val="003399"/>
                </a:solidFill>
              </a:rPr>
              <a:t>7</a:t>
            </a:r>
            <a:r>
              <a:rPr lang="en-US" sz="4400">
                <a:solidFill>
                  <a:srgbClr val="003399"/>
                </a:solidFill>
              </a:rPr>
              <a:t> chữ cái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4356" name="Picture 8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4354" name="Picture 11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4352" name="Picture 14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4350" name="Picture 17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4348" name="Picture 20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23574" name="Picture 22" descr="ALARMCL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7620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ackPrevious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10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9"/>
          <p:cNvSpPr>
            <a:spLocks noChangeArrowheads="1"/>
          </p:cNvSpPr>
          <p:nvPr/>
        </p:nvSpPr>
        <p:spPr bwMode="auto">
          <a:xfrm>
            <a:off x="228600" y="4762500"/>
            <a:ext cx="8610600" cy="1676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99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>
                <a:cs typeface="Times New Roman" pitchFamily="18" charset="0"/>
              </a:rPr>
              <a:t>Hàng ngang 7: Có 3 chữ cái</a:t>
            </a:r>
          </a:p>
          <a:p>
            <a:pPr algn="ctr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Ở </a:t>
            </a:r>
            <a:r>
              <a:rPr lang="en-US" sz="2400" b="1">
                <a:solidFill>
                  <a:srgbClr val="000099"/>
                </a:solidFill>
                <a:cs typeface="Times New Roman" pitchFamily="18" charset="0"/>
              </a:rPr>
              <a:t>Nga Sơn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000099"/>
                </a:solidFill>
                <a:cs typeface="Times New Roman" pitchFamily="18" charset="0"/>
              </a:rPr>
              <a:t>(Thanh Hóa)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 nổi tiếng với nghề thủ công nào?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5380" name="Picture 11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5378" name="Picture 14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5376" name="Picture 17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5374" name="Picture 20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5372" name="Picture 23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11289" name="Picture 25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7620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AutoShape 2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057400" y="21336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000066"/>
                </a:solidFill>
              </a:rPr>
              <a:t>Hàng ngang 5</a:t>
            </a:r>
            <a:r>
              <a:rPr lang="en-US" sz="3200">
                <a:solidFill>
                  <a:srgbClr val="000066"/>
                </a:solidFill>
              </a:rPr>
              <a:t>: Có </a:t>
            </a:r>
            <a:r>
              <a:rPr lang="en-US" sz="3200" b="1">
                <a:solidFill>
                  <a:srgbClr val="000066"/>
                </a:solidFill>
              </a:rPr>
              <a:t>8 </a:t>
            </a:r>
            <a:r>
              <a:rPr lang="en-US" sz="3200">
                <a:solidFill>
                  <a:srgbClr val="000066"/>
                </a:solidFill>
              </a:rPr>
              <a:t>chữ cái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33600" y="2971800"/>
            <a:ext cx="4953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800" b="1" i="1">
                <a:solidFill>
                  <a:srgbClr val="FF0000"/>
                </a:solidFill>
              </a:rPr>
              <a:t>Việt Nam nằm trong đới khí hậu nào?</a:t>
            </a:r>
            <a:endParaRPr lang="en-US" sz="3800" b="1">
              <a:solidFill>
                <a:srgbClr val="FF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6404" name="Picture 8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6402" name="Picture 11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6400" name="Picture 14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6398" name="Picture 17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6396" name="Picture 20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24598" name="Picture 22" descr="ALARMCL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7620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1"/>
          <p:cNvSpPr>
            <a:spLocks noChangeArrowheads="1"/>
          </p:cNvSpPr>
          <p:nvPr/>
        </p:nvSpPr>
        <p:spPr bwMode="auto">
          <a:xfrm>
            <a:off x="914400" y="5080000"/>
            <a:ext cx="7391400" cy="13716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i="1">
                <a:cs typeface="Times New Roman" pitchFamily="18" charset="0"/>
              </a:rPr>
              <a:t>Hàng ngang 9: Có </a:t>
            </a:r>
            <a:r>
              <a:rPr lang="en-US" sz="3200" b="1" i="1">
                <a:cs typeface="Times New Roman" pitchFamily="18" charset="0"/>
              </a:rPr>
              <a:t>9</a:t>
            </a:r>
            <a:r>
              <a:rPr lang="en-US" sz="3200" i="1">
                <a:cs typeface="Times New Roman" pitchFamily="18" charset="0"/>
              </a:rPr>
              <a:t> chữ cái</a:t>
            </a:r>
          </a:p>
          <a:p>
            <a:pPr algn="ctr"/>
            <a:r>
              <a:rPr lang="en-US" sz="3200" b="1">
                <a:cs typeface="Times New Roman" pitchFamily="18" charset="0"/>
              </a:rPr>
              <a:t>Lễ hội cồng chiêng diễn ra ở đâu?</a:t>
            </a:r>
          </a:p>
        </p:txBody>
      </p:sp>
      <p:sp>
        <p:nvSpPr>
          <p:cNvPr id="17411" name="AutoShape 2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533400"/>
            <a:ext cx="4762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391400" y="457200"/>
            <a:ext cx="1295400" cy="1096963"/>
            <a:chOff x="1824" y="2773"/>
            <a:chExt cx="816" cy="691"/>
          </a:xfrm>
        </p:grpSpPr>
        <p:pic>
          <p:nvPicPr>
            <p:cNvPr id="17428" name="Picture 32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391400" y="457200"/>
            <a:ext cx="1295400" cy="1096963"/>
            <a:chOff x="1824" y="2773"/>
            <a:chExt cx="816" cy="691"/>
          </a:xfrm>
        </p:grpSpPr>
        <p:pic>
          <p:nvPicPr>
            <p:cNvPr id="17426" name="Picture 35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7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7391400" y="533400"/>
            <a:ext cx="1295400" cy="1096963"/>
            <a:chOff x="1824" y="2773"/>
            <a:chExt cx="816" cy="691"/>
          </a:xfrm>
        </p:grpSpPr>
        <p:pic>
          <p:nvPicPr>
            <p:cNvPr id="17424" name="Picture 38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7391400" y="533400"/>
            <a:ext cx="1295400" cy="1096963"/>
            <a:chOff x="1824" y="2773"/>
            <a:chExt cx="816" cy="691"/>
          </a:xfrm>
        </p:grpSpPr>
        <p:pic>
          <p:nvPicPr>
            <p:cNvPr id="17422" name="Picture 41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391400" y="457200"/>
            <a:ext cx="1295400" cy="1096963"/>
            <a:chOff x="1824" y="2773"/>
            <a:chExt cx="816" cy="691"/>
          </a:xfrm>
        </p:grpSpPr>
        <p:pic>
          <p:nvPicPr>
            <p:cNvPr id="17420" name="Picture 44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25646" name="Picture 46" descr="ALARMCL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4"/>
          <a:srcRect t="19438" b="10909"/>
          <a:stretch>
            <a:fillRect/>
          </a:stretch>
        </p:blipFill>
        <p:spPr bwMode="auto">
          <a:xfrm>
            <a:off x="0" y="457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5"/>
          <a:srcRect l="11250" b="17622"/>
          <a:stretch>
            <a:fillRect/>
          </a:stretch>
        </p:blipFill>
        <p:spPr bwMode="auto">
          <a:xfrm>
            <a:off x="4191000" y="45720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12"/>
          <p:cNvSpPr>
            <a:spLocks noChangeArrowheads="1"/>
          </p:cNvSpPr>
          <p:nvPr/>
        </p:nvSpPr>
        <p:spPr bwMode="auto">
          <a:xfrm>
            <a:off x="442913" y="4876800"/>
            <a:ext cx="8229600" cy="1752600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cs typeface="Times New Roman" pitchFamily="18" charset="0"/>
              </a:rPr>
              <a:t>Hàng ngang 10: có </a:t>
            </a:r>
            <a:r>
              <a:rPr lang="en-US" sz="2800" b="1" i="1">
                <a:cs typeface="Times New Roman" pitchFamily="18" charset="0"/>
              </a:rPr>
              <a:t>5</a:t>
            </a:r>
            <a:r>
              <a:rPr lang="en-US" sz="2800" i="1">
                <a:cs typeface="Times New Roman" pitchFamily="18" charset="0"/>
              </a:rPr>
              <a:t> chữ cái</a:t>
            </a:r>
          </a:p>
          <a:p>
            <a:pPr algn="ctr"/>
            <a:r>
              <a:rPr lang="en-US" sz="2800" b="1">
                <a:cs typeface="Times New Roman" pitchFamily="18" charset="0"/>
              </a:rPr>
              <a:t>Đây là thành phố có Sân bay quốc tế Nội Bài.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8452" name="Picture 14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8450" name="Picture 17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8448" name="Picture 20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8446" name="Picture 23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8444" name="Picture 26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12316" name="Picture 28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7620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AutoShape 2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J0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>
                <a:solidFill>
                  <a:srgbClr val="FF0000"/>
                </a:solidFill>
              </a:rPr>
              <a:t>Hàng ngang 11</a:t>
            </a:r>
            <a:r>
              <a:rPr lang="en-US" sz="4000">
                <a:solidFill>
                  <a:srgbClr val="FF0000"/>
                </a:solidFill>
              </a:rPr>
              <a:t>: Có </a:t>
            </a:r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US" sz="4000">
                <a:solidFill>
                  <a:srgbClr val="FF0000"/>
                </a:solidFill>
              </a:rPr>
              <a:t> chữ cái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3200400"/>
            <a:ext cx="6019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 i="1">
                <a:solidFill>
                  <a:schemeClr val="accent2"/>
                </a:solidFill>
              </a:rPr>
              <a:t>Đây là đường quốc lộ dài nhất nước ta.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9476" name="Picture 8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9474" name="Picture 11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9472" name="Picture 14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19470" name="Picture 17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19468" name="Picture 20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26646" name="Picture 22" descr="ALARMCL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7620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BackPrevious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>
                <a:solidFill>
                  <a:srgbClr val="FF0000"/>
                </a:solidFill>
              </a:rPr>
              <a:t>Hàng ngang 12</a:t>
            </a:r>
            <a:r>
              <a:rPr lang="en-US" sz="4000">
                <a:solidFill>
                  <a:srgbClr val="FF0000"/>
                </a:solidFill>
              </a:rPr>
              <a:t>: Có </a:t>
            </a:r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US" sz="4000">
                <a:solidFill>
                  <a:srgbClr val="FF0000"/>
                </a:solidFill>
              </a:rPr>
              <a:t> chữ cái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90600" y="3200400"/>
            <a:ext cx="716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>
                <a:solidFill>
                  <a:schemeClr val="accent2"/>
                </a:solidFill>
              </a:rPr>
              <a:t>   Đây là tài nguyên của biển có màu trắng và vị mặn.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20500" name="Picture 8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20498" name="Picture 11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20496" name="Picture 14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96200" y="609600"/>
            <a:ext cx="1295400" cy="1096963"/>
            <a:chOff x="1824" y="2773"/>
            <a:chExt cx="816" cy="691"/>
          </a:xfrm>
        </p:grpSpPr>
        <p:pic>
          <p:nvPicPr>
            <p:cNvPr id="20494" name="Picture 17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696200" y="533400"/>
            <a:ext cx="1295400" cy="1096963"/>
            <a:chOff x="1824" y="2773"/>
            <a:chExt cx="816" cy="691"/>
          </a:xfrm>
        </p:grpSpPr>
        <p:pic>
          <p:nvPicPr>
            <p:cNvPr id="20492" name="Picture 20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27670" name="Picture 22" descr="ALARMCL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7620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BackPrevious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3b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533400" y="182563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66"/>
                </a:solidFill>
              </a:rPr>
              <a:t>1. Điền số liệu, thông tin thích hợp vào ô trống:</a:t>
            </a:r>
            <a:endParaRPr lang="en-US" sz="2000" b="1">
              <a:solidFill>
                <a:srgbClr val="000066"/>
              </a:solidFill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457200" y="788988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a) Nước ta có                    dân tộc 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457200" y="12573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000066"/>
                </a:solidFill>
              </a:rPr>
              <a:t>b) Dân tộc có số dân đông nhất là dân tộc</a:t>
            </a:r>
          </a:p>
          <a:p>
            <a:r>
              <a:rPr lang="en-US" sz="2000" i="1">
                <a:solidFill>
                  <a:srgbClr val="000066"/>
                </a:solidFill>
              </a:rPr>
              <a:t>Sống chủ yếu ở 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457200" y="21209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c) Các dân tộc ít người sống chủ yếu ở 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457200" y="25400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d) Các sân bay quốc tế của nước ta là sân bay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609600" y="3149600"/>
            <a:ext cx="27432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3886200" y="3149600"/>
            <a:ext cx="27432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609600" y="3670300"/>
            <a:ext cx="27432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3886200" y="3670300"/>
            <a:ext cx="27432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609600" y="4191000"/>
            <a:ext cx="27432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3886200" y="4191000"/>
            <a:ext cx="27432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86" name="Text Box 18"/>
          <p:cNvSpPr txBox="1">
            <a:spLocks noChangeArrowheads="1"/>
          </p:cNvSpPr>
          <p:nvPr/>
        </p:nvSpPr>
        <p:spPr bwMode="auto">
          <a:xfrm>
            <a:off x="3416300" y="313848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cs typeface="Times New Roman" pitchFamily="18" charset="0"/>
              </a:rPr>
              <a:t>ở</a:t>
            </a:r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3429000" y="36449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cs typeface="Times New Roman" pitchFamily="18" charset="0"/>
              </a:rPr>
              <a:t>ở</a:t>
            </a: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3429000" y="419258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cs typeface="Times New Roman" pitchFamily="18" charset="0"/>
              </a:rPr>
              <a:t>ở</a:t>
            </a: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482600" y="4598988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e) Ba thành phố có cảng biển lớn bậc nhất nước ta là: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3090" name="Rectangle 22"/>
          <p:cNvSpPr>
            <a:spLocks noChangeArrowheads="1"/>
          </p:cNvSpPr>
          <p:nvPr/>
        </p:nvSpPr>
        <p:spPr bwMode="auto">
          <a:xfrm>
            <a:off x="635000" y="5130800"/>
            <a:ext cx="27432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91" name="Rectangle 23"/>
          <p:cNvSpPr>
            <a:spLocks noChangeArrowheads="1"/>
          </p:cNvSpPr>
          <p:nvPr/>
        </p:nvSpPr>
        <p:spPr bwMode="auto">
          <a:xfrm>
            <a:off x="2895600" y="1752600"/>
            <a:ext cx="33528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635000" y="5651500"/>
            <a:ext cx="27432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93" name="Rectangle 25"/>
          <p:cNvSpPr>
            <a:spLocks noChangeArrowheads="1"/>
          </p:cNvSpPr>
          <p:nvPr/>
        </p:nvSpPr>
        <p:spPr bwMode="auto">
          <a:xfrm>
            <a:off x="6172200" y="2209800"/>
            <a:ext cx="17526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94" name="Rectangle 26"/>
          <p:cNvSpPr>
            <a:spLocks noChangeArrowheads="1"/>
          </p:cNvSpPr>
          <p:nvPr/>
        </p:nvSpPr>
        <p:spPr bwMode="auto">
          <a:xfrm>
            <a:off x="635000" y="6184900"/>
            <a:ext cx="27432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95" name="Rectangle 27"/>
          <p:cNvSpPr>
            <a:spLocks noChangeArrowheads="1"/>
          </p:cNvSpPr>
          <p:nvPr/>
        </p:nvSpPr>
        <p:spPr bwMode="auto">
          <a:xfrm>
            <a:off x="6629400" y="1308100"/>
            <a:ext cx="13716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96" name="Text Box 28"/>
          <p:cNvSpPr txBox="1">
            <a:spLocks noChangeArrowheads="1"/>
          </p:cNvSpPr>
          <p:nvPr/>
        </p:nvSpPr>
        <p:spPr bwMode="auto">
          <a:xfrm>
            <a:off x="3441700" y="5119688"/>
            <a:ext cx="417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cs typeface="Times New Roman" pitchFamily="18" charset="0"/>
              </a:rPr>
              <a:t>ở miền Bắc</a:t>
            </a:r>
          </a:p>
        </p:txBody>
      </p:sp>
      <p:sp>
        <p:nvSpPr>
          <p:cNvPr id="3097" name="Text Box 29"/>
          <p:cNvSpPr txBox="1">
            <a:spLocks noChangeArrowheads="1"/>
          </p:cNvSpPr>
          <p:nvPr/>
        </p:nvSpPr>
        <p:spPr bwMode="auto">
          <a:xfrm>
            <a:off x="3454400" y="5651500"/>
            <a:ext cx="317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cs typeface="Times New Roman" pitchFamily="18" charset="0"/>
              </a:rPr>
              <a:t>ở miền Trung</a:t>
            </a:r>
          </a:p>
        </p:txBody>
      </p:sp>
      <p:sp>
        <p:nvSpPr>
          <p:cNvPr id="3098" name="Text Box 30"/>
          <p:cNvSpPr txBox="1">
            <a:spLocks noChangeArrowheads="1"/>
          </p:cNvSpPr>
          <p:nvPr/>
        </p:nvSpPr>
        <p:spPr bwMode="auto">
          <a:xfrm>
            <a:off x="3454400" y="6186488"/>
            <a:ext cx="218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cs typeface="Times New Roman" pitchFamily="18" charset="0"/>
              </a:rPr>
              <a:t>ở miền Nam</a:t>
            </a:r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2209800" y="838200"/>
            <a:ext cx="1371600" cy="401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438400" y="8382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54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6781800" y="12446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Kinh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2895600" y="1690688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Đồng bằng, ven biển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6248400" y="21209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Vùng núi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1219200" y="3048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Nội bài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419600" y="30734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cs typeface="Times New Roman" pitchFamily="18" charset="0"/>
              </a:rPr>
              <a:t>Hà Nội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4419600" y="36195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cs typeface="Times New Roman" pitchFamily="18" charset="0"/>
              </a:rPr>
              <a:t>Đà Nẵng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838200" y="4154488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Tân Sơn Nhất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3848100" y="4154488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cs typeface="Times New Roman" pitchFamily="18" charset="0"/>
              </a:rPr>
              <a:t>TP. Hồ Chí Minh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1066800" y="5056188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cs typeface="Times New Roman" pitchFamily="18" charset="0"/>
              </a:rPr>
              <a:t>Hải Phòng</a:t>
            </a: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1066800" y="56007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cs typeface="Times New Roman" pitchFamily="18" charset="0"/>
              </a:rPr>
              <a:t>Đà Nẵng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635000" y="61341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cs typeface="Times New Roman" pitchFamily="18" charset="0"/>
              </a:rPr>
              <a:t>TP. Hồ Chí Minh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1219200" y="36195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Đà Nẵng</a:t>
            </a:r>
            <a:r>
              <a:rPr lang="en-US" sz="2000" b="1" i="1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113" name="AutoShape 5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114" name="AutoShape 5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533400" cy="381000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0" grpId="0"/>
      <p:bldP spid="2081" grpId="0"/>
      <p:bldP spid="2082" grpId="0"/>
      <p:bldP spid="2083" grpId="0"/>
      <p:bldP spid="2084" grpId="0"/>
      <p:bldP spid="2085" grpId="0"/>
      <p:bldP spid="2087" grpId="0"/>
      <p:bldP spid="2089" grpId="0"/>
      <p:bldP spid="2090" grpId="0"/>
      <p:bldP spid="2091" grpId="0"/>
      <p:bldP spid="2093" grpId="0"/>
      <p:bldP spid="2094" grpId="0"/>
      <p:bldP spid="20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han tr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0010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Cám ơn sự theo dõi của quý thầy cô.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Chúc các em học giỏi, chăm ngoan.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G_0207"/>
          <p:cNvPicPr>
            <a:picLocks noChangeAspect="1" noChangeArrowheads="1"/>
          </p:cNvPicPr>
          <p:nvPr/>
        </p:nvPicPr>
        <p:blipFill>
          <a:blip r:embed="rId2">
            <a:lum bright="18000" contrast="48000"/>
          </a:blip>
          <a:srcRect l="3191" t="2757" r="8578" b="3035"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905000" y="6396038"/>
            <a:ext cx="525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FF00"/>
                </a:solidFill>
                <a:cs typeface="Times New Roman" pitchFamily="18" charset="0"/>
              </a:rPr>
              <a:t>Lược đồ mật độ dân số Việt Nam</a:t>
            </a:r>
          </a:p>
        </p:txBody>
      </p:sp>
      <p:sp>
        <p:nvSpPr>
          <p:cNvPr id="410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 001"/>
          <p:cNvPicPr>
            <a:picLocks noChangeAspect="1" noChangeArrowheads="1"/>
          </p:cNvPicPr>
          <p:nvPr/>
        </p:nvPicPr>
        <p:blipFill>
          <a:blip r:embed="rId2">
            <a:lum contrast="-24000"/>
          </a:blip>
          <a:srcRect l="1515" t="1086" b="3261"/>
          <a:stretch>
            <a:fillRect/>
          </a:stretch>
        </p:blipFill>
        <p:spPr bwMode="auto">
          <a:xfrm>
            <a:off x="2133600" y="228600"/>
            <a:ext cx="495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819400" y="6324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cs typeface="Times New Roman" pitchFamily="18" charset="0"/>
              </a:rPr>
              <a:t>Lược đồ giao thông vận tải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200400" y="195263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Bài 16: Ôn tập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57200" y="685800"/>
            <a:ext cx="845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i="1">
                <a:solidFill>
                  <a:srgbClr val="000066"/>
                </a:solidFill>
              </a:rPr>
              <a:t>2. Trong các câu dưới đây, câu nào đúng (</a:t>
            </a:r>
            <a:r>
              <a:rPr lang="en-US" sz="2600" b="1" i="1">
                <a:solidFill>
                  <a:srgbClr val="FF3300"/>
                </a:solidFill>
              </a:rPr>
              <a:t>Đ</a:t>
            </a:r>
            <a:r>
              <a:rPr lang="en-US" sz="2600" b="1" i="1">
                <a:solidFill>
                  <a:srgbClr val="000066"/>
                </a:solidFill>
              </a:rPr>
              <a:t>) câu nào sai (</a:t>
            </a:r>
            <a:r>
              <a:rPr lang="en-US" sz="2600" b="1" i="1">
                <a:solidFill>
                  <a:srgbClr val="FF3300"/>
                </a:solidFill>
              </a:rPr>
              <a:t>S</a:t>
            </a:r>
            <a:r>
              <a:rPr lang="en-US" sz="2600" b="1" i="1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143000" y="1524000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       a) Dân cư nước ta tập trung đông đúc ở vùng  núi và cao nguyên.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1066800" y="38862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       d) Nước ta có nhiều ngành công nghiệp và thủ công nghiệp.</a:t>
            </a: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533400" y="3922713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Đ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990600" y="29718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        c) Trâu, bò được nuôi nhiều ở vùng núi; lợn và gia cầm được nuôi  nhiều ở đồng bằng</a:t>
            </a: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533400" y="30480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Đ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066800" y="2438400"/>
            <a:ext cx="792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       b) Ở nước ta, lúa gạo là loại cây được trồng nhiều nhất.</a:t>
            </a:r>
          </a:p>
        </p:txBody>
      </p:sp>
      <p:sp>
        <p:nvSpPr>
          <p:cNvPr id="6154" name="Rectangle 17"/>
          <p:cNvSpPr>
            <a:spLocks noChangeArrowheads="1"/>
          </p:cNvSpPr>
          <p:nvPr/>
        </p:nvSpPr>
        <p:spPr bwMode="auto">
          <a:xfrm>
            <a:off x="533400" y="24384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Đ</a:t>
            </a:r>
          </a:p>
        </p:txBody>
      </p:sp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990600" y="44196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        e) Đường sắt có vai trò quan trọng nhất trong việc vận chuyển hàng hóa và hành khách ở nước ta.</a:t>
            </a: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533400" y="44196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S</a:t>
            </a:r>
          </a:p>
        </p:txBody>
      </p:sp>
      <p:pic>
        <p:nvPicPr>
          <p:cNvPr id="6157" name="Picture 2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 Box 25"/>
          <p:cNvSpPr txBox="1">
            <a:spLocks noChangeArrowheads="1"/>
          </p:cNvSpPr>
          <p:nvPr/>
        </p:nvSpPr>
        <p:spPr bwMode="auto">
          <a:xfrm>
            <a:off x="990600" y="52578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>
                <a:solidFill>
                  <a:srgbClr val="000066"/>
                </a:solidFill>
              </a:rPr>
              <a:t>        g) Thành phố Hồ Chí Minh vừa là trung tâm công nghiệp lớn, vừa là nơi có hoạt động thương mại phát triển nhất cả nước.</a:t>
            </a:r>
          </a:p>
        </p:txBody>
      </p:sp>
      <p:sp>
        <p:nvSpPr>
          <p:cNvPr id="6162" name="Rectangle 26"/>
          <p:cNvSpPr>
            <a:spLocks noChangeArrowheads="1"/>
          </p:cNvSpPr>
          <p:nvPr/>
        </p:nvSpPr>
        <p:spPr bwMode="auto">
          <a:xfrm>
            <a:off x="533400" y="51816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Đ</a:t>
            </a: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520700" y="16002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S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520700" y="16002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533400" y="24384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533400" y="30480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533400" y="39243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533400" y="44196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533400" y="51816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 animBg="1"/>
      <p:bldP spid="14365" grpId="0" animBg="1"/>
      <p:bldP spid="14366" grpId="0" animBg="1"/>
      <p:bldP spid="14368" grpId="0" animBg="1"/>
      <p:bldP spid="14369" grpId="0" animBg="1"/>
      <p:bldP spid="143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762000" y="762000"/>
            <a:ext cx="8382000" cy="6096000"/>
            <a:chOff x="816" y="960"/>
            <a:chExt cx="4067" cy="2592"/>
          </a:xfrm>
        </p:grpSpPr>
        <p:sp>
          <p:nvSpPr>
            <p:cNvPr id="7172" name="Rectangle 5"/>
            <p:cNvSpPr>
              <a:spLocks noChangeArrowheads="1"/>
            </p:cNvSpPr>
            <p:nvPr/>
          </p:nvSpPr>
          <p:spPr bwMode="auto">
            <a:xfrm>
              <a:off x="912" y="2988"/>
              <a:ext cx="3971" cy="51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3" name="Picture 6" descr="BIRTHD~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" y="960"/>
              <a:ext cx="3874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1200" y="1200"/>
              <a:ext cx="3216" cy="3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816" y="3072"/>
              <a:ext cx="3264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3936" y="3168"/>
              <a:ext cx="57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Rectangle 10"/>
            <p:cNvSpPr>
              <a:spLocks noChangeArrowheads="1"/>
            </p:cNvSpPr>
            <p:nvPr/>
          </p:nvSpPr>
          <p:spPr bwMode="auto">
            <a:xfrm>
              <a:off x="4032" y="1440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Rectangle 11"/>
            <p:cNvSpPr>
              <a:spLocks noChangeArrowheads="1"/>
            </p:cNvSpPr>
            <p:nvPr/>
          </p:nvSpPr>
          <p:spPr bwMode="auto">
            <a:xfrm>
              <a:off x="2640" y="1392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12"/>
            <p:cNvSpPr>
              <a:spLocks noChangeArrowheads="1"/>
            </p:cNvSpPr>
            <p:nvPr/>
          </p:nvSpPr>
          <p:spPr bwMode="auto">
            <a:xfrm>
              <a:off x="2160" y="1184"/>
              <a:ext cx="96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13"/>
            <p:cNvSpPr>
              <a:spLocks noChangeArrowheads="1"/>
            </p:cNvSpPr>
            <p:nvPr/>
          </p:nvSpPr>
          <p:spPr bwMode="auto">
            <a:xfrm>
              <a:off x="3888" y="1168"/>
              <a:ext cx="96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WordArt 14"/>
          <p:cNvSpPr>
            <a:spLocks noChangeArrowheads="1" noChangeShapeType="1" noTextEdit="1"/>
          </p:cNvSpPr>
          <p:nvPr/>
        </p:nvSpPr>
        <p:spPr bwMode="auto">
          <a:xfrm>
            <a:off x="2590800" y="15240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Trò chơi học tập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6096000" cy="75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 chữ kì diệu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0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70000" y="1739900"/>
            <a:ext cx="381000" cy="384175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19461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270000" y="2122488"/>
            <a:ext cx="381000" cy="382587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19462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70000" y="2493963"/>
            <a:ext cx="381000" cy="382587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19463" name="Oval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270000" y="2876550"/>
            <a:ext cx="381000" cy="384175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19464" name="Oval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270000" y="3643313"/>
            <a:ext cx="381000" cy="382587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19465" name="Oval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270000" y="4025900"/>
            <a:ext cx="381000" cy="384175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19466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270000" y="4410075"/>
            <a:ext cx="381000" cy="38258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8</a:t>
            </a:r>
          </a:p>
        </p:txBody>
      </p:sp>
      <p:sp>
        <p:nvSpPr>
          <p:cNvPr id="19467" name="Oval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66825" y="4800600"/>
            <a:ext cx="381000" cy="38258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9</a:t>
            </a:r>
          </a:p>
        </p:txBody>
      </p:sp>
      <p:sp>
        <p:nvSpPr>
          <p:cNvPr id="19468" name="Oval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270000" y="5175250"/>
            <a:ext cx="381000" cy="384175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10</a:t>
            </a:r>
          </a:p>
        </p:txBody>
      </p:sp>
      <p:sp>
        <p:nvSpPr>
          <p:cNvPr id="19469" name="Oval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270000" y="5559425"/>
            <a:ext cx="381000" cy="38258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11</a:t>
            </a:r>
          </a:p>
        </p:txBody>
      </p:sp>
      <p:sp>
        <p:nvSpPr>
          <p:cNvPr id="19470" name="Oval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295400" y="5943600"/>
            <a:ext cx="381000" cy="38258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</a:p>
        </p:txBody>
      </p:sp>
      <p:sp>
        <p:nvSpPr>
          <p:cNvPr id="19471" name="Oval 1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1270000" y="3260725"/>
            <a:ext cx="381000" cy="38258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3886200" y="2133600"/>
            <a:ext cx="3810000" cy="382588"/>
            <a:chOff x="1440" y="816"/>
            <a:chExt cx="2400" cy="241"/>
          </a:xfrm>
        </p:grpSpPr>
        <p:sp>
          <p:nvSpPr>
            <p:cNvPr id="8391" name="Rectangle 17"/>
            <p:cNvSpPr>
              <a:spLocks noChangeArrowheads="1"/>
            </p:cNvSpPr>
            <p:nvPr/>
          </p:nvSpPr>
          <p:spPr bwMode="auto">
            <a:xfrm>
              <a:off x="312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O</a:t>
              </a:r>
            </a:p>
          </p:txBody>
        </p:sp>
        <p:sp>
          <p:nvSpPr>
            <p:cNvPr id="8392" name="Rectangle 18"/>
            <p:cNvSpPr>
              <a:spLocks noChangeArrowheads="1"/>
            </p:cNvSpPr>
            <p:nvPr/>
          </p:nvSpPr>
          <p:spPr bwMode="auto">
            <a:xfrm>
              <a:off x="288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L</a:t>
              </a:r>
            </a:p>
          </p:txBody>
        </p:sp>
        <p:sp>
          <p:nvSpPr>
            <p:cNvPr id="8393" name="Rectangle 19"/>
            <p:cNvSpPr>
              <a:spLocks noChangeArrowheads="1"/>
            </p:cNvSpPr>
            <p:nvPr/>
          </p:nvSpPr>
          <p:spPr bwMode="auto">
            <a:xfrm>
              <a:off x="216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H</a:t>
              </a:r>
            </a:p>
          </p:txBody>
        </p:sp>
        <p:sp>
          <p:nvSpPr>
            <p:cNvPr id="8394" name="Rectangle 20"/>
            <p:cNvSpPr>
              <a:spLocks noChangeArrowheads="1"/>
            </p:cNvSpPr>
            <p:nvPr/>
          </p:nvSpPr>
          <p:spPr bwMode="auto">
            <a:xfrm>
              <a:off x="192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  <p:sp>
          <p:nvSpPr>
            <p:cNvPr id="8395" name="Rectangle 21"/>
            <p:cNvSpPr>
              <a:spLocks noChangeArrowheads="1"/>
            </p:cNvSpPr>
            <p:nvPr/>
          </p:nvSpPr>
          <p:spPr bwMode="auto">
            <a:xfrm>
              <a:off x="144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V</a:t>
              </a:r>
            </a:p>
          </p:txBody>
        </p:sp>
        <p:sp>
          <p:nvSpPr>
            <p:cNvPr id="8396" name="Rectangle 22"/>
            <p:cNvSpPr>
              <a:spLocks noChangeArrowheads="1"/>
            </p:cNvSpPr>
            <p:nvPr/>
          </p:nvSpPr>
          <p:spPr bwMode="auto">
            <a:xfrm>
              <a:off x="264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Ạ</a:t>
              </a:r>
            </a:p>
          </p:txBody>
        </p:sp>
        <p:sp>
          <p:nvSpPr>
            <p:cNvPr id="8397" name="Rectangle 23"/>
            <p:cNvSpPr>
              <a:spLocks noChangeArrowheads="1"/>
            </p:cNvSpPr>
            <p:nvPr/>
          </p:nvSpPr>
          <p:spPr bwMode="auto">
            <a:xfrm>
              <a:off x="360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G</a:t>
              </a:r>
            </a:p>
          </p:txBody>
        </p:sp>
        <p:sp>
          <p:nvSpPr>
            <p:cNvPr id="8398" name="Rectangle 24"/>
            <p:cNvSpPr>
              <a:spLocks noChangeArrowheads="1"/>
            </p:cNvSpPr>
            <p:nvPr/>
          </p:nvSpPr>
          <p:spPr bwMode="auto">
            <a:xfrm>
              <a:off x="336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168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Ị</a:t>
              </a:r>
            </a:p>
          </p:txBody>
        </p:sp>
        <p:sp>
          <p:nvSpPr>
            <p:cNvPr id="8400" name="Rectangle 26"/>
            <p:cNvSpPr>
              <a:spLocks noChangeArrowheads="1"/>
            </p:cNvSpPr>
            <p:nvPr/>
          </p:nvSpPr>
          <p:spPr bwMode="auto">
            <a:xfrm>
              <a:off x="2400" y="81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H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886200" y="2133600"/>
            <a:ext cx="3810000" cy="382588"/>
            <a:chOff x="4560" y="2208"/>
            <a:chExt cx="2400" cy="241"/>
          </a:xfrm>
        </p:grpSpPr>
        <p:sp>
          <p:nvSpPr>
            <p:cNvPr id="8381" name="Rectangle 28"/>
            <p:cNvSpPr>
              <a:spLocks noChangeArrowheads="1"/>
            </p:cNvSpPr>
            <p:nvPr/>
          </p:nvSpPr>
          <p:spPr bwMode="auto">
            <a:xfrm>
              <a:off x="456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2" name="Rectangle 29"/>
            <p:cNvSpPr>
              <a:spLocks noChangeArrowheads="1"/>
            </p:cNvSpPr>
            <p:nvPr/>
          </p:nvSpPr>
          <p:spPr bwMode="auto">
            <a:xfrm>
              <a:off x="552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3" name="Rectangle 30"/>
            <p:cNvSpPr>
              <a:spLocks noChangeArrowheads="1"/>
            </p:cNvSpPr>
            <p:nvPr/>
          </p:nvSpPr>
          <p:spPr bwMode="auto">
            <a:xfrm>
              <a:off x="504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4" name="Rectangle 31"/>
            <p:cNvSpPr>
              <a:spLocks noChangeArrowheads="1"/>
            </p:cNvSpPr>
            <p:nvPr/>
          </p:nvSpPr>
          <p:spPr bwMode="auto">
            <a:xfrm>
              <a:off x="528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5" name="Rectangle 32"/>
            <p:cNvSpPr>
              <a:spLocks noChangeArrowheads="1"/>
            </p:cNvSpPr>
            <p:nvPr/>
          </p:nvSpPr>
          <p:spPr bwMode="auto">
            <a:xfrm>
              <a:off x="576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" name="Rectangle 33"/>
            <p:cNvSpPr>
              <a:spLocks noChangeArrowheads="1"/>
            </p:cNvSpPr>
            <p:nvPr/>
          </p:nvSpPr>
          <p:spPr bwMode="auto">
            <a:xfrm>
              <a:off x="600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" name="Rectangle 34"/>
            <p:cNvSpPr>
              <a:spLocks noChangeArrowheads="1"/>
            </p:cNvSpPr>
            <p:nvPr/>
          </p:nvSpPr>
          <p:spPr bwMode="auto">
            <a:xfrm>
              <a:off x="624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8" name="Rectangle 35"/>
            <p:cNvSpPr>
              <a:spLocks noChangeArrowheads="1"/>
            </p:cNvSpPr>
            <p:nvPr/>
          </p:nvSpPr>
          <p:spPr bwMode="auto">
            <a:xfrm>
              <a:off x="648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9" name="Rectangle 36"/>
            <p:cNvSpPr>
              <a:spLocks noChangeArrowheads="1"/>
            </p:cNvSpPr>
            <p:nvPr/>
          </p:nvSpPr>
          <p:spPr bwMode="auto">
            <a:xfrm>
              <a:off x="672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4800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8210" name="Group 38"/>
          <p:cNvGrpSpPr>
            <a:grpSpLocks/>
          </p:cNvGrpSpPr>
          <p:nvPr/>
        </p:nvGrpSpPr>
        <p:grpSpPr bwMode="auto">
          <a:xfrm>
            <a:off x="4648200" y="1752600"/>
            <a:ext cx="3429000" cy="384175"/>
            <a:chOff x="1824" y="672"/>
            <a:chExt cx="2160" cy="242"/>
          </a:xfrm>
        </p:grpSpPr>
        <p:sp>
          <p:nvSpPr>
            <p:cNvPr id="8372" name="Rectangle 39"/>
            <p:cNvSpPr>
              <a:spLocks noChangeArrowheads="1"/>
            </p:cNvSpPr>
            <p:nvPr/>
          </p:nvSpPr>
          <p:spPr bwMode="auto">
            <a:xfrm>
              <a:off x="3744" y="67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G</a:t>
              </a:r>
            </a:p>
          </p:txBody>
        </p:sp>
        <p:sp>
          <p:nvSpPr>
            <p:cNvPr id="8373" name="Rectangle 40"/>
            <p:cNvSpPr>
              <a:spLocks noChangeArrowheads="1"/>
            </p:cNvSpPr>
            <p:nvPr/>
          </p:nvSpPr>
          <p:spPr bwMode="auto">
            <a:xfrm>
              <a:off x="3504" y="67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  <p:sp>
          <p:nvSpPr>
            <p:cNvPr id="8374" name="Rectangle 41"/>
            <p:cNvSpPr>
              <a:spLocks noChangeArrowheads="1"/>
            </p:cNvSpPr>
            <p:nvPr/>
          </p:nvSpPr>
          <p:spPr bwMode="auto">
            <a:xfrm>
              <a:off x="2064" y="67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Ô</a:t>
              </a:r>
            </a:p>
          </p:txBody>
        </p:sp>
        <p:sp>
          <p:nvSpPr>
            <p:cNvPr id="8375" name="Rectangle 42"/>
            <p:cNvSpPr>
              <a:spLocks noChangeArrowheads="1"/>
            </p:cNvSpPr>
            <p:nvPr/>
          </p:nvSpPr>
          <p:spPr bwMode="auto">
            <a:xfrm>
              <a:off x="2304" y="67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  <p:sp>
          <p:nvSpPr>
            <p:cNvPr id="8376" name="Rectangle 43"/>
            <p:cNvSpPr>
              <a:spLocks noChangeArrowheads="1"/>
            </p:cNvSpPr>
            <p:nvPr/>
          </p:nvSpPr>
          <p:spPr bwMode="auto">
            <a:xfrm>
              <a:off x="2544" y="67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G</a:t>
              </a:r>
            </a:p>
          </p:txBody>
        </p:sp>
        <p:sp>
          <p:nvSpPr>
            <p:cNvPr id="8377" name="Rectangle 44"/>
            <p:cNvSpPr>
              <a:spLocks noChangeArrowheads="1"/>
            </p:cNvSpPr>
            <p:nvPr/>
          </p:nvSpPr>
          <p:spPr bwMode="auto">
            <a:xfrm>
              <a:off x="2784" y="67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D</a:t>
              </a:r>
            </a:p>
          </p:txBody>
        </p:sp>
        <p:sp>
          <p:nvSpPr>
            <p:cNvPr id="8378" name="Rectangle 45"/>
            <p:cNvSpPr>
              <a:spLocks noChangeArrowheads="1"/>
            </p:cNvSpPr>
            <p:nvPr/>
          </p:nvSpPr>
          <p:spPr bwMode="auto">
            <a:xfrm>
              <a:off x="3024" y="67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Ư</a:t>
              </a:r>
            </a:p>
          </p:txBody>
        </p:sp>
        <p:sp>
          <p:nvSpPr>
            <p:cNvPr id="8379" name="Rectangle 46"/>
            <p:cNvSpPr>
              <a:spLocks noChangeArrowheads="1"/>
            </p:cNvSpPr>
            <p:nvPr/>
          </p:nvSpPr>
          <p:spPr bwMode="auto">
            <a:xfrm>
              <a:off x="3264" y="67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Ơ</a:t>
              </a:r>
            </a:p>
          </p:txBody>
        </p:sp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1824" y="672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Đ</a:t>
              </a: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4648200" y="1752600"/>
            <a:ext cx="3429000" cy="384175"/>
            <a:chOff x="2928" y="1104"/>
            <a:chExt cx="2160" cy="242"/>
          </a:xfrm>
        </p:grpSpPr>
        <p:grpSp>
          <p:nvGrpSpPr>
            <p:cNvPr id="8362" name="Group 49"/>
            <p:cNvGrpSpPr>
              <a:grpSpLocks/>
            </p:cNvGrpSpPr>
            <p:nvPr/>
          </p:nvGrpSpPr>
          <p:grpSpPr bwMode="auto">
            <a:xfrm>
              <a:off x="2928" y="1104"/>
              <a:ext cx="1680" cy="242"/>
              <a:chOff x="2880" y="656"/>
              <a:chExt cx="1680" cy="240"/>
            </a:xfrm>
          </p:grpSpPr>
          <p:sp>
            <p:nvSpPr>
              <p:cNvPr id="8365" name="Rectangle 50"/>
              <p:cNvSpPr>
                <a:spLocks noChangeArrowheads="1"/>
              </p:cNvSpPr>
              <p:nvPr/>
            </p:nvSpPr>
            <p:spPr bwMode="auto">
              <a:xfrm>
                <a:off x="3120" y="65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6" name="Rectangle 51"/>
              <p:cNvSpPr>
                <a:spLocks noChangeArrowheads="1"/>
              </p:cNvSpPr>
              <p:nvPr/>
            </p:nvSpPr>
            <p:spPr bwMode="auto">
              <a:xfrm>
                <a:off x="3360" y="65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7" name="Rectangle 52"/>
              <p:cNvSpPr>
                <a:spLocks noChangeArrowheads="1"/>
              </p:cNvSpPr>
              <p:nvPr/>
            </p:nvSpPr>
            <p:spPr bwMode="auto">
              <a:xfrm>
                <a:off x="3600" y="65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8" name="Rectangle 53"/>
              <p:cNvSpPr>
                <a:spLocks noChangeArrowheads="1"/>
              </p:cNvSpPr>
              <p:nvPr/>
            </p:nvSpPr>
            <p:spPr bwMode="auto">
              <a:xfrm>
                <a:off x="3840" y="65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9" name="Rectangle 54"/>
              <p:cNvSpPr>
                <a:spLocks noChangeArrowheads="1"/>
              </p:cNvSpPr>
              <p:nvPr/>
            </p:nvSpPr>
            <p:spPr bwMode="auto">
              <a:xfrm>
                <a:off x="4080" y="65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0" name="Rectangle 55"/>
              <p:cNvSpPr>
                <a:spLocks noChangeArrowheads="1"/>
              </p:cNvSpPr>
              <p:nvPr/>
            </p:nvSpPr>
            <p:spPr bwMode="auto">
              <a:xfrm>
                <a:off x="4320" y="65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Rectangle 56"/>
              <p:cNvSpPr>
                <a:spLocks noChangeArrowheads="1"/>
              </p:cNvSpPr>
              <p:nvPr/>
            </p:nvSpPr>
            <p:spPr bwMode="auto">
              <a:xfrm>
                <a:off x="2880" y="65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</p:grpSp>
        <p:sp>
          <p:nvSpPr>
            <p:cNvPr id="8363" name="Rectangle 57"/>
            <p:cNvSpPr>
              <a:spLocks noChangeArrowheads="1"/>
            </p:cNvSpPr>
            <p:nvPr/>
          </p:nvSpPr>
          <p:spPr bwMode="auto">
            <a:xfrm>
              <a:off x="4608" y="110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/>
            </a:p>
          </p:txBody>
        </p:sp>
        <p:sp>
          <p:nvSpPr>
            <p:cNvPr id="8364" name="Rectangle 58"/>
            <p:cNvSpPr>
              <a:spLocks noChangeArrowheads="1"/>
            </p:cNvSpPr>
            <p:nvPr/>
          </p:nvSpPr>
          <p:spPr bwMode="auto">
            <a:xfrm>
              <a:off x="4848" y="110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/>
            </a:p>
          </p:txBody>
        </p:sp>
      </p:grpSp>
      <p:grpSp>
        <p:nvGrpSpPr>
          <p:cNvPr id="8212" name="Group 59"/>
          <p:cNvGrpSpPr>
            <a:grpSpLocks/>
          </p:cNvGrpSpPr>
          <p:nvPr/>
        </p:nvGrpSpPr>
        <p:grpSpPr bwMode="auto">
          <a:xfrm>
            <a:off x="2374900" y="2501900"/>
            <a:ext cx="1892300" cy="384175"/>
            <a:chOff x="4944" y="1152"/>
            <a:chExt cx="1192" cy="242"/>
          </a:xfrm>
        </p:grpSpPr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5896" y="1152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8358" name="Rectangle 61"/>
            <p:cNvSpPr>
              <a:spLocks noChangeArrowheads="1"/>
            </p:cNvSpPr>
            <p:nvPr/>
          </p:nvSpPr>
          <p:spPr bwMode="auto">
            <a:xfrm>
              <a:off x="5656" y="115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S</a:t>
              </a:r>
            </a:p>
          </p:txBody>
        </p:sp>
        <p:sp>
          <p:nvSpPr>
            <p:cNvPr id="8359" name="Rectangle 62"/>
            <p:cNvSpPr>
              <a:spLocks noChangeArrowheads="1"/>
            </p:cNvSpPr>
            <p:nvPr/>
          </p:nvSpPr>
          <p:spPr bwMode="auto">
            <a:xfrm>
              <a:off x="5424" y="115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Ù</a:t>
              </a:r>
            </a:p>
          </p:txBody>
        </p:sp>
        <p:sp>
          <p:nvSpPr>
            <p:cNvPr id="8360" name="Rectangle 63"/>
            <p:cNvSpPr>
              <a:spLocks noChangeArrowheads="1"/>
            </p:cNvSpPr>
            <p:nvPr/>
          </p:nvSpPr>
          <p:spPr bwMode="auto">
            <a:xfrm>
              <a:off x="5184" y="115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H</a:t>
              </a:r>
            </a:p>
          </p:txBody>
        </p:sp>
        <p:sp>
          <p:nvSpPr>
            <p:cNvPr id="8361" name="Rectangle 64"/>
            <p:cNvSpPr>
              <a:spLocks noChangeArrowheads="1"/>
            </p:cNvSpPr>
            <p:nvPr/>
          </p:nvSpPr>
          <p:spPr bwMode="auto">
            <a:xfrm>
              <a:off x="4944" y="115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P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2362200" y="2511425"/>
            <a:ext cx="1905000" cy="384175"/>
            <a:chOff x="4080" y="1488"/>
            <a:chExt cx="1200" cy="242"/>
          </a:xfrm>
        </p:grpSpPr>
        <p:sp>
          <p:nvSpPr>
            <p:cNvPr id="8352" name="Rectangle 66"/>
            <p:cNvSpPr>
              <a:spLocks noChangeArrowheads="1"/>
            </p:cNvSpPr>
            <p:nvPr/>
          </p:nvSpPr>
          <p:spPr bwMode="auto">
            <a:xfrm>
              <a:off x="4080" y="148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3" name="Rectangle 67"/>
            <p:cNvSpPr>
              <a:spLocks noChangeArrowheads="1"/>
            </p:cNvSpPr>
            <p:nvPr/>
          </p:nvSpPr>
          <p:spPr bwMode="auto">
            <a:xfrm>
              <a:off x="4320" y="148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4" name="Rectangle 68"/>
            <p:cNvSpPr>
              <a:spLocks noChangeArrowheads="1"/>
            </p:cNvSpPr>
            <p:nvPr/>
          </p:nvSpPr>
          <p:spPr bwMode="auto">
            <a:xfrm>
              <a:off x="4560" y="148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" name="Rectangle 69"/>
            <p:cNvSpPr>
              <a:spLocks noChangeArrowheads="1"/>
            </p:cNvSpPr>
            <p:nvPr/>
          </p:nvSpPr>
          <p:spPr bwMode="auto">
            <a:xfrm>
              <a:off x="4800" y="148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6" name="Rectangle 70"/>
            <p:cNvSpPr>
              <a:spLocks noChangeArrowheads="1"/>
            </p:cNvSpPr>
            <p:nvPr/>
          </p:nvSpPr>
          <p:spPr bwMode="auto">
            <a:xfrm>
              <a:off x="5040" y="1488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8214" name="Group 71"/>
          <p:cNvGrpSpPr>
            <a:grpSpLocks/>
          </p:cNvGrpSpPr>
          <p:nvPr/>
        </p:nvGrpSpPr>
        <p:grpSpPr bwMode="auto">
          <a:xfrm>
            <a:off x="3886200" y="2895600"/>
            <a:ext cx="2273300" cy="384175"/>
            <a:chOff x="2736" y="720"/>
            <a:chExt cx="1432" cy="242"/>
          </a:xfrm>
        </p:grpSpPr>
        <p:sp>
          <p:nvSpPr>
            <p:cNvPr id="8346" name="Rectangle 72"/>
            <p:cNvSpPr>
              <a:spLocks noChangeArrowheads="1"/>
            </p:cNvSpPr>
            <p:nvPr/>
          </p:nvSpPr>
          <p:spPr bwMode="auto">
            <a:xfrm>
              <a:off x="2976" y="7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À</a:t>
              </a:r>
            </a:p>
          </p:txBody>
        </p:sp>
        <p:sp>
          <p:nvSpPr>
            <p:cNvPr id="8347" name="Rectangle 73"/>
            <p:cNvSpPr>
              <a:spLocks noChangeArrowheads="1"/>
            </p:cNvSpPr>
            <p:nvPr/>
          </p:nvSpPr>
          <p:spPr bwMode="auto">
            <a:xfrm>
              <a:off x="3216" y="7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O</a:t>
              </a:r>
            </a:p>
          </p:txBody>
        </p:sp>
        <p:sp>
          <p:nvSpPr>
            <p:cNvPr id="8348" name="Rectangle 74"/>
            <p:cNvSpPr>
              <a:spLocks noChangeArrowheads="1"/>
            </p:cNvSpPr>
            <p:nvPr/>
          </p:nvSpPr>
          <p:spPr bwMode="auto">
            <a:xfrm>
              <a:off x="3448" y="7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C</a:t>
              </a:r>
            </a:p>
          </p:txBody>
        </p:sp>
        <p:sp>
          <p:nvSpPr>
            <p:cNvPr id="8349" name="Rectangle 75"/>
            <p:cNvSpPr>
              <a:spLocks noChangeArrowheads="1"/>
            </p:cNvSpPr>
            <p:nvPr/>
          </p:nvSpPr>
          <p:spPr bwMode="auto">
            <a:xfrm>
              <a:off x="3688" y="7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A</a:t>
              </a:r>
            </a:p>
          </p:txBody>
        </p:sp>
        <p:sp>
          <p:nvSpPr>
            <p:cNvPr id="8350" name="Rectangle 76"/>
            <p:cNvSpPr>
              <a:spLocks noChangeArrowheads="1"/>
            </p:cNvSpPr>
            <p:nvPr/>
          </p:nvSpPr>
          <p:spPr bwMode="auto">
            <a:xfrm>
              <a:off x="3928" y="7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I</a:t>
              </a:r>
            </a:p>
          </p:txBody>
        </p:sp>
        <p:sp>
          <p:nvSpPr>
            <p:cNvPr id="19533" name="Rectangle 77"/>
            <p:cNvSpPr>
              <a:spLocks noChangeArrowheads="1"/>
            </p:cNvSpPr>
            <p:nvPr/>
          </p:nvSpPr>
          <p:spPr bwMode="auto">
            <a:xfrm>
              <a:off x="2736" y="720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L</a:t>
              </a:r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3886200" y="2895600"/>
            <a:ext cx="2286000" cy="382588"/>
            <a:chOff x="2640" y="872"/>
            <a:chExt cx="1440" cy="241"/>
          </a:xfrm>
        </p:grpSpPr>
        <p:sp>
          <p:nvSpPr>
            <p:cNvPr id="8340" name="Rectangle 79"/>
            <p:cNvSpPr>
              <a:spLocks noChangeArrowheads="1"/>
            </p:cNvSpPr>
            <p:nvPr/>
          </p:nvSpPr>
          <p:spPr bwMode="auto">
            <a:xfrm>
              <a:off x="2880" y="872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1" name="Rectangle 80"/>
            <p:cNvSpPr>
              <a:spLocks noChangeArrowheads="1"/>
            </p:cNvSpPr>
            <p:nvPr/>
          </p:nvSpPr>
          <p:spPr bwMode="auto">
            <a:xfrm>
              <a:off x="3120" y="872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2" name="Rectangle 81"/>
            <p:cNvSpPr>
              <a:spLocks noChangeArrowheads="1"/>
            </p:cNvSpPr>
            <p:nvPr/>
          </p:nvSpPr>
          <p:spPr bwMode="auto">
            <a:xfrm>
              <a:off x="3360" y="872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3" name="Rectangle 82"/>
            <p:cNvSpPr>
              <a:spLocks noChangeArrowheads="1"/>
            </p:cNvSpPr>
            <p:nvPr/>
          </p:nvSpPr>
          <p:spPr bwMode="auto">
            <a:xfrm>
              <a:off x="3600" y="872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4" name="Rectangle 83"/>
            <p:cNvSpPr>
              <a:spLocks noChangeArrowheads="1"/>
            </p:cNvSpPr>
            <p:nvPr/>
          </p:nvSpPr>
          <p:spPr bwMode="auto">
            <a:xfrm>
              <a:off x="3840" y="872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Rectangle 84"/>
            <p:cNvSpPr>
              <a:spLocks noChangeArrowheads="1"/>
            </p:cNvSpPr>
            <p:nvPr/>
          </p:nvSpPr>
          <p:spPr bwMode="auto">
            <a:xfrm>
              <a:off x="2640" y="872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8216" name="Group 85"/>
          <p:cNvGrpSpPr>
            <a:grpSpLocks/>
          </p:cNvGrpSpPr>
          <p:nvPr/>
        </p:nvGrpSpPr>
        <p:grpSpPr bwMode="auto">
          <a:xfrm>
            <a:off x="2743200" y="3276600"/>
            <a:ext cx="3416300" cy="384175"/>
            <a:chOff x="960" y="2832"/>
            <a:chExt cx="2152" cy="242"/>
          </a:xfrm>
        </p:grpSpPr>
        <p:sp>
          <p:nvSpPr>
            <p:cNvPr id="19542" name="Rectangle 86"/>
            <p:cNvSpPr>
              <a:spLocks noChangeArrowheads="1"/>
            </p:cNvSpPr>
            <p:nvPr/>
          </p:nvSpPr>
          <p:spPr bwMode="auto">
            <a:xfrm>
              <a:off x="1912" y="2832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Í</a:t>
              </a:r>
            </a:p>
          </p:txBody>
        </p:sp>
        <p:sp>
          <p:nvSpPr>
            <p:cNvPr id="8332" name="Rectangle 87"/>
            <p:cNvSpPr>
              <a:spLocks noChangeArrowheads="1"/>
            </p:cNvSpPr>
            <p:nvPr/>
          </p:nvSpPr>
          <p:spPr bwMode="auto">
            <a:xfrm>
              <a:off x="2872" y="283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H</a:t>
              </a:r>
            </a:p>
          </p:txBody>
        </p:sp>
        <p:sp>
          <p:nvSpPr>
            <p:cNvPr id="8333" name="Rectangle 88"/>
            <p:cNvSpPr>
              <a:spLocks noChangeArrowheads="1"/>
            </p:cNvSpPr>
            <p:nvPr/>
          </p:nvSpPr>
          <p:spPr bwMode="auto">
            <a:xfrm>
              <a:off x="2632" y="283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  <p:sp>
          <p:nvSpPr>
            <p:cNvPr id="8334" name="Rectangle 89"/>
            <p:cNvSpPr>
              <a:spLocks noChangeArrowheads="1"/>
            </p:cNvSpPr>
            <p:nvPr/>
          </p:nvSpPr>
          <p:spPr bwMode="auto">
            <a:xfrm>
              <a:off x="2392" y="283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I</a:t>
              </a:r>
            </a:p>
          </p:txBody>
        </p:sp>
        <p:sp>
          <p:nvSpPr>
            <p:cNvPr id="8335" name="Rectangle 90"/>
            <p:cNvSpPr>
              <a:spLocks noChangeArrowheads="1"/>
            </p:cNvSpPr>
            <p:nvPr/>
          </p:nvSpPr>
          <p:spPr bwMode="auto">
            <a:xfrm>
              <a:off x="1200" y="283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Ồ</a:t>
              </a:r>
            </a:p>
          </p:txBody>
        </p:sp>
        <p:sp>
          <p:nvSpPr>
            <p:cNvPr id="8336" name="Rectangle 91"/>
            <p:cNvSpPr>
              <a:spLocks noChangeArrowheads="1"/>
            </p:cNvSpPr>
            <p:nvPr/>
          </p:nvSpPr>
          <p:spPr bwMode="auto">
            <a:xfrm>
              <a:off x="2152" y="283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M</a:t>
              </a:r>
            </a:p>
          </p:txBody>
        </p:sp>
        <p:sp>
          <p:nvSpPr>
            <p:cNvPr id="8337" name="Rectangle 92"/>
            <p:cNvSpPr>
              <a:spLocks noChangeArrowheads="1"/>
            </p:cNvSpPr>
            <p:nvPr/>
          </p:nvSpPr>
          <p:spPr bwMode="auto">
            <a:xfrm>
              <a:off x="1680" y="283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H</a:t>
              </a:r>
            </a:p>
          </p:txBody>
        </p:sp>
        <p:sp>
          <p:nvSpPr>
            <p:cNvPr id="8338" name="Rectangle 93"/>
            <p:cNvSpPr>
              <a:spLocks noChangeArrowheads="1"/>
            </p:cNvSpPr>
            <p:nvPr/>
          </p:nvSpPr>
          <p:spPr bwMode="auto">
            <a:xfrm>
              <a:off x="1440" y="283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C</a:t>
              </a:r>
            </a:p>
          </p:txBody>
        </p:sp>
        <p:sp>
          <p:nvSpPr>
            <p:cNvPr id="8339" name="Rectangle 94"/>
            <p:cNvSpPr>
              <a:spLocks noChangeArrowheads="1"/>
            </p:cNvSpPr>
            <p:nvPr/>
          </p:nvSpPr>
          <p:spPr bwMode="auto">
            <a:xfrm>
              <a:off x="960" y="2832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H</a:t>
              </a:r>
            </a:p>
          </p:txBody>
        </p:sp>
      </p:grpSp>
      <p:grpSp>
        <p:nvGrpSpPr>
          <p:cNvPr id="12" name="Group 95"/>
          <p:cNvGrpSpPr>
            <a:grpSpLocks/>
          </p:cNvGrpSpPr>
          <p:nvPr/>
        </p:nvGrpSpPr>
        <p:grpSpPr bwMode="auto">
          <a:xfrm>
            <a:off x="2743200" y="3276600"/>
            <a:ext cx="3429000" cy="384175"/>
            <a:chOff x="3216" y="2880"/>
            <a:chExt cx="2160" cy="242"/>
          </a:xfrm>
        </p:grpSpPr>
        <p:sp>
          <p:nvSpPr>
            <p:cNvPr id="8322" name="Rectangle 96"/>
            <p:cNvSpPr>
              <a:spLocks noChangeArrowheads="1"/>
            </p:cNvSpPr>
            <p:nvPr/>
          </p:nvSpPr>
          <p:spPr bwMode="auto">
            <a:xfrm>
              <a:off x="4656" y="2880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3" name="Rectangle 97"/>
            <p:cNvSpPr>
              <a:spLocks noChangeArrowheads="1"/>
            </p:cNvSpPr>
            <p:nvPr/>
          </p:nvSpPr>
          <p:spPr bwMode="auto">
            <a:xfrm>
              <a:off x="4896" y="2880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4" name="Rectangle 98"/>
            <p:cNvSpPr>
              <a:spLocks noChangeArrowheads="1"/>
            </p:cNvSpPr>
            <p:nvPr/>
          </p:nvSpPr>
          <p:spPr bwMode="auto">
            <a:xfrm>
              <a:off x="5136" y="2880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5" name="Rectangle 99"/>
            <p:cNvSpPr>
              <a:spLocks noChangeArrowheads="1"/>
            </p:cNvSpPr>
            <p:nvPr/>
          </p:nvSpPr>
          <p:spPr bwMode="auto">
            <a:xfrm>
              <a:off x="3216" y="2880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6" name="Rectangle 100"/>
            <p:cNvSpPr>
              <a:spLocks noChangeArrowheads="1"/>
            </p:cNvSpPr>
            <p:nvPr/>
          </p:nvSpPr>
          <p:spPr bwMode="auto">
            <a:xfrm>
              <a:off x="3696" y="2880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7" name="Rectangle 101"/>
            <p:cNvSpPr>
              <a:spLocks noChangeArrowheads="1"/>
            </p:cNvSpPr>
            <p:nvPr/>
          </p:nvSpPr>
          <p:spPr bwMode="auto">
            <a:xfrm>
              <a:off x="3936" y="2880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8" name="Rectangle 102"/>
            <p:cNvSpPr>
              <a:spLocks noChangeArrowheads="1"/>
            </p:cNvSpPr>
            <p:nvPr/>
          </p:nvSpPr>
          <p:spPr bwMode="auto">
            <a:xfrm>
              <a:off x="4416" y="2880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9" name="Rectangle 103"/>
            <p:cNvSpPr>
              <a:spLocks noChangeArrowheads="1"/>
            </p:cNvSpPr>
            <p:nvPr/>
          </p:nvSpPr>
          <p:spPr bwMode="auto">
            <a:xfrm>
              <a:off x="3456" y="2880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" name="Rectangle 104"/>
            <p:cNvSpPr>
              <a:spLocks noChangeArrowheads="1"/>
            </p:cNvSpPr>
            <p:nvPr/>
          </p:nvSpPr>
          <p:spPr bwMode="auto">
            <a:xfrm>
              <a:off x="4176" y="2880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8218" name="Group 105"/>
          <p:cNvGrpSpPr>
            <a:grpSpLocks/>
          </p:cNvGrpSpPr>
          <p:nvPr/>
        </p:nvGrpSpPr>
        <p:grpSpPr bwMode="auto">
          <a:xfrm>
            <a:off x="4648200" y="3657600"/>
            <a:ext cx="2667000" cy="382588"/>
            <a:chOff x="3216" y="2736"/>
            <a:chExt cx="1680" cy="241"/>
          </a:xfrm>
        </p:grpSpPr>
        <p:sp>
          <p:nvSpPr>
            <p:cNvPr id="19562" name="Rectangle 106"/>
            <p:cNvSpPr>
              <a:spLocks noChangeArrowheads="1"/>
            </p:cNvSpPr>
            <p:nvPr/>
          </p:nvSpPr>
          <p:spPr bwMode="auto">
            <a:xfrm>
              <a:off x="3216" y="273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V</a:t>
              </a:r>
            </a:p>
          </p:txBody>
        </p:sp>
        <p:sp>
          <p:nvSpPr>
            <p:cNvPr id="8316" name="Rectangle 107"/>
            <p:cNvSpPr>
              <a:spLocks noChangeArrowheads="1"/>
            </p:cNvSpPr>
            <p:nvPr/>
          </p:nvSpPr>
          <p:spPr bwMode="auto">
            <a:xfrm>
              <a:off x="4656" y="273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I</a:t>
              </a:r>
            </a:p>
          </p:txBody>
        </p:sp>
        <p:sp>
          <p:nvSpPr>
            <p:cNvPr id="8317" name="Rectangle 108"/>
            <p:cNvSpPr>
              <a:spLocks noChangeArrowheads="1"/>
            </p:cNvSpPr>
            <p:nvPr/>
          </p:nvSpPr>
          <p:spPr bwMode="auto">
            <a:xfrm>
              <a:off x="3936" y="273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G</a:t>
              </a:r>
            </a:p>
          </p:txBody>
        </p:sp>
        <p:sp>
          <p:nvSpPr>
            <p:cNvPr id="8318" name="Rectangle 109"/>
            <p:cNvSpPr>
              <a:spLocks noChangeArrowheads="1"/>
            </p:cNvSpPr>
            <p:nvPr/>
          </p:nvSpPr>
          <p:spPr bwMode="auto">
            <a:xfrm>
              <a:off x="3456" y="273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Ù</a:t>
              </a:r>
            </a:p>
          </p:txBody>
        </p:sp>
        <p:sp>
          <p:nvSpPr>
            <p:cNvPr id="8319" name="Rectangle 110"/>
            <p:cNvSpPr>
              <a:spLocks noChangeArrowheads="1"/>
            </p:cNvSpPr>
            <p:nvPr/>
          </p:nvSpPr>
          <p:spPr bwMode="auto">
            <a:xfrm>
              <a:off x="3696" y="273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  <p:sp>
          <p:nvSpPr>
            <p:cNvPr id="8320" name="Rectangle 111"/>
            <p:cNvSpPr>
              <a:spLocks noChangeArrowheads="1"/>
            </p:cNvSpPr>
            <p:nvPr/>
          </p:nvSpPr>
          <p:spPr bwMode="auto">
            <a:xfrm>
              <a:off x="4416" y="273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Ú</a:t>
              </a:r>
            </a:p>
          </p:txBody>
        </p:sp>
        <p:sp>
          <p:nvSpPr>
            <p:cNvPr id="8321" name="Rectangle 112"/>
            <p:cNvSpPr>
              <a:spLocks noChangeArrowheads="1"/>
            </p:cNvSpPr>
            <p:nvPr/>
          </p:nvSpPr>
          <p:spPr bwMode="auto">
            <a:xfrm>
              <a:off x="4176" y="2736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</p:grpSp>
      <p:grpSp>
        <p:nvGrpSpPr>
          <p:cNvPr id="14" name="Group 113"/>
          <p:cNvGrpSpPr>
            <a:grpSpLocks/>
          </p:cNvGrpSpPr>
          <p:nvPr/>
        </p:nvGrpSpPr>
        <p:grpSpPr bwMode="auto">
          <a:xfrm>
            <a:off x="4648200" y="3657600"/>
            <a:ext cx="2667000" cy="382588"/>
            <a:chOff x="1536" y="2544"/>
            <a:chExt cx="1680" cy="241"/>
          </a:xfrm>
        </p:grpSpPr>
        <p:sp>
          <p:nvSpPr>
            <p:cNvPr id="8308" name="Rectangle 114"/>
            <p:cNvSpPr>
              <a:spLocks noChangeArrowheads="1"/>
            </p:cNvSpPr>
            <p:nvPr/>
          </p:nvSpPr>
          <p:spPr bwMode="auto">
            <a:xfrm>
              <a:off x="2976" y="254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" name="Rectangle 115"/>
            <p:cNvSpPr>
              <a:spLocks noChangeArrowheads="1"/>
            </p:cNvSpPr>
            <p:nvPr/>
          </p:nvSpPr>
          <p:spPr bwMode="auto">
            <a:xfrm>
              <a:off x="1776" y="254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" name="Rectangle 116"/>
            <p:cNvSpPr>
              <a:spLocks noChangeArrowheads="1"/>
            </p:cNvSpPr>
            <p:nvPr/>
          </p:nvSpPr>
          <p:spPr bwMode="auto">
            <a:xfrm>
              <a:off x="2016" y="254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" name="Rectangle 117"/>
            <p:cNvSpPr>
              <a:spLocks noChangeArrowheads="1"/>
            </p:cNvSpPr>
            <p:nvPr/>
          </p:nvSpPr>
          <p:spPr bwMode="auto">
            <a:xfrm>
              <a:off x="2256" y="254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" name="Rectangle 118"/>
            <p:cNvSpPr>
              <a:spLocks noChangeArrowheads="1"/>
            </p:cNvSpPr>
            <p:nvPr/>
          </p:nvSpPr>
          <p:spPr bwMode="auto">
            <a:xfrm>
              <a:off x="2496" y="254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" name="Rectangle 119"/>
            <p:cNvSpPr>
              <a:spLocks noChangeArrowheads="1"/>
            </p:cNvSpPr>
            <p:nvPr/>
          </p:nvSpPr>
          <p:spPr bwMode="auto">
            <a:xfrm>
              <a:off x="2736" y="254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6" name="Rectangle 120"/>
            <p:cNvSpPr>
              <a:spLocks noChangeArrowheads="1"/>
            </p:cNvSpPr>
            <p:nvPr/>
          </p:nvSpPr>
          <p:spPr bwMode="auto">
            <a:xfrm>
              <a:off x="1536" y="2544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8220" name="Group 121"/>
          <p:cNvGrpSpPr>
            <a:grpSpLocks/>
          </p:cNvGrpSpPr>
          <p:nvPr/>
        </p:nvGrpSpPr>
        <p:grpSpPr bwMode="auto">
          <a:xfrm>
            <a:off x="3886200" y="4038600"/>
            <a:ext cx="1143000" cy="382588"/>
            <a:chOff x="2640" y="1488"/>
            <a:chExt cx="720" cy="241"/>
          </a:xfrm>
        </p:grpSpPr>
        <p:sp>
          <p:nvSpPr>
            <p:cNvPr id="8305" name="Rectangle 122"/>
            <p:cNvSpPr>
              <a:spLocks noChangeArrowheads="1"/>
            </p:cNvSpPr>
            <p:nvPr/>
          </p:nvSpPr>
          <p:spPr bwMode="auto">
            <a:xfrm>
              <a:off x="2640" y="148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C</a:t>
              </a:r>
            </a:p>
          </p:txBody>
        </p:sp>
        <p:sp>
          <p:nvSpPr>
            <p:cNvPr id="8306" name="Rectangle 123"/>
            <p:cNvSpPr>
              <a:spLocks noChangeArrowheads="1"/>
            </p:cNvSpPr>
            <p:nvPr/>
          </p:nvSpPr>
          <p:spPr bwMode="auto">
            <a:xfrm>
              <a:off x="2880" y="148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Ó</a:t>
              </a:r>
            </a:p>
          </p:txBody>
        </p:sp>
        <p:sp>
          <p:nvSpPr>
            <p:cNvPr id="19580" name="Rectangle 124"/>
            <p:cNvSpPr>
              <a:spLocks noChangeArrowheads="1"/>
            </p:cNvSpPr>
            <p:nvPr/>
          </p:nvSpPr>
          <p:spPr bwMode="auto">
            <a:xfrm>
              <a:off x="3120" y="1488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FF0000"/>
                  </a:solidFill>
                  <a:latin typeface="Arial"/>
                </a:rPr>
                <a:t>I</a:t>
              </a:r>
            </a:p>
          </p:txBody>
        </p:sp>
      </p:grpSp>
      <p:grpSp>
        <p:nvGrpSpPr>
          <p:cNvPr id="16" name="Group 125"/>
          <p:cNvGrpSpPr>
            <a:grpSpLocks/>
          </p:cNvGrpSpPr>
          <p:nvPr/>
        </p:nvGrpSpPr>
        <p:grpSpPr bwMode="auto">
          <a:xfrm>
            <a:off x="3886200" y="4038600"/>
            <a:ext cx="1143000" cy="382588"/>
            <a:chOff x="3840" y="1344"/>
            <a:chExt cx="720" cy="241"/>
          </a:xfrm>
        </p:grpSpPr>
        <p:sp>
          <p:nvSpPr>
            <p:cNvPr id="8302" name="Rectangle 126"/>
            <p:cNvSpPr>
              <a:spLocks noChangeArrowheads="1"/>
            </p:cNvSpPr>
            <p:nvPr/>
          </p:nvSpPr>
          <p:spPr bwMode="auto">
            <a:xfrm>
              <a:off x="3840" y="134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3" name="Rectangle 127"/>
            <p:cNvSpPr>
              <a:spLocks noChangeArrowheads="1"/>
            </p:cNvSpPr>
            <p:nvPr/>
          </p:nvSpPr>
          <p:spPr bwMode="auto">
            <a:xfrm>
              <a:off x="4080" y="134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4" name="Rectangle 128"/>
            <p:cNvSpPr>
              <a:spLocks noChangeArrowheads="1"/>
            </p:cNvSpPr>
            <p:nvPr/>
          </p:nvSpPr>
          <p:spPr bwMode="auto">
            <a:xfrm>
              <a:off x="4320" y="1344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8222" name="Group 129"/>
          <p:cNvGrpSpPr>
            <a:grpSpLocks/>
          </p:cNvGrpSpPr>
          <p:nvPr/>
        </p:nvGrpSpPr>
        <p:grpSpPr bwMode="auto">
          <a:xfrm>
            <a:off x="3505200" y="4419600"/>
            <a:ext cx="3048000" cy="382588"/>
            <a:chOff x="2064" y="1920"/>
            <a:chExt cx="1920" cy="241"/>
          </a:xfrm>
        </p:grpSpPr>
        <p:sp>
          <p:nvSpPr>
            <p:cNvPr id="19586" name="Rectangle 130"/>
            <p:cNvSpPr>
              <a:spLocks noChangeArrowheads="1"/>
            </p:cNvSpPr>
            <p:nvPr/>
          </p:nvSpPr>
          <p:spPr bwMode="auto">
            <a:xfrm>
              <a:off x="2784" y="1920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FF0000"/>
                  </a:solidFill>
                  <a:latin typeface="Arial"/>
                </a:rPr>
                <a:t>Ệ</a:t>
              </a:r>
            </a:p>
          </p:txBody>
        </p:sp>
        <p:sp>
          <p:nvSpPr>
            <p:cNvPr id="8295" name="Rectangle 131"/>
            <p:cNvSpPr>
              <a:spLocks noChangeArrowheads="1"/>
            </p:cNvSpPr>
            <p:nvPr/>
          </p:nvSpPr>
          <p:spPr bwMode="auto">
            <a:xfrm>
              <a:off x="2304" y="19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H</a:t>
              </a:r>
            </a:p>
          </p:txBody>
        </p:sp>
        <p:sp>
          <p:nvSpPr>
            <p:cNvPr id="8296" name="Rectangle 132"/>
            <p:cNvSpPr>
              <a:spLocks noChangeArrowheads="1"/>
            </p:cNvSpPr>
            <p:nvPr/>
          </p:nvSpPr>
          <p:spPr bwMode="auto">
            <a:xfrm>
              <a:off x="2544" y="19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I</a:t>
              </a:r>
            </a:p>
          </p:txBody>
        </p:sp>
        <p:sp>
          <p:nvSpPr>
            <p:cNvPr id="8297" name="Rectangle 133"/>
            <p:cNvSpPr>
              <a:spLocks noChangeArrowheads="1"/>
            </p:cNvSpPr>
            <p:nvPr/>
          </p:nvSpPr>
          <p:spPr bwMode="auto">
            <a:xfrm>
              <a:off x="3744" y="19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I</a:t>
              </a:r>
            </a:p>
          </p:txBody>
        </p:sp>
        <p:sp>
          <p:nvSpPr>
            <p:cNvPr id="8298" name="Rectangle 134"/>
            <p:cNvSpPr>
              <a:spLocks noChangeArrowheads="1"/>
            </p:cNvSpPr>
            <p:nvPr/>
          </p:nvSpPr>
          <p:spPr bwMode="auto">
            <a:xfrm>
              <a:off x="3504" y="19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Ớ</a:t>
              </a:r>
            </a:p>
          </p:txBody>
        </p:sp>
        <p:sp>
          <p:nvSpPr>
            <p:cNvPr id="8299" name="Rectangle 135"/>
            <p:cNvSpPr>
              <a:spLocks noChangeArrowheads="1"/>
            </p:cNvSpPr>
            <p:nvPr/>
          </p:nvSpPr>
          <p:spPr bwMode="auto">
            <a:xfrm>
              <a:off x="3264" y="19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Đ</a:t>
              </a:r>
            </a:p>
          </p:txBody>
        </p:sp>
        <p:sp>
          <p:nvSpPr>
            <p:cNvPr id="8300" name="Rectangle 136"/>
            <p:cNvSpPr>
              <a:spLocks noChangeArrowheads="1"/>
            </p:cNvSpPr>
            <p:nvPr/>
          </p:nvSpPr>
          <p:spPr bwMode="auto">
            <a:xfrm>
              <a:off x="3024" y="19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T</a:t>
              </a:r>
            </a:p>
          </p:txBody>
        </p:sp>
        <p:sp>
          <p:nvSpPr>
            <p:cNvPr id="8301" name="Rectangle 137"/>
            <p:cNvSpPr>
              <a:spLocks noChangeArrowheads="1"/>
            </p:cNvSpPr>
            <p:nvPr/>
          </p:nvSpPr>
          <p:spPr bwMode="auto">
            <a:xfrm>
              <a:off x="2064" y="192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</p:grpSp>
      <p:grpSp>
        <p:nvGrpSpPr>
          <p:cNvPr id="18" name="Group 138"/>
          <p:cNvGrpSpPr>
            <a:grpSpLocks/>
          </p:cNvGrpSpPr>
          <p:nvPr/>
        </p:nvGrpSpPr>
        <p:grpSpPr bwMode="auto">
          <a:xfrm>
            <a:off x="3505200" y="4419600"/>
            <a:ext cx="3048000" cy="382588"/>
            <a:chOff x="3120" y="1440"/>
            <a:chExt cx="1920" cy="241"/>
          </a:xfrm>
        </p:grpSpPr>
        <p:sp>
          <p:nvSpPr>
            <p:cNvPr id="8286" name="Rectangle 139"/>
            <p:cNvSpPr>
              <a:spLocks noChangeArrowheads="1"/>
            </p:cNvSpPr>
            <p:nvPr/>
          </p:nvSpPr>
          <p:spPr bwMode="auto">
            <a:xfrm>
              <a:off x="3600" y="144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Rectangle 140"/>
            <p:cNvSpPr>
              <a:spLocks noChangeArrowheads="1"/>
            </p:cNvSpPr>
            <p:nvPr/>
          </p:nvSpPr>
          <p:spPr bwMode="auto">
            <a:xfrm>
              <a:off x="4080" y="144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8" name="Rectangle 141"/>
            <p:cNvSpPr>
              <a:spLocks noChangeArrowheads="1"/>
            </p:cNvSpPr>
            <p:nvPr/>
          </p:nvSpPr>
          <p:spPr bwMode="auto">
            <a:xfrm>
              <a:off x="4320" y="144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9" name="Rectangle 142"/>
            <p:cNvSpPr>
              <a:spLocks noChangeArrowheads="1"/>
            </p:cNvSpPr>
            <p:nvPr/>
          </p:nvSpPr>
          <p:spPr bwMode="auto">
            <a:xfrm>
              <a:off x="4560" y="144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0" name="Rectangle 143"/>
            <p:cNvSpPr>
              <a:spLocks noChangeArrowheads="1"/>
            </p:cNvSpPr>
            <p:nvPr/>
          </p:nvSpPr>
          <p:spPr bwMode="auto">
            <a:xfrm>
              <a:off x="4800" y="144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1" name="Rectangle 144"/>
            <p:cNvSpPr>
              <a:spLocks noChangeArrowheads="1"/>
            </p:cNvSpPr>
            <p:nvPr/>
          </p:nvSpPr>
          <p:spPr bwMode="auto">
            <a:xfrm>
              <a:off x="3360" y="144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Rectangle 145"/>
            <p:cNvSpPr>
              <a:spLocks noChangeArrowheads="1"/>
            </p:cNvSpPr>
            <p:nvPr/>
          </p:nvSpPr>
          <p:spPr bwMode="auto">
            <a:xfrm>
              <a:off x="3120" y="144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2" name="Rectangle 146"/>
            <p:cNvSpPr>
              <a:spLocks noChangeArrowheads="1"/>
            </p:cNvSpPr>
            <p:nvPr/>
          </p:nvSpPr>
          <p:spPr bwMode="auto">
            <a:xfrm>
              <a:off x="3840" y="1440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8224" name="Group 147"/>
          <p:cNvGrpSpPr>
            <a:grpSpLocks/>
          </p:cNvGrpSpPr>
          <p:nvPr/>
        </p:nvGrpSpPr>
        <p:grpSpPr bwMode="auto">
          <a:xfrm>
            <a:off x="4267200" y="4800600"/>
            <a:ext cx="3429000" cy="384175"/>
            <a:chOff x="2256" y="1824"/>
            <a:chExt cx="2160" cy="242"/>
          </a:xfrm>
        </p:grpSpPr>
        <p:sp>
          <p:nvSpPr>
            <p:cNvPr id="19604" name="Rectangle 148"/>
            <p:cNvSpPr>
              <a:spLocks noChangeArrowheads="1"/>
            </p:cNvSpPr>
            <p:nvPr/>
          </p:nvSpPr>
          <p:spPr bwMode="auto">
            <a:xfrm>
              <a:off x="2256" y="1824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T</a:t>
              </a:r>
            </a:p>
          </p:txBody>
        </p:sp>
        <p:sp>
          <p:nvSpPr>
            <p:cNvPr id="8278" name="Rectangle 149"/>
            <p:cNvSpPr>
              <a:spLocks noChangeArrowheads="1"/>
            </p:cNvSpPr>
            <p:nvPr/>
          </p:nvSpPr>
          <p:spPr bwMode="auto">
            <a:xfrm>
              <a:off x="3696" y="182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Y</a:t>
              </a:r>
            </a:p>
          </p:txBody>
        </p:sp>
        <p:sp>
          <p:nvSpPr>
            <p:cNvPr id="8279" name="Rectangle 150"/>
            <p:cNvSpPr>
              <a:spLocks noChangeArrowheads="1"/>
            </p:cNvSpPr>
            <p:nvPr/>
          </p:nvSpPr>
          <p:spPr bwMode="auto">
            <a:xfrm>
              <a:off x="3456" y="182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U</a:t>
              </a:r>
            </a:p>
          </p:txBody>
        </p:sp>
        <p:sp>
          <p:nvSpPr>
            <p:cNvPr id="8280" name="Rectangle 151"/>
            <p:cNvSpPr>
              <a:spLocks noChangeArrowheads="1"/>
            </p:cNvSpPr>
            <p:nvPr/>
          </p:nvSpPr>
          <p:spPr bwMode="auto">
            <a:xfrm>
              <a:off x="3216" y="182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G</a:t>
              </a:r>
            </a:p>
          </p:txBody>
        </p:sp>
        <p:sp>
          <p:nvSpPr>
            <p:cNvPr id="8281" name="Rectangle 152"/>
            <p:cNvSpPr>
              <a:spLocks noChangeArrowheads="1"/>
            </p:cNvSpPr>
            <p:nvPr/>
          </p:nvSpPr>
          <p:spPr bwMode="auto">
            <a:xfrm>
              <a:off x="2976" y="182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  <p:sp>
          <p:nvSpPr>
            <p:cNvPr id="8282" name="Rectangle 153"/>
            <p:cNvSpPr>
              <a:spLocks noChangeArrowheads="1"/>
            </p:cNvSpPr>
            <p:nvPr/>
          </p:nvSpPr>
          <p:spPr bwMode="auto">
            <a:xfrm>
              <a:off x="2736" y="182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Y</a:t>
              </a:r>
            </a:p>
          </p:txBody>
        </p:sp>
        <p:sp>
          <p:nvSpPr>
            <p:cNvPr id="8283" name="Rectangle 154"/>
            <p:cNvSpPr>
              <a:spLocks noChangeArrowheads="1"/>
            </p:cNvSpPr>
            <p:nvPr/>
          </p:nvSpPr>
          <p:spPr bwMode="auto">
            <a:xfrm>
              <a:off x="2496" y="182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Â</a:t>
              </a:r>
            </a:p>
          </p:txBody>
        </p:sp>
        <p:sp>
          <p:nvSpPr>
            <p:cNvPr id="8284" name="Rectangle 155"/>
            <p:cNvSpPr>
              <a:spLocks noChangeArrowheads="1"/>
            </p:cNvSpPr>
            <p:nvPr/>
          </p:nvSpPr>
          <p:spPr bwMode="auto">
            <a:xfrm>
              <a:off x="4176" y="182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N</a:t>
              </a:r>
            </a:p>
          </p:txBody>
        </p:sp>
        <p:sp>
          <p:nvSpPr>
            <p:cNvPr id="8285" name="Rectangle 156"/>
            <p:cNvSpPr>
              <a:spLocks noChangeArrowheads="1"/>
            </p:cNvSpPr>
            <p:nvPr/>
          </p:nvSpPr>
          <p:spPr bwMode="auto">
            <a:xfrm>
              <a:off x="3936" y="182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Ê</a:t>
              </a:r>
            </a:p>
          </p:txBody>
        </p:sp>
      </p:grpSp>
      <p:grpSp>
        <p:nvGrpSpPr>
          <p:cNvPr id="20" name="Group 157"/>
          <p:cNvGrpSpPr>
            <a:grpSpLocks/>
          </p:cNvGrpSpPr>
          <p:nvPr/>
        </p:nvGrpSpPr>
        <p:grpSpPr bwMode="auto">
          <a:xfrm>
            <a:off x="4267200" y="4800600"/>
            <a:ext cx="3429000" cy="384175"/>
            <a:chOff x="3216" y="2208"/>
            <a:chExt cx="2160" cy="242"/>
          </a:xfrm>
        </p:grpSpPr>
        <p:sp>
          <p:nvSpPr>
            <p:cNvPr id="8268" name="Rectangle 158"/>
            <p:cNvSpPr>
              <a:spLocks noChangeArrowheads="1"/>
            </p:cNvSpPr>
            <p:nvPr/>
          </p:nvSpPr>
          <p:spPr bwMode="auto">
            <a:xfrm>
              <a:off x="513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Rectangle 159"/>
            <p:cNvSpPr>
              <a:spLocks noChangeArrowheads="1"/>
            </p:cNvSpPr>
            <p:nvPr/>
          </p:nvSpPr>
          <p:spPr bwMode="auto">
            <a:xfrm>
              <a:off x="489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Rectangle 160"/>
            <p:cNvSpPr>
              <a:spLocks noChangeArrowheads="1"/>
            </p:cNvSpPr>
            <p:nvPr/>
          </p:nvSpPr>
          <p:spPr bwMode="auto">
            <a:xfrm>
              <a:off x="465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Rectangle 161"/>
            <p:cNvSpPr>
              <a:spLocks noChangeArrowheads="1"/>
            </p:cNvSpPr>
            <p:nvPr/>
          </p:nvSpPr>
          <p:spPr bwMode="auto">
            <a:xfrm>
              <a:off x="441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2" name="Rectangle 162"/>
            <p:cNvSpPr>
              <a:spLocks noChangeArrowheads="1"/>
            </p:cNvSpPr>
            <p:nvPr/>
          </p:nvSpPr>
          <p:spPr bwMode="auto">
            <a:xfrm>
              <a:off x="345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Rectangle 163"/>
            <p:cNvSpPr>
              <a:spLocks noChangeArrowheads="1"/>
            </p:cNvSpPr>
            <p:nvPr/>
          </p:nvSpPr>
          <p:spPr bwMode="auto">
            <a:xfrm>
              <a:off x="369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" name="Rectangle 164"/>
            <p:cNvSpPr>
              <a:spLocks noChangeArrowheads="1"/>
            </p:cNvSpPr>
            <p:nvPr/>
          </p:nvSpPr>
          <p:spPr bwMode="auto">
            <a:xfrm>
              <a:off x="393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5" name="Rectangle 165"/>
            <p:cNvSpPr>
              <a:spLocks noChangeArrowheads="1"/>
            </p:cNvSpPr>
            <p:nvPr/>
          </p:nvSpPr>
          <p:spPr bwMode="auto">
            <a:xfrm>
              <a:off x="417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2" name="Rectangle 166"/>
            <p:cNvSpPr>
              <a:spLocks noChangeArrowheads="1"/>
            </p:cNvSpPr>
            <p:nvPr/>
          </p:nvSpPr>
          <p:spPr bwMode="auto">
            <a:xfrm>
              <a:off x="321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8226" name="Group 167"/>
          <p:cNvGrpSpPr>
            <a:grpSpLocks/>
          </p:cNvGrpSpPr>
          <p:nvPr/>
        </p:nvGrpSpPr>
        <p:grpSpPr bwMode="auto">
          <a:xfrm>
            <a:off x="3136900" y="5181600"/>
            <a:ext cx="1892300" cy="384175"/>
            <a:chOff x="1976" y="3264"/>
            <a:chExt cx="1192" cy="242"/>
          </a:xfrm>
        </p:grpSpPr>
        <p:sp>
          <p:nvSpPr>
            <p:cNvPr id="8263" name="Rectangle 168"/>
            <p:cNvSpPr>
              <a:spLocks noChangeArrowheads="1"/>
            </p:cNvSpPr>
            <p:nvPr/>
          </p:nvSpPr>
          <p:spPr bwMode="auto">
            <a:xfrm>
              <a:off x="1976" y="326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H</a:t>
              </a:r>
            </a:p>
          </p:txBody>
        </p:sp>
        <p:sp>
          <p:nvSpPr>
            <p:cNvPr id="8264" name="Rectangle 169"/>
            <p:cNvSpPr>
              <a:spLocks noChangeArrowheads="1"/>
            </p:cNvSpPr>
            <p:nvPr/>
          </p:nvSpPr>
          <p:spPr bwMode="auto">
            <a:xfrm>
              <a:off x="2216" y="326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À</a:t>
              </a:r>
            </a:p>
          </p:txBody>
        </p:sp>
        <p:sp>
          <p:nvSpPr>
            <p:cNvPr id="8265" name="Rectangle 170"/>
            <p:cNvSpPr>
              <a:spLocks noChangeArrowheads="1"/>
            </p:cNvSpPr>
            <p:nvPr/>
          </p:nvSpPr>
          <p:spPr bwMode="auto">
            <a:xfrm>
              <a:off x="2928" y="326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I</a:t>
              </a:r>
            </a:p>
          </p:txBody>
        </p:sp>
        <p:sp>
          <p:nvSpPr>
            <p:cNvPr id="8266" name="Rectangle 171"/>
            <p:cNvSpPr>
              <a:spLocks noChangeArrowheads="1"/>
            </p:cNvSpPr>
            <p:nvPr/>
          </p:nvSpPr>
          <p:spPr bwMode="auto">
            <a:xfrm>
              <a:off x="2688" y="3264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Ộ</a:t>
              </a:r>
            </a:p>
          </p:txBody>
        </p:sp>
        <p:sp>
          <p:nvSpPr>
            <p:cNvPr id="19628" name="Rectangle 172"/>
            <p:cNvSpPr>
              <a:spLocks noChangeArrowheads="1"/>
            </p:cNvSpPr>
            <p:nvPr/>
          </p:nvSpPr>
          <p:spPr bwMode="auto">
            <a:xfrm>
              <a:off x="2448" y="3264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N</a:t>
              </a:r>
            </a:p>
          </p:txBody>
        </p:sp>
      </p:grpSp>
      <p:grpSp>
        <p:nvGrpSpPr>
          <p:cNvPr id="22" name="Group 173"/>
          <p:cNvGrpSpPr>
            <a:grpSpLocks/>
          </p:cNvGrpSpPr>
          <p:nvPr/>
        </p:nvGrpSpPr>
        <p:grpSpPr bwMode="auto">
          <a:xfrm>
            <a:off x="3124200" y="5181600"/>
            <a:ext cx="1905000" cy="384175"/>
            <a:chOff x="1296" y="2208"/>
            <a:chExt cx="1200" cy="242"/>
          </a:xfrm>
        </p:grpSpPr>
        <p:sp>
          <p:nvSpPr>
            <p:cNvPr id="8258" name="Rectangle 174"/>
            <p:cNvSpPr>
              <a:spLocks noChangeArrowheads="1"/>
            </p:cNvSpPr>
            <p:nvPr/>
          </p:nvSpPr>
          <p:spPr bwMode="auto">
            <a:xfrm>
              <a:off x="225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Rectangle 175"/>
            <p:cNvSpPr>
              <a:spLocks noChangeArrowheads="1"/>
            </p:cNvSpPr>
            <p:nvPr/>
          </p:nvSpPr>
          <p:spPr bwMode="auto">
            <a:xfrm>
              <a:off x="201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Rectangle 176"/>
            <p:cNvSpPr>
              <a:spLocks noChangeArrowheads="1"/>
            </p:cNvSpPr>
            <p:nvPr/>
          </p:nvSpPr>
          <p:spPr bwMode="auto">
            <a:xfrm>
              <a:off x="153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Rectangle 177"/>
            <p:cNvSpPr>
              <a:spLocks noChangeArrowheads="1"/>
            </p:cNvSpPr>
            <p:nvPr/>
          </p:nvSpPr>
          <p:spPr bwMode="auto">
            <a:xfrm>
              <a:off x="1296" y="2208"/>
              <a:ext cx="240" cy="2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4" name="Rectangle 178"/>
            <p:cNvSpPr>
              <a:spLocks noChangeArrowheads="1"/>
            </p:cNvSpPr>
            <p:nvPr/>
          </p:nvSpPr>
          <p:spPr bwMode="auto">
            <a:xfrm>
              <a:off x="1776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8228" name="Group 179"/>
          <p:cNvGrpSpPr>
            <a:grpSpLocks/>
          </p:cNvGrpSpPr>
          <p:nvPr/>
        </p:nvGrpSpPr>
        <p:grpSpPr bwMode="auto">
          <a:xfrm>
            <a:off x="3124200" y="5562600"/>
            <a:ext cx="762000" cy="382588"/>
            <a:chOff x="4512" y="2208"/>
            <a:chExt cx="480" cy="241"/>
          </a:xfrm>
        </p:grpSpPr>
        <p:sp>
          <p:nvSpPr>
            <p:cNvPr id="19636" name="Rectangle 180"/>
            <p:cNvSpPr>
              <a:spLocks noChangeArrowheads="1"/>
            </p:cNvSpPr>
            <p:nvPr/>
          </p:nvSpPr>
          <p:spPr bwMode="auto">
            <a:xfrm>
              <a:off x="4752" y="2208"/>
              <a:ext cx="240" cy="24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8257" name="Rectangle 181"/>
            <p:cNvSpPr>
              <a:spLocks noChangeArrowheads="1"/>
            </p:cNvSpPr>
            <p:nvPr/>
          </p:nvSpPr>
          <p:spPr bwMode="auto">
            <a:xfrm>
              <a:off x="4512" y="2208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1</a:t>
              </a:r>
            </a:p>
          </p:txBody>
        </p:sp>
      </p:grpSp>
      <p:grpSp>
        <p:nvGrpSpPr>
          <p:cNvPr id="24" name="Group 182"/>
          <p:cNvGrpSpPr>
            <a:grpSpLocks/>
          </p:cNvGrpSpPr>
          <p:nvPr/>
        </p:nvGrpSpPr>
        <p:grpSpPr bwMode="auto">
          <a:xfrm>
            <a:off x="3124200" y="5562600"/>
            <a:ext cx="762000" cy="382588"/>
            <a:chOff x="4704" y="3600"/>
            <a:chExt cx="480" cy="241"/>
          </a:xfrm>
        </p:grpSpPr>
        <p:sp>
          <p:nvSpPr>
            <p:cNvPr id="19639" name="Rectangle 183"/>
            <p:cNvSpPr>
              <a:spLocks noChangeArrowheads="1"/>
            </p:cNvSpPr>
            <p:nvPr/>
          </p:nvSpPr>
          <p:spPr bwMode="auto">
            <a:xfrm>
              <a:off x="4944" y="3600"/>
              <a:ext cx="240" cy="24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255" name="Rectangle 184"/>
            <p:cNvSpPr>
              <a:spLocks noChangeArrowheads="1"/>
            </p:cNvSpPr>
            <p:nvPr/>
          </p:nvSpPr>
          <p:spPr bwMode="auto">
            <a:xfrm>
              <a:off x="4704" y="360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30" name="Group 185"/>
          <p:cNvGrpSpPr>
            <a:grpSpLocks/>
          </p:cNvGrpSpPr>
          <p:nvPr/>
        </p:nvGrpSpPr>
        <p:grpSpPr bwMode="auto">
          <a:xfrm>
            <a:off x="3124200" y="5943600"/>
            <a:ext cx="1524000" cy="384175"/>
            <a:chOff x="2544" y="2064"/>
            <a:chExt cx="960" cy="242"/>
          </a:xfrm>
        </p:grpSpPr>
        <p:sp>
          <p:nvSpPr>
            <p:cNvPr id="8250" name="Rectangle 186"/>
            <p:cNvSpPr>
              <a:spLocks noChangeArrowheads="1"/>
            </p:cNvSpPr>
            <p:nvPr/>
          </p:nvSpPr>
          <p:spPr bwMode="auto">
            <a:xfrm>
              <a:off x="3264" y="206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I</a:t>
              </a:r>
            </a:p>
          </p:txBody>
        </p:sp>
        <p:sp>
          <p:nvSpPr>
            <p:cNvPr id="8251" name="Rectangle 187"/>
            <p:cNvSpPr>
              <a:spLocks noChangeArrowheads="1"/>
            </p:cNvSpPr>
            <p:nvPr/>
          </p:nvSpPr>
          <p:spPr bwMode="auto">
            <a:xfrm>
              <a:off x="2784" y="206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U</a:t>
              </a:r>
            </a:p>
          </p:txBody>
        </p:sp>
        <p:sp>
          <p:nvSpPr>
            <p:cNvPr id="8252" name="Rectangle 188"/>
            <p:cNvSpPr>
              <a:spLocks noChangeArrowheads="1"/>
            </p:cNvSpPr>
            <p:nvPr/>
          </p:nvSpPr>
          <p:spPr bwMode="auto">
            <a:xfrm>
              <a:off x="3024" y="2064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66CCFF"/>
                  </a:solidFill>
                </a:rPr>
                <a:t>Ố</a:t>
              </a:r>
            </a:p>
          </p:txBody>
        </p:sp>
        <p:sp>
          <p:nvSpPr>
            <p:cNvPr id="19645" name="Rectangle 189"/>
            <p:cNvSpPr>
              <a:spLocks noChangeArrowheads="1"/>
            </p:cNvSpPr>
            <p:nvPr/>
          </p:nvSpPr>
          <p:spPr bwMode="auto">
            <a:xfrm>
              <a:off x="2544" y="2064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M</a:t>
              </a:r>
            </a:p>
          </p:txBody>
        </p:sp>
      </p:grpSp>
      <p:grpSp>
        <p:nvGrpSpPr>
          <p:cNvPr id="26" name="Group 190"/>
          <p:cNvGrpSpPr>
            <a:grpSpLocks/>
          </p:cNvGrpSpPr>
          <p:nvPr/>
        </p:nvGrpSpPr>
        <p:grpSpPr bwMode="auto">
          <a:xfrm>
            <a:off x="3124200" y="5943600"/>
            <a:ext cx="1524000" cy="382588"/>
            <a:chOff x="3888" y="2160"/>
            <a:chExt cx="960" cy="241"/>
          </a:xfrm>
        </p:grpSpPr>
        <p:sp>
          <p:nvSpPr>
            <p:cNvPr id="8246" name="Rectangle 191"/>
            <p:cNvSpPr>
              <a:spLocks noChangeArrowheads="1"/>
            </p:cNvSpPr>
            <p:nvPr/>
          </p:nvSpPr>
          <p:spPr bwMode="auto">
            <a:xfrm>
              <a:off x="4128" y="216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Rectangle 192"/>
            <p:cNvSpPr>
              <a:spLocks noChangeArrowheads="1"/>
            </p:cNvSpPr>
            <p:nvPr/>
          </p:nvSpPr>
          <p:spPr bwMode="auto">
            <a:xfrm>
              <a:off x="4368" y="216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Rectangle 193"/>
            <p:cNvSpPr>
              <a:spLocks noChangeArrowheads="1"/>
            </p:cNvSpPr>
            <p:nvPr/>
          </p:nvSpPr>
          <p:spPr bwMode="auto">
            <a:xfrm>
              <a:off x="4608" y="2160"/>
              <a:ext cx="240" cy="24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0" name="Rectangle 194"/>
            <p:cNvSpPr>
              <a:spLocks noChangeArrowheads="1"/>
            </p:cNvSpPr>
            <p:nvPr/>
          </p:nvSpPr>
          <p:spPr bwMode="auto">
            <a:xfrm>
              <a:off x="3888" y="2160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sp>
        <p:nvSpPr>
          <p:cNvPr id="19651" name="AutoShape 195"/>
          <p:cNvSpPr>
            <a:spLocks noChangeArrowheads="1"/>
          </p:cNvSpPr>
          <p:nvPr/>
        </p:nvSpPr>
        <p:spPr bwMode="auto">
          <a:xfrm>
            <a:off x="533400" y="304800"/>
            <a:ext cx="914400" cy="838200"/>
          </a:xfrm>
          <a:prstGeom prst="sun">
            <a:avLst>
              <a:gd name="adj" fmla="val 237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96"/>
          <p:cNvGrpSpPr>
            <a:grpSpLocks/>
          </p:cNvGrpSpPr>
          <p:nvPr/>
        </p:nvGrpSpPr>
        <p:grpSpPr bwMode="auto">
          <a:xfrm>
            <a:off x="3124200" y="1752600"/>
            <a:ext cx="1905000" cy="4573588"/>
            <a:chOff x="2064" y="1056"/>
            <a:chExt cx="1200" cy="2881"/>
          </a:xfrm>
        </p:grpSpPr>
        <p:sp>
          <p:nvSpPr>
            <p:cNvPr id="19653" name="Rectangle 197"/>
            <p:cNvSpPr>
              <a:spLocks noChangeArrowheads="1"/>
            </p:cNvSpPr>
            <p:nvPr/>
          </p:nvSpPr>
          <p:spPr bwMode="auto">
            <a:xfrm>
              <a:off x="3024" y="1056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Đ</a:t>
              </a:r>
            </a:p>
          </p:txBody>
        </p:sp>
        <p:sp>
          <p:nvSpPr>
            <p:cNvPr id="19654" name="Rectangle 198"/>
            <p:cNvSpPr>
              <a:spLocks noChangeArrowheads="1"/>
            </p:cNvSpPr>
            <p:nvPr/>
          </p:nvSpPr>
          <p:spPr bwMode="auto">
            <a:xfrm>
              <a:off x="2784" y="297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T</a:t>
              </a:r>
            </a:p>
          </p:txBody>
        </p:sp>
        <p:sp>
          <p:nvSpPr>
            <p:cNvPr id="19655" name="Rectangle 199"/>
            <p:cNvSpPr>
              <a:spLocks noChangeArrowheads="1"/>
            </p:cNvSpPr>
            <p:nvPr/>
          </p:nvSpPr>
          <p:spPr bwMode="auto">
            <a:xfrm>
              <a:off x="3024" y="273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Ệ</a:t>
              </a:r>
            </a:p>
          </p:txBody>
        </p:sp>
        <p:sp>
          <p:nvSpPr>
            <p:cNvPr id="19656" name="Rectangle 200"/>
            <p:cNvSpPr>
              <a:spLocks noChangeArrowheads="1"/>
            </p:cNvSpPr>
            <p:nvPr/>
          </p:nvSpPr>
          <p:spPr bwMode="auto">
            <a:xfrm>
              <a:off x="2544" y="321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N</a:t>
              </a:r>
            </a:p>
          </p:txBody>
        </p:sp>
        <p:sp>
          <p:nvSpPr>
            <p:cNvPr id="19657" name="Rectangle 201"/>
            <p:cNvSpPr>
              <a:spLocks noChangeArrowheads="1"/>
            </p:cNvSpPr>
            <p:nvPr/>
          </p:nvSpPr>
          <p:spPr bwMode="auto">
            <a:xfrm>
              <a:off x="2544" y="1776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L</a:t>
              </a:r>
            </a:p>
          </p:txBody>
        </p:sp>
        <p:sp>
          <p:nvSpPr>
            <p:cNvPr id="19658" name="Rectangle 202"/>
            <p:cNvSpPr>
              <a:spLocks noChangeArrowheads="1"/>
            </p:cNvSpPr>
            <p:nvPr/>
          </p:nvSpPr>
          <p:spPr bwMode="auto">
            <a:xfrm>
              <a:off x="3024" y="249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19659" name="Rectangle 203"/>
            <p:cNvSpPr>
              <a:spLocks noChangeArrowheads="1"/>
            </p:cNvSpPr>
            <p:nvPr/>
          </p:nvSpPr>
          <p:spPr bwMode="auto">
            <a:xfrm>
              <a:off x="2784" y="1296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Ị</a:t>
              </a:r>
            </a:p>
          </p:txBody>
        </p:sp>
        <p:sp>
          <p:nvSpPr>
            <p:cNvPr id="19660" name="Rectangle 204"/>
            <p:cNvSpPr>
              <a:spLocks noChangeArrowheads="1"/>
            </p:cNvSpPr>
            <p:nvPr/>
          </p:nvSpPr>
          <p:spPr bwMode="auto">
            <a:xfrm>
              <a:off x="2304" y="345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19661" name="Rectangle 205"/>
            <p:cNvSpPr>
              <a:spLocks noChangeArrowheads="1"/>
            </p:cNvSpPr>
            <p:nvPr/>
          </p:nvSpPr>
          <p:spPr bwMode="auto">
            <a:xfrm>
              <a:off x="2784" y="2016"/>
              <a:ext cx="240" cy="2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Í</a:t>
              </a:r>
            </a:p>
          </p:txBody>
        </p:sp>
        <p:sp>
          <p:nvSpPr>
            <p:cNvPr id="19662" name="Rectangle 206"/>
            <p:cNvSpPr>
              <a:spLocks noChangeArrowheads="1"/>
            </p:cNvSpPr>
            <p:nvPr/>
          </p:nvSpPr>
          <p:spPr bwMode="auto">
            <a:xfrm>
              <a:off x="2544" y="153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19663" name="Rectangle 207"/>
            <p:cNvSpPr>
              <a:spLocks noChangeArrowheads="1"/>
            </p:cNvSpPr>
            <p:nvPr/>
          </p:nvSpPr>
          <p:spPr bwMode="auto">
            <a:xfrm>
              <a:off x="2064" y="369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M</a:t>
              </a:r>
            </a:p>
          </p:txBody>
        </p:sp>
        <p:sp>
          <p:nvSpPr>
            <p:cNvPr id="19664" name="Rectangle 208"/>
            <p:cNvSpPr>
              <a:spLocks noChangeArrowheads="1"/>
            </p:cNvSpPr>
            <p:nvPr/>
          </p:nvSpPr>
          <p:spPr bwMode="auto">
            <a:xfrm>
              <a:off x="3024" y="2256"/>
              <a:ext cx="240" cy="24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Arial"/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4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9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51"/>
                  </p:tgtEl>
                </p:cond>
              </p:nextCondLst>
            </p:seq>
          </p:childTnLst>
        </p:cTn>
      </p:par>
    </p:tnLst>
    <p:bldLst>
      <p:bldP spid="19460" grpId="0" animBg="1"/>
      <p:bldP spid="19460" grpId="1" animBg="1"/>
      <p:bldP spid="19461" grpId="0" animBg="1"/>
      <p:bldP spid="19461" grpId="1" animBg="1"/>
      <p:bldP spid="19462" grpId="0" animBg="1"/>
      <p:bldP spid="19462" grpId="1" animBg="1"/>
      <p:bldP spid="19463" grpId="0" animBg="1"/>
      <p:bldP spid="19463" grpId="1" animBg="1"/>
      <p:bldP spid="19464" grpId="0" animBg="1"/>
      <p:bldP spid="19464" grpId="1" animBg="1"/>
      <p:bldP spid="19465" grpId="0" animBg="1"/>
      <p:bldP spid="19465" grpId="1" animBg="1"/>
      <p:bldP spid="19466" grpId="0" animBg="1"/>
      <p:bldP spid="19466" grpId="1" animBg="1"/>
      <p:bldP spid="19467" grpId="0" animBg="1"/>
      <p:bldP spid="19467" grpId="1" animBg="1"/>
      <p:bldP spid="19468" grpId="0" animBg="1"/>
      <p:bldP spid="19468" grpId="1" animBg="1"/>
      <p:bldP spid="19469" grpId="0" animBg="1"/>
      <p:bldP spid="19469" grpId="1" animBg="1"/>
      <p:bldP spid="19470" grpId="0" animBg="1"/>
      <p:bldP spid="19470" grpId="1" animBg="1"/>
      <p:bldP spid="19471" grpId="0" animBg="1"/>
      <p:bldP spid="19471" grpId="1" animBg="1"/>
      <p:bldP spid="196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71600" y="1828800"/>
            <a:ext cx="6705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>
                <a:solidFill>
                  <a:srgbClr val="FF0000"/>
                </a:solidFill>
              </a:rPr>
              <a:t>Hàng ngang 1</a:t>
            </a:r>
            <a:r>
              <a:rPr lang="en-US" sz="4400">
                <a:solidFill>
                  <a:srgbClr val="FF0000"/>
                </a:solidFill>
              </a:rPr>
              <a:t>: Có </a:t>
            </a:r>
            <a:r>
              <a:rPr lang="en-US" sz="4400" b="1">
                <a:solidFill>
                  <a:srgbClr val="FF0000"/>
                </a:solidFill>
              </a:rPr>
              <a:t>9</a:t>
            </a:r>
            <a:r>
              <a:rPr lang="en-US" sz="4400">
                <a:solidFill>
                  <a:srgbClr val="FF0000"/>
                </a:solidFill>
              </a:rPr>
              <a:t> chữ cái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00200" y="2955925"/>
            <a:ext cx="6019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 i="1"/>
              <a:t>  </a:t>
            </a:r>
            <a:r>
              <a:rPr lang="en-US" sz="4500" b="1" i="1">
                <a:solidFill>
                  <a:schemeClr val="accent2"/>
                </a:solidFill>
              </a:rPr>
              <a:t>Nước Việt Nam nằm trên bán đảo nào?</a:t>
            </a:r>
          </a:p>
        </p:txBody>
      </p:sp>
      <p:sp>
        <p:nvSpPr>
          <p:cNvPr id="922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838200" cy="533400"/>
          </a:xfrm>
          <a:prstGeom prst="actionButtonBackPrevious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442200" y="503238"/>
            <a:ext cx="1295400" cy="1096962"/>
            <a:chOff x="1824" y="2773"/>
            <a:chExt cx="816" cy="691"/>
          </a:xfrm>
        </p:grpSpPr>
        <p:pic>
          <p:nvPicPr>
            <p:cNvPr id="9236" name="Picture 7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442200" y="503238"/>
            <a:ext cx="1295400" cy="1096962"/>
            <a:chOff x="1824" y="2773"/>
            <a:chExt cx="816" cy="691"/>
          </a:xfrm>
        </p:grpSpPr>
        <p:pic>
          <p:nvPicPr>
            <p:cNvPr id="9234" name="Picture 10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442200" y="579438"/>
            <a:ext cx="1295400" cy="1096962"/>
            <a:chOff x="1824" y="2773"/>
            <a:chExt cx="816" cy="691"/>
          </a:xfrm>
        </p:grpSpPr>
        <p:pic>
          <p:nvPicPr>
            <p:cNvPr id="9232" name="Picture 13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442200" y="579438"/>
            <a:ext cx="1295400" cy="1096962"/>
            <a:chOff x="1824" y="2773"/>
            <a:chExt cx="816" cy="691"/>
          </a:xfrm>
        </p:grpSpPr>
        <p:pic>
          <p:nvPicPr>
            <p:cNvPr id="9230" name="Picture 16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442200" y="503238"/>
            <a:ext cx="1295400" cy="1096962"/>
            <a:chOff x="1824" y="2773"/>
            <a:chExt cx="816" cy="691"/>
          </a:xfrm>
        </p:grpSpPr>
        <p:pic>
          <p:nvPicPr>
            <p:cNvPr id="9228" name="Picture 19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16405" name="Picture 21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25400"/>
            <a:ext cx="2209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lo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1600" y="5626100"/>
            <a:ext cx="8915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i="1">
                <a:solidFill>
                  <a:srgbClr val="000066"/>
                </a:solidFill>
              </a:rPr>
              <a:t>    </a:t>
            </a:r>
            <a:r>
              <a:rPr lang="en-US" sz="3800" i="1">
                <a:solidFill>
                  <a:srgbClr val="000066"/>
                </a:solidFill>
              </a:rPr>
              <a:t>Nơi đây hai lần được UNESSCO tôn vinh là </a:t>
            </a:r>
            <a:r>
              <a:rPr lang="en-US" sz="3800" b="1" i="1">
                <a:solidFill>
                  <a:srgbClr val="000066"/>
                </a:solidFill>
              </a:rPr>
              <a:t>Di sản thiên nhiên thế giới</a:t>
            </a:r>
            <a:endParaRPr lang="en-US" sz="3800" b="1">
              <a:solidFill>
                <a:srgbClr val="000066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28800" y="518795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rgbClr val="FF0000"/>
                </a:solidFill>
              </a:rPr>
              <a:t>Hàng ngang 2</a:t>
            </a:r>
            <a:r>
              <a:rPr lang="en-US" sz="3600">
                <a:solidFill>
                  <a:srgbClr val="FF0000"/>
                </a:solidFill>
              </a:rPr>
              <a:t>: Có </a:t>
            </a:r>
            <a:r>
              <a:rPr lang="en-US" sz="3600" b="1">
                <a:solidFill>
                  <a:srgbClr val="FF0000"/>
                </a:solidFill>
              </a:rPr>
              <a:t>10</a:t>
            </a:r>
            <a:r>
              <a:rPr lang="en-US" sz="3600">
                <a:solidFill>
                  <a:srgbClr val="FF0000"/>
                </a:solidFill>
              </a:rPr>
              <a:t> chữ cái</a:t>
            </a:r>
          </a:p>
        </p:txBody>
      </p:sp>
      <p:sp>
        <p:nvSpPr>
          <p:cNvPr id="102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43800" y="381000"/>
            <a:ext cx="1295400" cy="1096963"/>
            <a:chOff x="1824" y="2773"/>
            <a:chExt cx="816" cy="691"/>
          </a:xfrm>
        </p:grpSpPr>
        <p:pic>
          <p:nvPicPr>
            <p:cNvPr id="10260" name="Picture 7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543800" y="381000"/>
            <a:ext cx="1295400" cy="1096963"/>
            <a:chOff x="1824" y="2773"/>
            <a:chExt cx="816" cy="691"/>
          </a:xfrm>
        </p:grpSpPr>
        <p:pic>
          <p:nvPicPr>
            <p:cNvPr id="10258" name="Picture 10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543800" y="457200"/>
            <a:ext cx="1295400" cy="1096963"/>
            <a:chOff x="1824" y="2773"/>
            <a:chExt cx="816" cy="691"/>
          </a:xfrm>
        </p:grpSpPr>
        <p:pic>
          <p:nvPicPr>
            <p:cNvPr id="10256" name="Picture 13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543800" y="457200"/>
            <a:ext cx="1295400" cy="1096963"/>
            <a:chOff x="1824" y="2773"/>
            <a:chExt cx="816" cy="691"/>
          </a:xfrm>
        </p:grpSpPr>
        <p:pic>
          <p:nvPicPr>
            <p:cNvPr id="10254" name="Picture 16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543800" y="381000"/>
            <a:ext cx="1295400" cy="1096963"/>
            <a:chOff x="1824" y="2773"/>
            <a:chExt cx="816" cy="691"/>
          </a:xfrm>
        </p:grpSpPr>
        <p:pic>
          <p:nvPicPr>
            <p:cNvPr id="10252" name="Picture 19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pic>
        <p:nvPicPr>
          <p:cNvPr id="18453" name="Picture 21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-76200"/>
            <a:ext cx="21336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733</Words>
  <Application>Microsoft Office PowerPoint</Application>
  <PresentationFormat>On-screen Show (4:3)</PresentationFormat>
  <Paragraphs>234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CSTeam</cp:lastModifiedBy>
  <cp:revision>18</cp:revision>
  <dcterms:created xsi:type="dcterms:W3CDTF">2009-12-16T13:13:56Z</dcterms:created>
  <dcterms:modified xsi:type="dcterms:W3CDTF">2016-06-30T02:33:19Z</dcterms:modified>
</cp:coreProperties>
</file>