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9" r:id="rId7"/>
    <p:sldId id="262" r:id="rId8"/>
    <p:sldId id="263" r:id="rId9"/>
    <p:sldId id="264" r:id="rId10"/>
    <p:sldId id="265" r:id="rId11"/>
    <p:sldId id="268" r:id="rId12"/>
    <p:sldId id="266" r:id="rId13"/>
    <p:sldId id="267" r:id="rId14"/>
    <p:sldId id="270" r:id="rId15"/>
  </p:sldIdLst>
  <p:sldSz cx="9144000" cy="6858000" type="screen4x3"/>
  <p:notesSz cx="6858000" cy="9144000"/>
  <p:defaultTextStyle>
    <a:defPPr>
      <a:defRPr lang="uz-Latn-UZ"/>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2E1EC"/>
    <a:srgbClr val="B3823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uz-Latn-UZ"/>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uz-Latn-UZ"/>
          </a:p>
        </p:txBody>
      </p:sp>
      <p:sp>
        <p:nvSpPr>
          <p:cNvPr id="4" name="Date Placeholder 3"/>
          <p:cNvSpPr>
            <a:spLocks noGrp="1"/>
          </p:cNvSpPr>
          <p:nvPr>
            <p:ph type="dt" sz="half" idx="10"/>
          </p:nvPr>
        </p:nvSpPr>
        <p:spPr/>
        <p:txBody>
          <a:bodyPr/>
          <a:lstStyle>
            <a:lvl1pPr>
              <a:defRPr/>
            </a:lvl1pPr>
          </a:lstStyle>
          <a:p>
            <a:pPr>
              <a:defRPr/>
            </a:pPr>
            <a:fld id="{6F6E06D8-3C3F-4FB9-A424-9395E7807BE1}" type="datetimeFigureOut">
              <a:rPr lang="uz-Latn-UZ"/>
              <a:pPr>
                <a:defRPr/>
              </a:pPr>
              <a:t>30/06 2016</a:t>
            </a:fld>
            <a:endParaRPr lang="uz-Latn-UZ"/>
          </a:p>
        </p:txBody>
      </p:sp>
      <p:sp>
        <p:nvSpPr>
          <p:cNvPr id="5" name="Footer Placeholder 4"/>
          <p:cNvSpPr>
            <a:spLocks noGrp="1"/>
          </p:cNvSpPr>
          <p:nvPr>
            <p:ph type="ftr" sz="quarter" idx="11"/>
          </p:nvPr>
        </p:nvSpPr>
        <p:spPr/>
        <p:txBody>
          <a:bodyPr/>
          <a:lstStyle>
            <a:lvl1pPr>
              <a:defRPr/>
            </a:lvl1pPr>
          </a:lstStyle>
          <a:p>
            <a:pPr>
              <a:defRPr/>
            </a:pPr>
            <a:endParaRPr lang="uz-Latn-UZ"/>
          </a:p>
        </p:txBody>
      </p:sp>
      <p:sp>
        <p:nvSpPr>
          <p:cNvPr id="6" name="Slide Number Placeholder 5"/>
          <p:cNvSpPr>
            <a:spLocks noGrp="1"/>
          </p:cNvSpPr>
          <p:nvPr>
            <p:ph type="sldNum" sz="quarter" idx="12"/>
          </p:nvPr>
        </p:nvSpPr>
        <p:spPr/>
        <p:txBody>
          <a:bodyPr/>
          <a:lstStyle>
            <a:lvl1pPr>
              <a:defRPr/>
            </a:lvl1pPr>
          </a:lstStyle>
          <a:p>
            <a:pPr>
              <a:defRPr/>
            </a:pPr>
            <a:fld id="{6AD26FF7-DACB-462E-BC5D-BBFC235CFAC2}" type="slidenum">
              <a:rPr lang="uz-Latn-UZ"/>
              <a:pPr>
                <a:defRPr/>
              </a:pPr>
              <a:t>‹#›</a:t>
            </a:fld>
            <a:endParaRPr lang="uz-Latn-U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uz-Latn-UZ"/>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z-Latn-UZ"/>
          </a:p>
        </p:txBody>
      </p:sp>
      <p:sp>
        <p:nvSpPr>
          <p:cNvPr id="4" name="Date Placeholder 3"/>
          <p:cNvSpPr>
            <a:spLocks noGrp="1"/>
          </p:cNvSpPr>
          <p:nvPr>
            <p:ph type="dt" sz="half" idx="10"/>
          </p:nvPr>
        </p:nvSpPr>
        <p:spPr/>
        <p:txBody>
          <a:bodyPr/>
          <a:lstStyle>
            <a:lvl1pPr>
              <a:defRPr/>
            </a:lvl1pPr>
          </a:lstStyle>
          <a:p>
            <a:pPr>
              <a:defRPr/>
            </a:pPr>
            <a:fld id="{378EEDAA-57A6-4DD4-AF5C-4DCEDCBCDE7F}" type="datetimeFigureOut">
              <a:rPr lang="uz-Latn-UZ"/>
              <a:pPr>
                <a:defRPr/>
              </a:pPr>
              <a:t>30/06 2016</a:t>
            </a:fld>
            <a:endParaRPr lang="uz-Latn-UZ"/>
          </a:p>
        </p:txBody>
      </p:sp>
      <p:sp>
        <p:nvSpPr>
          <p:cNvPr id="5" name="Footer Placeholder 4"/>
          <p:cNvSpPr>
            <a:spLocks noGrp="1"/>
          </p:cNvSpPr>
          <p:nvPr>
            <p:ph type="ftr" sz="quarter" idx="11"/>
          </p:nvPr>
        </p:nvSpPr>
        <p:spPr/>
        <p:txBody>
          <a:bodyPr/>
          <a:lstStyle>
            <a:lvl1pPr>
              <a:defRPr/>
            </a:lvl1pPr>
          </a:lstStyle>
          <a:p>
            <a:pPr>
              <a:defRPr/>
            </a:pPr>
            <a:endParaRPr lang="uz-Latn-UZ"/>
          </a:p>
        </p:txBody>
      </p:sp>
      <p:sp>
        <p:nvSpPr>
          <p:cNvPr id="6" name="Slide Number Placeholder 5"/>
          <p:cNvSpPr>
            <a:spLocks noGrp="1"/>
          </p:cNvSpPr>
          <p:nvPr>
            <p:ph type="sldNum" sz="quarter" idx="12"/>
          </p:nvPr>
        </p:nvSpPr>
        <p:spPr/>
        <p:txBody>
          <a:bodyPr/>
          <a:lstStyle>
            <a:lvl1pPr>
              <a:defRPr/>
            </a:lvl1pPr>
          </a:lstStyle>
          <a:p>
            <a:pPr>
              <a:defRPr/>
            </a:pPr>
            <a:fld id="{13F2CBF7-61B1-4996-99A1-6F3A2C435739}" type="slidenum">
              <a:rPr lang="uz-Latn-UZ"/>
              <a:pPr>
                <a:defRPr/>
              </a:pPr>
              <a:t>‹#›</a:t>
            </a:fld>
            <a:endParaRPr lang="uz-Latn-U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uz-Latn-UZ"/>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z-Latn-UZ"/>
          </a:p>
        </p:txBody>
      </p:sp>
      <p:sp>
        <p:nvSpPr>
          <p:cNvPr id="4" name="Date Placeholder 3"/>
          <p:cNvSpPr>
            <a:spLocks noGrp="1"/>
          </p:cNvSpPr>
          <p:nvPr>
            <p:ph type="dt" sz="half" idx="10"/>
          </p:nvPr>
        </p:nvSpPr>
        <p:spPr/>
        <p:txBody>
          <a:bodyPr/>
          <a:lstStyle>
            <a:lvl1pPr>
              <a:defRPr/>
            </a:lvl1pPr>
          </a:lstStyle>
          <a:p>
            <a:pPr>
              <a:defRPr/>
            </a:pPr>
            <a:fld id="{B681B9B0-D71B-41C0-92DA-A5BE85E8D5DA}" type="datetimeFigureOut">
              <a:rPr lang="uz-Latn-UZ"/>
              <a:pPr>
                <a:defRPr/>
              </a:pPr>
              <a:t>30/06 2016</a:t>
            </a:fld>
            <a:endParaRPr lang="uz-Latn-UZ"/>
          </a:p>
        </p:txBody>
      </p:sp>
      <p:sp>
        <p:nvSpPr>
          <p:cNvPr id="5" name="Footer Placeholder 4"/>
          <p:cNvSpPr>
            <a:spLocks noGrp="1"/>
          </p:cNvSpPr>
          <p:nvPr>
            <p:ph type="ftr" sz="quarter" idx="11"/>
          </p:nvPr>
        </p:nvSpPr>
        <p:spPr/>
        <p:txBody>
          <a:bodyPr/>
          <a:lstStyle>
            <a:lvl1pPr>
              <a:defRPr/>
            </a:lvl1pPr>
          </a:lstStyle>
          <a:p>
            <a:pPr>
              <a:defRPr/>
            </a:pPr>
            <a:endParaRPr lang="uz-Latn-UZ"/>
          </a:p>
        </p:txBody>
      </p:sp>
      <p:sp>
        <p:nvSpPr>
          <p:cNvPr id="6" name="Slide Number Placeholder 5"/>
          <p:cNvSpPr>
            <a:spLocks noGrp="1"/>
          </p:cNvSpPr>
          <p:nvPr>
            <p:ph type="sldNum" sz="quarter" idx="12"/>
          </p:nvPr>
        </p:nvSpPr>
        <p:spPr/>
        <p:txBody>
          <a:bodyPr/>
          <a:lstStyle>
            <a:lvl1pPr>
              <a:defRPr/>
            </a:lvl1pPr>
          </a:lstStyle>
          <a:p>
            <a:pPr>
              <a:defRPr/>
            </a:pPr>
            <a:fld id="{498746A0-1131-4750-8456-BB47C7E7F689}" type="slidenum">
              <a:rPr lang="uz-Latn-UZ"/>
              <a:pPr>
                <a:defRPr/>
              </a:pPr>
              <a:t>‹#›</a:t>
            </a:fld>
            <a:endParaRPr lang="uz-Latn-U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uz-Latn-UZ"/>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z-Latn-UZ"/>
          </a:p>
        </p:txBody>
      </p:sp>
      <p:sp>
        <p:nvSpPr>
          <p:cNvPr id="4" name="Date Placeholder 3"/>
          <p:cNvSpPr>
            <a:spLocks noGrp="1"/>
          </p:cNvSpPr>
          <p:nvPr>
            <p:ph type="dt" sz="half" idx="10"/>
          </p:nvPr>
        </p:nvSpPr>
        <p:spPr/>
        <p:txBody>
          <a:bodyPr/>
          <a:lstStyle>
            <a:lvl1pPr>
              <a:defRPr/>
            </a:lvl1pPr>
          </a:lstStyle>
          <a:p>
            <a:pPr>
              <a:defRPr/>
            </a:pPr>
            <a:fld id="{68AA4ACE-C638-42E8-9006-E7F62D990250}" type="datetimeFigureOut">
              <a:rPr lang="uz-Latn-UZ"/>
              <a:pPr>
                <a:defRPr/>
              </a:pPr>
              <a:t>30/06 2016</a:t>
            </a:fld>
            <a:endParaRPr lang="uz-Latn-UZ"/>
          </a:p>
        </p:txBody>
      </p:sp>
      <p:sp>
        <p:nvSpPr>
          <p:cNvPr id="5" name="Footer Placeholder 4"/>
          <p:cNvSpPr>
            <a:spLocks noGrp="1"/>
          </p:cNvSpPr>
          <p:nvPr>
            <p:ph type="ftr" sz="quarter" idx="11"/>
          </p:nvPr>
        </p:nvSpPr>
        <p:spPr/>
        <p:txBody>
          <a:bodyPr/>
          <a:lstStyle>
            <a:lvl1pPr>
              <a:defRPr/>
            </a:lvl1pPr>
          </a:lstStyle>
          <a:p>
            <a:pPr>
              <a:defRPr/>
            </a:pPr>
            <a:endParaRPr lang="uz-Latn-UZ"/>
          </a:p>
        </p:txBody>
      </p:sp>
      <p:sp>
        <p:nvSpPr>
          <p:cNvPr id="6" name="Slide Number Placeholder 5"/>
          <p:cNvSpPr>
            <a:spLocks noGrp="1"/>
          </p:cNvSpPr>
          <p:nvPr>
            <p:ph type="sldNum" sz="quarter" idx="12"/>
          </p:nvPr>
        </p:nvSpPr>
        <p:spPr/>
        <p:txBody>
          <a:bodyPr/>
          <a:lstStyle>
            <a:lvl1pPr>
              <a:defRPr/>
            </a:lvl1pPr>
          </a:lstStyle>
          <a:p>
            <a:pPr>
              <a:defRPr/>
            </a:pPr>
            <a:fld id="{C20A7369-EAE2-4A3F-B19D-CBD31C81F7BE}" type="slidenum">
              <a:rPr lang="uz-Latn-UZ"/>
              <a:pPr>
                <a:defRPr/>
              </a:pPr>
              <a:t>‹#›</a:t>
            </a:fld>
            <a:endParaRPr lang="uz-Latn-U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uz-Latn-UZ"/>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23E3FE8-6A01-400A-B291-9A7D6FB05103}" type="datetimeFigureOut">
              <a:rPr lang="uz-Latn-UZ"/>
              <a:pPr>
                <a:defRPr/>
              </a:pPr>
              <a:t>30/06 2016</a:t>
            </a:fld>
            <a:endParaRPr lang="uz-Latn-UZ"/>
          </a:p>
        </p:txBody>
      </p:sp>
      <p:sp>
        <p:nvSpPr>
          <p:cNvPr id="5" name="Footer Placeholder 4"/>
          <p:cNvSpPr>
            <a:spLocks noGrp="1"/>
          </p:cNvSpPr>
          <p:nvPr>
            <p:ph type="ftr" sz="quarter" idx="11"/>
          </p:nvPr>
        </p:nvSpPr>
        <p:spPr/>
        <p:txBody>
          <a:bodyPr/>
          <a:lstStyle>
            <a:lvl1pPr>
              <a:defRPr/>
            </a:lvl1pPr>
          </a:lstStyle>
          <a:p>
            <a:pPr>
              <a:defRPr/>
            </a:pPr>
            <a:endParaRPr lang="uz-Latn-UZ"/>
          </a:p>
        </p:txBody>
      </p:sp>
      <p:sp>
        <p:nvSpPr>
          <p:cNvPr id="6" name="Slide Number Placeholder 5"/>
          <p:cNvSpPr>
            <a:spLocks noGrp="1"/>
          </p:cNvSpPr>
          <p:nvPr>
            <p:ph type="sldNum" sz="quarter" idx="12"/>
          </p:nvPr>
        </p:nvSpPr>
        <p:spPr/>
        <p:txBody>
          <a:bodyPr/>
          <a:lstStyle>
            <a:lvl1pPr>
              <a:defRPr/>
            </a:lvl1pPr>
          </a:lstStyle>
          <a:p>
            <a:pPr>
              <a:defRPr/>
            </a:pPr>
            <a:fld id="{9D3FE424-6CED-4727-B75D-68F8698B975C}" type="slidenum">
              <a:rPr lang="uz-Latn-UZ"/>
              <a:pPr>
                <a:defRPr/>
              </a:pPr>
              <a:t>‹#›</a:t>
            </a:fld>
            <a:endParaRPr lang="uz-Latn-U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uz-Latn-UZ"/>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z-Latn-UZ"/>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z-Latn-UZ"/>
          </a:p>
        </p:txBody>
      </p:sp>
      <p:sp>
        <p:nvSpPr>
          <p:cNvPr id="5" name="Date Placeholder 3"/>
          <p:cNvSpPr>
            <a:spLocks noGrp="1"/>
          </p:cNvSpPr>
          <p:nvPr>
            <p:ph type="dt" sz="half" idx="10"/>
          </p:nvPr>
        </p:nvSpPr>
        <p:spPr/>
        <p:txBody>
          <a:bodyPr/>
          <a:lstStyle>
            <a:lvl1pPr>
              <a:defRPr/>
            </a:lvl1pPr>
          </a:lstStyle>
          <a:p>
            <a:pPr>
              <a:defRPr/>
            </a:pPr>
            <a:fld id="{B254EE3B-85B0-440A-A6E2-88999901F5AA}" type="datetimeFigureOut">
              <a:rPr lang="uz-Latn-UZ"/>
              <a:pPr>
                <a:defRPr/>
              </a:pPr>
              <a:t>30/06 2016</a:t>
            </a:fld>
            <a:endParaRPr lang="uz-Latn-UZ"/>
          </a:p>
        </p:txBody>
      </p:sp>
      <p:sp>
        <p:nvSpPr>
          <p:cNvPr id="6" name="Footer Placeholder 4"/>
          <p:cNvSpPr>
            <a:spLocks noGrp="1"/>
          </p:cNvSpPr>
          <p:nvPr>
            <p:ph type="ftr" sz="quarter" idx="11"/>
          </p:nvPr>
        </p:nvSpPr>
        <p:spPr/>
        <p:txBody>
          <a:bodyPr/>
          <a:lstStyle>
            <a:lvl1pPr>
              <a:defRPr/>
            </a:lvl1pPr>
          </a:lstStyle>
          <a:p>
            <a:pPr>
              <a:defRPr/>
            </a:pPr>
            <a:endParaRPr lang="uz-Latn-UZ"/>
          </a:p>
        </p:txBody>
      </p:sp>
      <p:sp>
        <p:nvSpPr>
          <p:cNvPr id="7" name="Slide Number Placeholder 5"/>
          <p:cNvSpPr>
            <a:spLocks noGrp="1"/>
          </p:cNvSpPr>
          <p:nvPr>
            <p:ph type="sldNum" sz="quarter" idx="12"/>
          </p:nvPr>
        </p:nvSpPr>
        <p:spPr/>
        <p:txBody>
          <a:bodyPr/>
          <a:lstStyle>
            <a:lvl1pPr>
              <a:defRPr/>
            </a:lvl1pPr>
          </a:lstStyle>
          <a:p>
            <a:pPr>
              <a:defRPr/>
            </a:pPr>
            <a:fld id="{F1BBA69C-F70D-4A40-BAD9-71E31AD5A420}" type="slidenum">
              <a:rPr lang="uz-Latn-UZ"/>
              <a:pPr>
                <a:defRPr/>
              </a:pPr>
              <a:t>‹#›</a:t>
            </a:fld>
            <a:endParaRPr lang="uz-Latn-U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uz-Latn-UZ"/>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z-Latn-UZ"/>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z-Latn-UZ"/>
          </a:p>
        </p:txBody>
      </p:sp>
      <p:sp>
        <p:nvSpPr>
          <p:cNvPr id="7" name="Date Placeholder 3"/>
          <p:cNvSpPr>
            <a:spLocks noGrp="1"/>
          </p:cNvSpPr>
          <p:nvPr>
            <p:ph type="dt" sz="half" idx="10"/>
          </p:nvPr>
        </p:nvSpPr>
        <p:spPr/>
        <p:txBody>
          <a:bodyPr/>
          <a:lstStyle>
            <a:lvl1pPr>
              <a:defRPr/>
            </a:lvl1pPr>
          </a:lstStyle>
          <a:p>
            <a:pPr>
              <a:defRPr/>
            </a:pPr>
            <a:fld id="{DBC79B54-DC85-4DFC-B04D-388B177DD5C6}" type="datetimeFigureOut">
              <a:rPr lang="uz-Latn-UZ"/>
              <a:pPr>
                <a:defRPr/>
              </a:pPr>
              <a:t>30/06 2016</a:t>
            </a:fld>
            <a:endParaRPr lang="uz-Latn-UZ"/>
          </a:p>
        </p:txBody>
      </p:sp>
      <p:sp>
        <p:nvSpPr>
          <p:cNvPr id="8" name="Footer Placeholder 4"/>
          <p:cNvSpPr>
            <a:spLocks noGrp="1"/>
          </p:cNvSpPr>
          <p:nvPr>
            <p:ph type="ftr" sz="quarter" idx="11"/>
          </p:nvPr>
        </p:nvSpPr>
        <p:spPr/>
        <p:txBody>
          <a:bodyPr/>
          <a:lstStyle>
            <a:lvl1pPr>
              <a:defRPr/>
            </a:lvl1pPr>
          </a:lstStyle>
          <a:p>
            <a:pPr>
              <a:defRPr/>
            </a:pPr>
            <a:endParaRPr lang="uz-Latn-UZ"/>
          </a:p>
        </p:txBody>
      </p:sp>
      <p:sp>
        <p:nvSpPr>
          <p:cNvPr id="9" name="Slide Number Placeholder 5"/>
          <p:cNvSpPr>
            <a:spLocks noGrp="1"/>
          </p:cNvSpPr>
          <p:nvPr>
            <p:ph type="sldNum" sz="quarter" idx="12"/>
          </p:nvPr>
        </p:nvSpPr>
        <p:spPr/>
        <p:txBody>
          <a:bodyPr/>
          <a:lstStyle>
            <a:lvl1pPr>
              <a:defRPr/>
            </a:lvl1pPr>
          </a:lstStyle>
          <a:p>
            <a:pPr>
              <a:defRPr/>
            </a:pPr>
            <a:fld id="{BD225E96-D5BD-4BF2-A275-CDCB922EA81A}" type="slidenum">
              <a:rPr lang="uz-Latn-UZ"/>
              <a:pPr>
                <a:defRPr/>
              </a:pPr>
              <a:t>‹#›</a:t>
            </a:fld>
            <a:endParaRPr lang="uz-Latn-U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uz-Latn-UZ"/>
          </a:p>
        </p:txBody>
      </p:sp>
      <p:sp>
        <p:nvSpPr>
          <p:cNvPr id="3" name="Date Placeholder 3"/>
          <p:cNvSpPr>
            <a:spLocks noGrp="1"/>
          </p:cNvSpPr>
          <p:nvPr>
            <p:ph type="dt" sz="half" idx="10"/>
          </p:nvPr>
        </p:nvSpPr>
        <p:spPr/>
        <p:txBody>
          <a:bodyPr/>
          <a:lstStyle>
            <a:lvl1pPr>
              <a:defRPr/>
            </a:lvl1pPr>
          </a:lstStyle>
          <a:p>
            <a:pPr>
              <a:defRPr/>
            </a:pPr>
            <a:fld id="{C4901B25-85A0-4063-A953-9E30C8941344}" type="datetimeFigureOut">
              <a:rPr lang="uz-Latn-UZ"/>
              <a:pPr>
                <a:defRPr/>
              </a:pPr>
              <a:t>30/06 2016</a:t>
            </a:fld>
            <a:endParaRPr lang="uz-Latn-UZ"/>
          </a:p>
        </p:txBody>
      </p:sp>
      <p:sp>
        <p:nvSpPr>
          <p:cNvPr id="4" name="Footer Placeholder 4"/>
          <p:cNvSpPr>
            <a:spLocks noGrp="1"/>
          </p:cNvSpPr>
          <p:nvPr>
            <p:ph type="ftr" sz="quarter" idx="11"/>
          </p:nvPr>
        </p:nvSpPr>
        <p:spPr/>
        <p:txBody>
          <a:bodyPr/>
          <a:lstStyle>
            <a:lvl1pPr>
              <a:defRPr/>
            </a:lvl1pPr>
          </a:lstStyle>
          <a:p>
            <a:pPr>
              <a:defRPr/>
            </a:pPr>
            <a:endParaRPr lang="uz-Latn-UZ"/>
          </a:p>
        </p:txBody>
      </p:sp>
      <p:sp>
        <p:nvSpPr>
          <p:cNvPr id="5" name="Slide Number Placeholder 5"/>
          <p:cNvSpPr>
            <a:spLocks noGrp="1"/>
          </p:cNvSpPr>
          <p:nvPr>
            <p:ph type="sldNum" sz="quarter" idx="12"/>
          </p:nvPr>
        </p:nvSpPr>
        <p:spPr/>
        <p:txBody>
          <a:bodyPr/>
          <a:lstStyle>
            <a:lvl1pPr>
              <a:defRPr/>
            </a:lvl1pPr>
          </a:lstStyle>
          <a:p>
            <a:pPr>
              <a:defRPr/>
            </a:pPr>
            <a:fld id="{E90BEB50-7A55-44E3-AFF9-4607E5B2E32B}" type="slidenum">
              <a:rPr lang="uz-Latn-UZ"/>
              <a:pPr>
                <a:defRPr/>
              </a:pPr>
              <a:t>‹#›</a:t>
            </a:fld>
            <a:endParaRPr lang="uz-Latn-U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0960C83-DB5E-428B-A022-4AC8CB44E4BD}" type="datetimeFigureOut">
              <a:rPr lang="uz-Latn-UZ"/>
              <a:pPr>
                <a:defRPr/>
              </a:pPr>
              <a:t>30/06 2016</a:t>
            </a:fld>
            <a:endParaRPr lang="uz-Latn-UZ"/>
          </a:p>
        </p:txBody>
      </p:sp>
      <p:sp>
        <p:nvSpPr>
          <p:cNvPr id="3" name="Footer Placeholder 4"/>
          <p:cNvSpPr>
            <a:spLocks noGrp="1"/>
          </p:cNvSpPr>
          <p:nvPr>
            <p:ph type="ftr" sz="quarter" idx="11"/>
          </p:nvPr>
        </p:nvSpPr>
        <p:spPr/>
        <p:txBody>
          <a:bodyPr/>
          <a:lstStyle>
            <a:lvl1pPr>
              <a:defRPr/>
            </a:lvl1pPr>
          </a:lstStyle>
          <a:p>
            <a:pPr>
              <a:defRPr/>
            </a:pPr>
            <a:endParaRPr lang="uz-Latn-UZ"/>
          </a:p>
        </p:txBody>
      </p:sp>
      <p:sp>
        <p:nvSpPr>
          <p:cNvPr id="4" name="Slide Number Placeholder 5"/>
          <p:cNvSpPr>
            <a:spLocks noGrp="1"/>
          </p:cNvSpPr>
          <p:nvPr>
            <p:ph type="sldNum" sz="quarter" idx="12"/>
          </p:nvPr>
        </p:nvSpPr>
        <p:spPr/>
        <p:txBody>
          <a:bodyPr/>
          <a:lstStyle>
            <a:lvl1pPr>
              <a:defRPr/>
            </a:lvl1pPr>
          </a:lstStyle>
          <a:p>
            <a:pPr>
              <a:defRPr/>
            </a:pPr>
            <a:fld id="{D63B7051-9F54-481A-93A4-90DD9278A474}" type="slidenum">
              <a:rPr lang="uz-Latn-UZ"/>
              <a:pPr>
                <a:defRPr/>
              </a:pPr>
              <a:t>‹#›</a:t>
            </a:fld>
            <a:endParaRPr lang="uz-Latn-U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uz-Latn-UZ"/>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z-Latn-UZ"/>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8EF90F0-F995-4E70-B51D-30BC389EB4F4}" type="datetimeFigureOut">
              <a:rPr lang="uz-Latn-UZ"/>
              <a:pPr>
                <a:defRPr/>
              </a:pPr>
              <a:t>30/06 2016</a:t>
            </a:fld>
            <a:endParaRPr lang="uz-Latn-UZ"/>
          </a:p>
        </p:txBody>
      </p:sp>
      <p:sp>
        <p:nvSpPr>
          <p:cNvPr id="6" name="Footer Placeholder 4"/>
          <p:cNvSpPr>
            <a:spLocks noGrp="1"/>
          </p:cNvSpPr>
          <p:nvPr>
            <p:ph type="ftr" sz="quarter" idx="11"/>
          </p:nvPr>
        </p:nvSpPr>
        <p:spPr/>
        <p:txBody>
          <a:bodyPr/>
          <a:lstStyle>
            <a:lvl1pPr>
              <a:defRPr/>
            </a:lvl1pPr>
          </a:lstStyle>
          <a:p>
            <a:pPr>
              <a:defRPr/>
            </a:pPr>
            <a:endParaRPr lang="uz-Latn-UZ"/>
          </a:p>
        </p:txBody>
      </p:sp>
      <p:sp>
        <p:nvSpPr>
          <p:cNvPr id="7" name="Slide Number Placeholder 5"/>
          <p:cNvSpPr>
            <a:spLocks noGrp="1"/>
          </p:cNvSpPr>
          <p:nvPr>
            <p:ph type="sldNum" sz="quarter" idx="12"/>
          </p:nvPr>
        </p:nvSpPr>
        <p:spPr/>
        <p:txBody>
          <a:bodyPr/>
          <a:lstStyle>
            <a:lvl1pPr>
              <a:defRPr/>
            </a:lvl1pPr>
          </a:lstStyle>
          <a:p>
            <a:pPr>
              <a:defRPr/>
            </a:pPr>
            <a:fld id="{BAA025FD-3531-4BB2-8CC0-900E2EC5090B}" type="slidenum">
              <a:rPr lang="uz-Latn-UZ"/>
              <a:pPr>
                <a:defRPr/>
              </a:pPr>
              <a:t>‹#›</a:t>
            </a:fld>
            <a:endParaRPr lang="uz-Latn-U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uz-Latn-UZ"/>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uz-Latn-UZ"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30248A9-6C46-44F7-B9D2-1600D21BEB98}" type="datetimeFigureOut">
              <a:rPr lang="uz-Latn-UZ"/>
              <a:pPr>
                <a:defRPr/>
              </a:pPr>
              <a:t>30/06 2016</a:t>
            </a:fld>
            <a:endParaRPr lang="uz-Latn-UZ"/>
          </a:p>
        </p:txBody>
      </p:sp>
      <p:sp>
        <p:nvSpPr>
          <p:cNvPr id="6" name="Footer Placeholder 4"/>
          <p:cNvSpPr>
            <a:spLocks noGrp="1"/>
          </p:cNvSpPr>
          <p:nvPr>
            <p:ph type="ftr" sz="quarter" idx="11"/>
          </p:nvPr>
        </p:nvSpPr>
        <p:spPr/>
        <p:txBody>
          <a:bodyPr/>
          <a:lstStyle>
            <a:lvl1pPr>
              <a:defRPr/>
            </a:lvl1pPr>
          </a:lstStyle>
          <a:p>
            <a:pPr>
              <a:defRPr/>
            </a:pPr>
            <a:endParaRPr lang="uz-Latn-UZ"/>
          </a:p>
        </p:txBody>
      </p:sp>
      <p:sp>
        <p:nvSpPr>
          <p:cNvPr id="7" name="Slide Number Placeholder 5"/>
          <p:cNvSpPr>
            <a:spLocks noGrp="1"/>
          </p:cNvSpPr>
          <p:nvPr>
            <p:ph type="sldNum" sz="quarter" idx="12"/>
          </p:nvPr>
        </p:nvSpPr>
        <p:spPr/>
        <p:txBody>
          <a:bodyPr/>
          <a:lstStyle>
            <a:lvl1pPr>
              <a:defRPr/>
            </a:lvl1pPr>
          </a:lstStyle>
          <a:p>
            <a:pPr>
              <a:defRPr/>
            </a:pPr>
            <a:fld id="{77AF1523-48A5-4F01-BA95-A6F13887E750}" type="slidenum">
              <a:rPr lang="uz-Latn-UZ"/>
              <a:pPr>
                <a:defRPr/>
              </a:pPr>
              <a:t>‹#›</a:t>
            </a:fld>
            <a:endParaRPr lang="uz-Latn-U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uz-Latn-UZ"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z-Latn-UZ"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F1F6B146-1602-406C-B177-04C145E2AB2D}" type="datetimeFigureOut">
              <a:rPr lang="uz-Latn-UZ"/>
              <a:pPr>
                <a:defRPr/>
              </a:pPr>
              <a:t>30/06 2016</a:t>
            </a:fld>
            <a:endParaRPr lang="uz-Latn-UZ"/>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uz-Latn-UZ"/>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4373E29B-4737-4610-8C8B-F46254B6A2CD}" type="slidenum">
              <a:rPr lang="uz-Latn-UZ"/>
              <a:pPr>
                <a:defRPr/>
              </a:pPr>
              <a:t>‹#›</a:t>
            </a:fld>
            <a:endParaRPr lang="uz-Latn-U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z-Latn-U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1.xml"/><Relationship Id="rId5" Type="http://schemas.openxmlformats.org/officeDocument/2006/relationships/image" Target="../media/image3.gif"/><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audio" Target="../media/audio2.wav"/><Relationship Id="rId1" Type="http://schemas.openxmlformats.org/officeDocument/2006/relationships/slideLayout" Target="../slideLayouts/slideLayout2.xml"/><Relationship Id="rId5" Type="http://schemas.openxmlformats.org/officeDocument/2006/relationships/image" Target="../media/image14.gif"/><Relationship Id="rId4" Type="http://schemas.openxmlformats.org/officeDocument/2006/relationships/image" Target="../media/image13.gif"/></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92E1EC"/>
            </a:gs>
            <a:gs pos="0">
              <a:srgbClr val="92E1EC"/>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4" name="Rectangle 3"/>
          <p:cNvSpPr/>
          <p:nvPr/>
        </p:nvSpPr>
        <p:spPr>
          <a:xfrm>
            <a:off x="928662" y="1357298"/>
            <a:ext cx="6191439" cy="1938992"/>
          </a:xfrm>
          <a:prstGeom prst="rect">
            <a:avLst/>
          </a:prstGeom>
          <a:noFill/>
        </p:spPr>
        <p:txBody>
          <a:bodyPr wrap="none">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fontAlgn="auto">
              <a:spcBef>
                <a:spcPts val="0"/>
              </a:spcBef>
              <a:spcAft>
                <a:spcPts val="0"/>
              </a:spcAft>
              <a:defRPr/>
            </a:pPr>
            <a:r>
              <a:rPr lang="en-US" sz="4000" b="1" cap="all" dirty="0" err="1">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cs typeface="+mn-cs"/>
              </a:rPr>
              <a:t>Chào</a:t>
            </a:r>
            <a:r>
              <a:rPr lang="en-US" sz="4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cs typeface="+mn-cs"/>
              </a:rPr>
              <a:t> </a:t>
            </a:r>
            <a:r>
              <a:rPr lang="en-US" sz="4000" b="1" cap="all" dirty="0" err="1">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cs typeface="+mn-cs"/>
              </a:rPr>
              <a:t>mừng</a:t>
            </a:r>
            <a:r>
              <a:rPr lang="en-US" sz="4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cs typeface="+mn-cs"/>
              </a:rPr>
              <a:t> </a:t>
            </a:r>
            <a:r>
              <a:rPr lang="en-US" sz="4000" b="1" cap="all" dirty="0" err="1">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cs typeface="+mn-cs"/>
              </a:rPr>
              <a:t>quý</a:t>
            </a:r>
            <a:r>
              <a:rPr lang="en-US" sz="4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cs typeface="+mn-cs"/>
              </a:rPr>
              <a:t> </a:t>
            </a:r>
            <a:r>
              <a:rPr lang="en-US" sz="4000" b="1" cap="all" dirty="0" err="1">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cs typeface="+mn-cs"/>
              </a:rPr>
              <a:t>thầy</a:t>
            </a:r>
            <a:r>
              <a:rPr lang="en-US" sz="4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cs typeface="+mn-cs"/>
              </a:rPr>
              <a:t> </a:t>
            </a:r>
            <a:r>
              <a:rPr lang="en-US" sz="4000" b="1" cap="all" dirty="0" err="1">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cs typeface="+mn-cs"/>
              </a:rPr>
              <a:t>cô</a:t>
            </a:r>
            <a:r>
              <a:rPr lang="en-US" sz="4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cs typeface="+mn-cs"/>
              </a:rPr>
              <a:t> </a:t>
            </a:r>
          </a:p>
          <a:p>
            <a:pPr algn="ctr" fontAlgn="auto">
              <a:spcBef>
                <a:spcPts val="0"/>
              </a:spcBef>
              <a:spcAft>
                <a:spcPts val="0"/>
              </a:spcAft>
              <a:defRPr/>
            </a:pPr>
            <a:r>
              <a:rPr lang="en-US" sz="4000" b="1" cap="all" dirty="0" err="1">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cs typeface="+mn-cs"/>
              </a:rPr>
              <a:t>về</a:t>
            </a:r>
            <a:r>
              <a:rPr lang="en-US" sz="4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cs typeface="+mn-cs"/>
              </a:rPr>
              <a:t> </a:t>
            </a:r>
            <a:r>
              <a:rPr lang="en-US" sz="4000" b="1" cap="all" dirty="0" err="1">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cs typeface="+mn-cs"/>
              </a:rPr>
              <a:t>tham</a:t>
            </a:r>
            <a:r>
              <a:rPr lang="en-US" sz="4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cs typeface="+mn-cs"/>
              </a:rPr>
              <a:t> </a:t>
            </a:r>
            <a:r>
              <a:rPr lang="en-US" sz="4000" b="1" cap="all" dirty="0" err="1">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cs typeface="+mn-cs"/>
              </a:rPr>
              <a:t>dự</a:t>
            </a:r>
            <a:r>
              <a:rPr lang="en-US" sz="4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cs typeface="+mn-cs"/>
              </a:rPr>
              <a:t> </a:t>
            </a:r>
          </a:p>
          <a:p>
            <a:pPr algn="ctr" fontAlgn="auto">
              <a:spcBef>
                <a:spcPts val="0"/>
              </a:spcBef>
              <a:spcAft>
                <a:spcPts val="0"/>
              </a:spcAft>
              <a:defRPr/>
            </a:pPr>
            <a:r>
              <a:rPr lang="en-US" sz="4000" b="1" cap="all" dirty="0" err="1">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cs typeface="+mn-cs"/>
              </a:rPr>
              <a:t>tiết</a:t>
            </a:r>
            <a:r>
              <a:rPr lang="en-US" sz="4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cs typeface="+mn-cs"/>
              </a:rPr>
              <a:t> </a:t>
            </a:r>
            <a:r>
              <a:rPr lang="en-US" sz="4000" b="1" cap="all" dirty="0" err="1">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cs typeface="+mn-cs"/>
              </a:rPr>
              <a:t>học</a:t>
            </a:r>
            <a:r>
              <a:rPr lang="en-US" sz="4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cs typeface="+mn-cs"/>
              </a:rPr>
              <a:t> </a:t>
            </a:r>
            <a:r>
              <a:rPr lang="en-US" sz="4000" b="1" cap="all" dirty="0" err="1">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cs typeface="+mn-cs"/>
              </a:rPr>
              <a:t>của</a:t>
            </a:r>
            <a:r>
              <a:rPr lang="en-US" sz="4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cs typeface="+mn-cs"/>
              </a:rPr>
              <a:t> </a:t>
            </a:r>
            <a:r>
              <a:rPr lang="en-US" sz="4000" b="1" cap="all" dirty="0" err="1">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cs typeface="+mn-cs"/>
              </a:rPr>
              <a:t>lớp</a:t>
            </a:r>
            <a:r>
              <a:rPr lang="en-US" sz="4000" b="1" cap="all">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cs typeface="+mn-cs"/>
              </a:rPr>
              <a:t> 5 </a:t>
            </a:r>
            <a:endParaRPr lang="en-US" sz="4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cs typeface="+mn-cs"/>
            </a:endParaRPr>
          </a:p>
        </p:txBody>
      </p:sp>
      <p:pic>
        <p:nvPicPr>
          <p:cNvPr id="2051" name="Picture 5" descr="donghoahong.png"/>
          <p:cNvPicPr>
            <a:picLocks noChangeAspect="1"/>
          </p:cNvPicPr>
          <p:nvPr/>
        </p:nvPicPr>
        <p:blipFill>
          <a:blip r:embed="rId3"/>
          <a:srcRect/>
          <a:stretch>
            <a:fillRect/>
          </a:stretch>
        </p:blipFill>
        <p:spPr bwMode="auto">
          <a:xfrm>
            <a:off x="428625" y="6000750"/>
            <a:ext cx="1543050" cy="495300"/>
          </a:xfrm>
          <a:prstGeom prst="rect">
            <a:avLst/>
          </a:prstGeom>
          <a:noFill/>
          <a:ln w="9525">
            <a:noFill/>
            <a:miter lim="800000"/>
            <a:headEnd/>
            <a:tailEnd/>
          </a:ln>
        </p:spPr>
      </p:pic>
      <p:pic>
        <p:nvPicPr>
          <p:cNvPr id="2052" name="Picture 6" descr="donghoahong.png"/>
          <p:cNvPicPr>
            <a:picLocks noChangeAspect="1"/>
          </p:cNvPicPr>
          <p:nvPr/>
        </p:nvPicPr>
        <p:blipFill>
          <a:blip r:embed="rId3"/>
          <a:srcRect/>
          <a:stretch>
            <a:fillRect/>
          </a:stretch>
        </p:blipFill>
        <p:spPr bwMode="auto">
          <a:xfrm>
            <a:off x="2000250" y="6362700"/>
            <a:ext cx="1543050" cy="495300"/>
          </a:xfrm>
          <a:prstGeom prst="rect">
            <a:avLst/>
          </a:prstGeom>
          <a:noFill/>
          <a:ln w="9525">
            <a:noFill/>
            <a:miter lim="800000"/>
            <a:headEnd/>
            <a:tailEnd/>
          </a:ln>
        </p:spPr>
      </p:pic>
      <p:pic>
        <p:nvPicPr>
          <p:cNvPr id="2053" name="Picture 7" descr="donghoahong.png"/>
          <p:cNvPicPr>
            <a:picLocks noChangeAspect="1"/>
          </p:cNvPicPr>
          <p:nvPr/>
        </p:nvPicPr>
        <p:blipFill>
          <a:blip r:embed="rId3"/>
          <a:srcRect/>
          <a:stretch>
            <a:fillRect/>
          </a:stretch>
        </p:blipFill>
        <p:spPr bwMode="auto">
          <a:xfrm>
            <a:off x="3857625" y="6072188"/>
            <a:ext cx="1543050" cy="495300"/>
          </a:xfrm>
          <a:prstGeom prst="rect">
            <a:avLst/>
          </a:prstGeom>
          <a:noFill/>
          <a:ln w="9525">
            <a:noFill/>
            <a:miter lim="800000"/>
            <a:headEnd/>
            <a:tailEnd/>
          </a:ln>
        </p:spPr>
      </p:pic>
      <p:pic>
        <p:nvPicPr>
          <p:cNvPr id="2054" name="Picture 8" descr="donghoahong.png"/>
          <p:cNvPicPr>
            <a:picLocks noChangeAspect="1"/>
          </p:cNvPicPr>
          <p:nvPr/>
        </p:nvPicPr>
        <p:blipFill>
          <a:blip r:embed="rId3"/>
          <a:srcRect/>
          <a:stretch>
            <a:fillRect/>
          </a:stretch>
        </p:blipFill>
        <p:spPr bwMode="auto">
          <a:xfrm>
            <a:off x="5500688" y="6362700"/>
            <a:ext cx="1543050" cy="495300"/>
          </a:xfrm>
          <a:prstGeom prst="rect">
            <a:avLst/>
          </a:prstGeom>
          <a:noFill/>
          <a:ln w="9525">
            <a:noFill/>
            <a:miter lim="800000"/>
            <a:headEnd/>
            <a:tailEnd/>
          </a:ln>
        </p:spPr>
      </p:pic>
      <p:pic>
        <p:nvPicPr>
          <p:cNvPr id="2055" name="Picture 9" descr="donghoahong.png"/>
          <p:cNvPicPr>
            <a:picLocks noChangeAspect="1"/>
          </p:cNvPicPr>
          <p:nvPr/>
        </p:nvPicPr>
        <p:blipFill>
          <a:blip r:embed="rId3"/>
          <a:srcRect/>
          <a:stretch>
            <a:fillRect/>
          </a:stretch>
        </p:blipFill>
        <p:spPr bwMode="auto">
          <a:xfrm>
            <a:off x="7143750" y="6072188"/>
            <a:ext cx="1543050" cy="495300"/>
          </a:xfrm>
          <a:prstGeom prst="rect">
            <a:avLst/>
          </a:prstGeom>
          <a:noFill/>
          <a:ln w="9525">
            <a:noFill/>
            <a:miter lim="800000"/>
            <a:headEnd/>
            <a:tailEnd/>
          </a:ln>
        </p:spPr>
      </p:pic>
      <p:pic>
        <p:nvPicPr>
          <p:cNvPr id="2056" name="Picture 10" descr="dongcaichuong.gif"/>
          <p:cNvPicPr>
            <a:picLocks noChangeAspect="1"/>
          </p:cNvPicPr>
          <p:nvPr/>
        </p:nvPicPr>
        <p:blipFill>
          <a:blip r:embed="rId4"/>
          <a:srcRect/>
          <a:stretch>
            <a:fillRect/>
          </a:stretch>
        </p:blipFill>
        <p:spPr bwMode="auto">
          <a:xfrm>
            <a:off x="0" y="0"/>
            <a:ext cx="1571625" cy="1785938"/>
          </a:xfrm>
          <a:prstGeom prst="rect">
            <a:avLst/>
          </a:prstGeom>
          <a:noFill/>
          <a:ln w="9525">
            <a:noFill/>
            <a:miter lim="800000"/>
            <a:headEnd/>
            <a:tailEnd/>
          </a:ln>
        </p:spPr>
      </p:pic>
      <p:pic>
        <p:nvPicPr>
          <p:cNvPr id="2057" name="Picture 11" descr="dongcaichuong.gif"/>
          <p:cNvPicPr>
            <a:picLocks noChangeAspect="1"/>
          </p:cNvPicPr>
          <p:nvPr/>
        </p:nvPicPr>
        <p:blipFill>
          <a:blip r:embed="rId4"/>
          <a:srcRect/>
          <a:stretch>
            <a:fillRect/>
          </a:stretch>
        </p:blipFill>
        <p:spPr bwMode="auto">
          <a:xfrm>
            <a:off x="7572375" y="214313"/>
            <a:ext cx="1571625" cy="1785937"/>
          </a:xfrm>
          <a:prstGeom prst="rect">
            <a:avLst/>
          </a:prstGeom>
          <a:noFill/>
          <a:ln w="9525">
            <a:noFill/>
            <a:miter lim="800000"/>
            <a:headEnd/>
            <a:tailEnd/>
          </a:ln>
        </p:spPr>
      </p:pic>
      <p:pic>
        <p:nvPicPr>
          <p:cNvPr id="2058" name="Picture 12" descr="dongsao.gif"/>
          <p:cNvPicPr>
            <a:picLocks noChangeAspect="1"/>
          </p:cNvPicPr>
          <p:nvPr/>
        </p:nvPicPr>
        <p:blipFill>
          <a:blip r:embed="rId5"/>
          <a:srcRect/>
          <a:stretch>
            <a:fillRect/>
          </a:stretch>
        </p:blipFill>
        <p:spPr bwMode="auto">
          <a:xfrm>
            <a:off x="6715125" y="4071938"/>
            <a:ext cx="1890713" cy="1504950"/>
          </a:xfrm>
          <a:prstGeom prst="rect">
            <a:avLst/>
          </a:prstGeom>
          <a:noFill/>
          <a:ln w="9525">
            <a:noFill/>
            <a:miter lim="800000"/>
            <a:headEnd/>
            <a:tailEnd/>
          </a:ln>
        </p:spPr>
      </p:pic>
      <p:pic>
        <p:nvPicPr>
          <p:cNvPr id="2059" name="Picture 13" descr="dongsao.gif"/>
          <p:cNvPicPr>
            <a:picLocks noChangeAspect="1"/>
          </p:cNvPicPr>
          <p:nvPr/>
        </p:nvPicPr>
        <p:blipFill>
          <a:blip r:embed="rId5"/>
          <a:srcRect/>
          <a:stretch>
            <a:fillRect/>
          </a:stretch>
        </p:blipFill>
        <p:spPr bwMode="auto">
          <a:xfrm>
            <a:off x="3929063" y="785813"/>
            <a:ext cx="1890712" cy="1504950"/>
          </a:xfrm>
          <a:prstGeom prst="rect">
            <a:avLst/>
          </a:prstGeom>
          <a:noFill/>
          <a:ln w="9525">
            <a:noFill/>
            <a:miter lim="800000"/>
            <a:headEnd/>
            <a:tailEnd/>
          </a:ln>
        </p:spPr>
      </p:pic>
      <p:pic>
        <p:nvPicPr>
          <p:cNvPr id="2060" name="Picture 14" descr="dongsao.gif"/>
          <p:cNvPicPr>
            <a:picLocks noChangeAspect="1"/>
          </p:cNvPicPr>
          <p:nvPr/>
        </p:nvPicPr>
        <p:blipFill>
          <a:blip r:embed="rId5"/>
          <a:srcRect/>
          <a:stretch>
            <a:fillRect/>
          </a:stretch>
        </p:blipFill>
        <p:spPr bwMode="auto">
          <a:xfrm>
            <a:off x="428625" y="3143250"/>
            <a:ext cx="1890713" cy="1504950"/>
          </a:xfrm>
          <a:prstGeom prst="rect">
            <a:avLst/>
          </a:prstGeom>
          <a:noFill/>
          <a:ln w="9525">
            <a:noFill/>
            <a:miter lim="800000"/>
            <a:headEnd/>
            <a:tailEnd/>
          </a:ln>
        </p:spPr>
      </p:pic>
    </p:spTree>
  </p:cSld>
  <p:clrMapOvr>
    <a:masterClrMapping/>
  </p:clrMapOvr>
  <p:transition>
    <p:dissolve/>
    <p:sndAc>
      <p:stSnd>
        <p:snd r:embed="rId2" name="applause.wav" builtIn="1"/>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TextBox 3"/>
          <p:cNvSpPr txBox="1">
            <a:spLocks noChangeArrowheads="1"/>
          </p:cNvSpPr>
          <p:nvPr/>
        </p:nvSpPr>
        <p:spPr bwMode="auto">
          <a:xfrm>
            <a:off x="1500188" y="1143000"/>
            <a:ext cx="6429375" cy="4648200"/>
          </a:xfrm>
          <a:prstGeom prst="rect">
            <a:avLst/>
          </a:prstGeom>
          <a:noFill/>
          <a:ln w="9525">
            <a:noFill/>
            <a:miter lim="800000"/>
            <a:headEnd/>
            <a:tailEnd/>
          </a:ln>
        </p:spPr>
        <p:txBody>
          <a:bodyPr>
            <a:spAutoFit/>
          </a:bodyPr>
          <a:lstStyle/>
          <a:p>
            <a:r>
              <a:rPr lang="en-US" sz="4400">
                <a:solidFill>
                  <a:srgbClr val="FF0000"/>
                </a:solidFill>
                <a:latin typeface="Times New Roman" pitchFamily="18" charset="0"/>
                <a:cs typeface="Times New Roman" pitchFamily="18" charset="0"/>
              </a:rPr>
              <a:t>Kết luận:</a:t>
            </a:r>
            <a:endParaRPr lang="en-US" sz="3200">
              <a:latin typeface="Times New Roman" pitchFamily="18" charset="0"/>
              <a:cs typeface="Times New Roman" pitchFamily="18" charset="0"/>
            </a:endParaRPr>
          </a:p>
          <a:p>
            <a:r>
              <a:rPr lang="en-US" sz="3600">
                <a:solidFill>
                  <a:srgbClr val="7030A0"/>
                </a:solidFill>
                <a:latin typeface="Times New Roman" pitchFamily="18" charset="0"/>
                <a:cs typeface="Times New Roman" pitchFamily="18" charset="0"/>
              </a:rPr>
              <a:t>Khi giải quyết công việc hay xử lí tình huống một cách có trách nhiệm, chúng ta thấy vui và thanh thản. Ngược lại, khi làm một việc thiếu trách nhiệm dù không ai biết, tự chúng ta cũng thấy áy náy trong lòng.</a:t>
            </a: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 name="TextBox 6"/>
          <p:cNvSpPr txBox="1">
            <a:spLocks noChangeArrowheads="1"/>
          </p:cNvSpPr>
          <p:nvPr/>
        </p:nvSpPr>
        <p:spPr bwMode="auto">
          <a:xfrm>
            <a:off x="857250" y="1500188"/>
            <a:ext cx="7072313" cy="3416300"/>
          </a:xfrm>
          <a:prstGeom prst="rect">
            <a:avLst/>
          </a:prstGeom>
          <a:noFill/>
          <a:ln w="9525">
            <a:noFill/>
            <a:miter lim="800000"/>
            <a:headEnd/>
            <a:tailEnd/>
          </a:ln>
        </p:spPr>
        <p:txBody>
          <a:bodyPr>
            <a:spAutoFit/>
          </a:bodyPr>
          <a:lstStyle/>
          <a:p>
            <a:r>
              <a:rPr lang="en-US" sz="3600">
                <a:solidFill>
                  <a:srgbClr val="7030A0"/>
                </a:solidFill>
                <a:latin typeface="Times New Roman" pitchFamily="18" charset="0"/>
                <a:cs typeface="Times New Roman" pitchFamily="18" charset="0"/>
              </a:rPr>
              <a:t>Người có trách nhiệm là người trước khi làm việc gì cũng suy nghĩ cẩn thận nhằm mục đích tốt đẹp và với cách thức phù hợp. Khi làm hỏng việc hoặc có lỗi, họ dám nhận trách nhiệm và sẵn sàng làm lại cho tốt.</a:t>
            </a:r>
            <a:endParaRPr lang="uz-Latn-UZ" sz="3600">
              <a:solidFill>
                <a:srgbClr val="7030A0"/>
              </a:solidFill>
              <a:latin typeface="Times New Roman" pitchFamily="18" charset="0"/>
              <a:cs typeface="Times New Roman" pitchFamily="18" charset="0"/>
            </a:endParaRP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 name="TextBox 5"/>
          <p:cNvSpPr txBox="1"/>
          <p:nvPr/>
        </p:nvSpPr>
        <p:spPr>
          <a:xfrm>
            <a:off x="0" y="2786063"/>
            <a:ext cx="6215063" cy="3416300"/>
          </a:xfrm>
          <a:prstGeom prst="rect">
            <a:avLst/>
          </a:prstGeom>
          <a:noFill/>
        </p:spPr>
        <p:txBody>
          <a:bodyPr>
            <a:spAutoFit/>
          </a:bodyPr>
          <a:lstStyle/>
          <a:p>
            <a:pPr fontAlgn="auto">
              <a:spcBef>
                <a:spcPts val="0"/>
              </a:spcBef>
              <a:spcAft>
                <a:spcPts val="0"/>
              </a:spcAft>
              <a:defRPr/>
            </a:pPr>
            <a:r>
              <a:rPr lang="en-US" sz="3600" dirty="0">
                <a:solidFill>
                  <a:schemeClr val="accent6">
                    <a:lumMod val="50000"/>
                  </a:schemeClr>
                </a:solidFill>
                <a:latin typeface="Times New Roman" pitchFamily="18" charset="0"/>
                <a:cs typeface="Times New Roman" pitchFamily="18" charset="0"/>
              </a:rPr>
              <a:t>Theo </a:t>
            </a:r>
            <a:r>
              <a:rPr lang="en-US" sz="3600" dirty="0" err="1">
                <a:solidFill>
                  <a:schemeClr val="accent6">
                    <a:lumMod val="50000"/>
                  </a:schemeClr>
                </a:solidFill>
                <a:latin typeface="Times New Roman" pitchFamily="18" charset="0"/>
                <a:cs typeface="Times New Roman" pitchFamily="18" charset="0"/>
              </a:rPr>
              <a:t>em</a:t>
            </a:r>
            <a:r>
              <a:rPr lang="en-US" sz="3600" dirty="0">
                <a:solidFill>
                  <a:schemeClr val="accent6">
                    <a:lumMod val="50000"/>
                  </a:schemeClr>
                </a:solidFill>
                <a:latin typeface="Times New Roman" pitchFamily="18" charset="0"/>
                <a:cs typeface="Times New Roman" pitchFamily="18" charset="0"/>
              </a:rPr>
              <a:t>, </a:t>
            </a:r>
            <a:r>
              <a:rPr lang="en-US" sz="3600" dirty="0" err="1">
                <a:solidFill>
                  <a:schemeClr val="accent6">
                    <a:lumMod val="50000"/>
                  </a:schemeClr>
                </a:solidFill>
                <a:latin typeface="Times New Roman" pitchFamily="18" charset="0"/>
                <a:cs typeface="Times New Roman" pitchFamily="18" charset="0"/>
              </a:rPr>
              <a:t>để</a:t>
            </a:r>
            <a:r>
              <a:rPr lang="en-US" sz="3600" dirty="0">
                <a:solidFill>
                  <a:schemeClr val="accent6">
                    <a:lumMod val="50000"/>
                  </a:schemeClr>
                </a:solidFill>
                <a:latin typeface="Times New Roman" pitchFamily="18" charset="0"/>
                <a:cs typeface="Times New Roman" pitchFamily="18" charset="0"/>
              </a:rPr>
              <a:t> </a:t>
            </a:r>
            <a:r>
              <a:rPr lang="en-US" sz="3600" dirty="0" err="1">
                <a:solidFill>
                  <a:schemeClr val="accent6">
                    <a:lumMod val="50000"/>
                  </a:schemeClr>
                </a:solidFill>
                <a:latin typeface="Times New Roman" pitchFamily="18" charset="0"/>
                <a:cs typeface="Times New Roman" pitchFamily="18" charset="0"/>
              </a:rPr>
              <a:t>là</a:t>
            </a:r>
            <a:r>
              <a:rPr lang="en-US" sz="3600" dirty="0">
                <a:solidFill>
                  <a:schemeClr val="accent6">
                    <a:lumMod val="50000"/>
                  </a:schemeClr>
                </a:solidFill>
                <a:latin typeface="Times New Roman" pitchFamily="18" charset="0"/>
                <a:cs typeface="Times New Roman" pitchFamily="18" charset="0"/>
              </a:rPr>
              <a:t> </a:t>
            </a:r>
            <a:r>
              <a:rPr lang="en-US" sz="3600" dirty="0" err="1">
                <a:solidFill>
                  <a:schemeClr val="accent6">
                    <a:lumMod val="50000"/>
                  </a:schemeClr>
                </a:solidFill>
                <a:latin typeface="Times New Roman" pitchFamily="18" charset="0"/>
                <a:cs typeface="Times New Roman" pitchFamily="18" charset="0"/>
              </a:rPr>
              <a:t>người</a:t>
            </a:r>
            <a:r>
              <a:rPr lang="en-US" sz="3600" dirty="0">
                <a:solidFill>
                  <a:schemeClr val="accent6">
                    <a:lumMod val="50000"/>
                  </a:schemeClr>
                </a:solidFill>
                <a:latin typeface="Times New Roman" pitchFamily="18" charset="0"/>
                <a:cs typeface="Times New Roman" pitchFamily="18" charset="0"/>
              </a:rPr>
              <a:t> </a:t>
            </a:r>
            <a:r>
              <a:rPr lang="en-US" sz="3600" dirty="0" err="1">
                <a:solidFill>
                  <a:schemeClr val="accent6">
                    <a:lumMod val="50000"/>
                  </a:schemeClr>
                </a:solidFill>
                <a:latin typeface="Times New Roman" pitchFamily="18" charset="0"/>
                <a:cs typeface="Times New Roman" pitchFamily="18" charset="0"/>
              </a:rPr>
              <a:t>có</a:t>
            </a:r>
            <a:r>
              <a:rPr lang="en-US" sz="3600" dirty="0">
                <a:solidFill>
                  <a:schemeClr val="accent6">
                    <a:lumMod val="50000"/>
                  </a:schemeClr>
                </a:solidFill>
                <a:latin typeface="Times New Roman" pitchFamily="18" charset="0"/>
                <a:cs typeface="Times New Roman" pitchFamily="18" charset="0"/>
              </a:rPr>
              <a:t> </a:t>
            </a:r>
            <a:r>
              <a:rPr lang="en-US" sz="3600" dirty="0" err="1">
                <a:solidFill>
                  <a:schemeClr val="accent6">
                    <a:lumMod val="50000"/>
                  </a:schemeClr>
                </a:solidFill>
                <a:latin typeface="Times New Roman" pitchFamily="18" charset="0"/>
                <a:cs typeface="Times New Roman" pitchFamily="18" charset="0"/>
              </a:rPr>
              <a:t>trách</a:t>
            </a:r>
            <a:r>
              <a:rPr lang="en-US" sz="3600" dirty="0">
                <a:solidFill>
                  <a:schemeClr val="accent6">
                    <a:lumMod val="50000"/>
                  </a:schemeClr>
                </a:solidFill>
                <a:latin typeface="Times New Roman" pitchFamily="18" charset="0"/>
                <a:cs typeface="Times New Roman" pitchFamily="18" charset="0"/>
              </a:rPr>
              <a:t> </a:t>
            </a:r>
            <a:r>
              <a:rPr lang="en-US" sz="3600" dirty="0" err="1">
                <a:solidFill>
                  <a:schemeClr val="accent6">
                    <a:lumMod val="50000"/>
                  </a:schemeClr>
                </a:solidFill>
                <a:latin typeface="Times New Roman" pitchFamily="18" charset="0"/>
                <a:cs typeface="Times New Roman" pitchFamily="18" charset="0"/>
              </a:rPr>
              <a:t>nhiệm</a:t>
            </a:r>
            <a:r>
              <a:rPr lang="en-US" sz="3600" dirty="0">
                <a:solidFill>
                  <a:schemeClr val="accent6">
                    <a:lumMod val="50000"/>
                  </a:schemeClr>
                </a:solidFill>
                <a:latin typeface="Times New Roman" pitchFamily="18" charset="0"/>
                <a:cs typeface="Times New Roman" pitchFamily="18" charset="0"/>
              </a:rPr>
              <a:t> </a:t>
            </a:r>
            <a:r>
              <a:rPr lang="en-US" sz="3600" dirty="0" err="1">
                <a:solidFill>
                  <a:schemeClr val="accent6">
                    <a:lumMod val="50000"/>
                  </a:schemeClr>
                </a:solidFill>
                <a:latin typeface="Times New Roman" pitchFamily="18" charset="0"/>
                <a:cs typeface="Times New Roman" pitchFamily="18" charset="0"/>
              </a:rPr>
              <a:t>có</a:t>
            </a:r>
            <a:r>
              <a:rPr lang="en-US" sz="3600" dirty="0">
                <a:solidFill>
                  <a:schemeClr val="accent6">
                    <a:lumMod val="50000"/>
                  </a:schemeClr>
                </a:solidFill>
                <a:latin typeface="Times New Roman" pitchFamily="18" charset="0"/>
                <a:cs typeface="Times New Roman" pitchFamily="18" charset="0"/>
              </a:rPr>
              <a:t> </a:t>
            </a:r>
            <a:r>
              <a:rPr lang="en-US" sz="3600" dirty="0" err="1">
                <a:solidFill>
                  <a:schemeClr val="accent6">
                    <a:lumMod val="50000"/>
                  </a:schemeClr>
                </a:solidFill>
                <a:latin typeface="Times New Roman" pitchFamily="18" charset="0"/>
                <a:cs typeface="Times New Roman" pitchFamily="18" charset="0"/>
              </a:rPr>
              <a:t>khó</a:t>
            </a:r>
            <a:r>
              <a:rPr lang="en-US" sz="3600" dirty="0">
                <a:solidFill>
                  <a:schemeClr val="accent6">
                    <a:lumMod val="50000"/>
                  </a:schemeClr>
                </a:solidFill>
                <a:latin typeface="Times New Roman" pitchFamily="18" charset="0"/>
                <a:cs typeface="Times New Roman" pitchFamily="18" charset="0"/>
              </a:rPr>
              <a:t> </a:t>
            </a:r>
            <a:r>
              <a:rPr lang="en-US" sz="3600" dirty="0" err="1">
                <a:solidFill>
                  <a:schemeClr val="accent6">
                    <a:lumMod val="50000"/>
                  </a:schemeClr>
                </a:solidFill>
                <a:latin typeface="Times New Roman" pitchFamily="18" charset="0"/>
                <a:cs typeface="Times New Roman" pitchFamily="18" charset="0"/>
              </a:rPr>
              <a:t>không</a:t>
            </a:r>
            <a:r>
              <a:rPr lang="en-US" sz="3600" dirty="0">
                <a:solidFill>
                  <a:schemeClr val="accent6">
                    <a:lumMod val="50000"/>
                  </a:schemeClr>
                </a:solidFill>
                <a:latin typeface="Times New Roman" pitchFamily="18" charset="0"/>
                <a:cs typeface="Times New Roman" pitchFamily="18" charset="0"/>
              </a:rPr>
              <a:t>?</a:t>
            </a:r>
          </a:p>
          <a:p>
            <a:pPr fontAlgn="auto">
              <a:spcBef>
                <a:spcPts val="0"/>
              </a:spcBef>
              <a:spcAft>
                <a:spcPts val="0"/>
              </a:spcAft>
              <a:defRPr/>
            </a:pPr>
            <a:endParaRPr lang="en-US" sz="3600" dirty="0">
              <a:solidFill>
                <a:schemeClr val="accent6">
                  <a:lumMod val="50000"/>
                </a:schemeClr>
              </a:solidFill>
              <a:latin typeface="Times New Roman" pitchFamily="18" charset="0"/>
              <a:cs typeface="Times New Roman" pitchFamily="18" charset="0"/>
            </a:endParaRPr>
          </a:p>
          <a:p>
            <a:pPr fontAlgn="auto">
              <a:spcBef>
                <a:spcPts val="0"/>
              </a:spcBef>
              <a:spcAft>
                <a:spcPts val="0"/>
              </a:spcAft>
              <a:defRPr/>
            </a:pPr>
            <a:r>
              <a:rPr lang="en-US" sz="3600" dirty="0" err="1">
                <a:solidFill>
                  <a:schemeClr val="accent6">
                    <a:lumMod val="50000"/>
                  </a:schemeClr>
                </a:solidFill>
                <a:latin typeface="Times New Roman" pitchFamily="18" charset="0"/>
                <a:cs typeface="Times New Roman" pitchFamily="18" charset="0"/>
              </a:rPr>
              <a:t>Em</a:t>
            </a:r>
            <a:r>
              <a:rPr lang="en-US" sz="3600" dirty="0">
                <a:solidFill>
                  <a:schemeClr val="accent6">
                    <a:lumMod val="50000"/>
                  </a:schemeClr>
                </a:solidFill>
                <a:latin typeface="Times New Roman" pitchFamily="18" charset="0"/>
                <a:cs typeface="Times New Roman" pitchFamily="18" charset="0"/>
              </a:rPr>
              <a:t> </a:t>
            </a:r>
            <a:r>
              <a:rPr lang="en-US" sz="3600" dirty="0" err="1">
                <a:solidFill>
                  <a:schemeClr val="accent6">
                    <a:lumMod val="50000"/>
                  </a:schemeClr>
                </a:solidFill>
                <a:latin typeface="Times New Roman" pitchFamily="18" charset="0"/>
                <a:cs typeface="Times New Roman" pitchFamily="18" charset="0"/>
              </a:rPr>
              <a:t>phải</a:t>
            </a:r>
            <a:r>
              <a:rPr lang="en-US" sz="3600" dirty="0">
                <a:solidFill>
                  <a:schemeClr val="accent6">
                    <a:lumMod val="50000"/>
                  </a:schemeClr>
                </a:solidFill>
                <a:latin typeface="Times New Roman" pitchFamily="18" charset="0"/>
                <a:cs typeface="Times New Roman" pitchFamily="18" charset="0"/>
              </a:rPr>
              <a:t> </a:t>
            </a:r>
            <a:r>
              <a:rPr lang="en-US" sz="3600" dirty="0" err="1">
                <a:solidFill>
                  <a:schemeClr val="accent6">
                    <a:lumMod val="50000"/>
                  </a:schemeClr>
                </a:solidFill>
                <a:latin typeface="Times New Roman" pitchFamily="18" charset="0"/>
                <a:cs typeface="Times New Roman" pitchFamily="18" charset="0"/>
              </a:rPr>
              <a:t>làm</a:t>
            </a:r>
            <a:r>
              <a:rPr lang="en-US" sz="3600" dirty="0">
                <a:solidFill>
                  <a:schemeClr val="accent6">
                    <a:lumMod val="50000"/>
                  </a:schemeClr>
                </a:solidFill>
                <a:latin typeface="Times New Roman" pitchFamily="18" charset="0"/>
                <a:cs typeface="Times New Roman" pitchFamily="18" charset="0"/>
              </a:rPr>
              <a:t> </a:t>
            </a:r>
            <a:r>
              <a:rPr lang="en-US" sz="3600" dirty="0" err="1">
                <a:solidFill>
                  <a:schemeClr val="accent6">
                    <a:lumMod val="50000"/>
                  </a:schemeClr>
                </a:solidFill>
                <a:latin typeface="Times New Roman" pitchFamily="18" charset="0"/>
                <a:cs typeface="Times New Roman" pitchFamily="18" charset="0"/>
              </a:rPr>
              <a:t>gì</a:t>
            </a:r>
            <a:r>
              <a:rPr lang="en-US" sz="3600" dirty="0">
                <a:solidFill>
                  <a:schemeClr val="accent6">
                    <a:lumMod val="50000"/>
                  </a:schemeClr>
                </a:solidFill>
                <a:latin typeface="Times New Roman" pitchFamily="18" charset="0"/>
                <a:cs typeface="Times New Roman" pitchFamily="18" charset="0"/>
              </a:rPr>
              <a:t> </a:t>
            </a:r>
            <a:r>
              <a:rPr lang="en-US" sz="3600" dirty="0" err="1">
                <a:solidFill>
                  <a:schemeClr val="accent6">
                    <a:lumMod val="50000"/>
                  </a:schemeClr>
                </a:solidFill>
                <a:latin typeface="Times New Roman" pitchFamily="18" charset="0"/>
                <a:cs typeface="Times New Roman" pitchFamily="18" charset="0"/>
              </a:rPr>
              <a:t>để</a:t>
            </a:r>
            <a:r>
              <a:rPr lang="en-US" sz="3600" dirty="0">
                <a:solidFill>
                  <a:schemeClr val="accent6">
                    <a:lumMod val="50000"/>
                  </a:schemeClr>
                </a:solidFill>
                <a:latin typeface="Times New Roman" pitchFamily="18" charset="0"/>
                <a:cs typeface="Times New Roman" pitchFamily="18" charset="0"/>
              </a:rPr>
              <a:t> </a:t>
            </a:r>
            <a:r>
              <a:rPr lang="en-US" sz="3600" dirty="0" err="1">
                <a:solidFill>
                  <a:schemeClr val="accent6">
                    <a:lumMod val="50000"/>
                  </a:schemeClr>
                </a:solidFill>
                <a:latin typeface="Times New Roman" pitchFamily="18" charset="0"/>
                <a:cs typeface="Times New Roman" pitchFamily="18" charset="0"/>
              </a:rPr>
              <a:t>mọi</a:t>
            </a:r>
            <a:r>
              <a:rPr lang="en-US" sz="3600" dirty="0">
                <a:solidFill>
                  <a:schemeClr val="accent6">
                    <a:lumMod val="50000"/>
                  </a:schemeClr>
                </a:solidFill>
                <a:latin typeface="Times New Roman" pitchFamily="18" charset="0"/>
                <a:cs typeface="Times New Roman" pitchFamily="18" charset="0"/>
              </a:rPr>
              <a:t> </a:t>
            </a:r>
            <a:r>
              <a:rPr lang="en-US" sz="3600" dirty="0" err="1">
                <a:solidFill>
                  <a:schemeClr val="accent6">
                    <a:lumMod val="50000"/>
                  </a:schemeClr>
                </a:solidFill>
                <a:latin typeface="Times New Roman" pitchFamily="18" charset="0"/>
                <a:cs typeface="Times New Roman" pitchFamily="18" charset="0"/>
              </a:rPr>
              <a:t>người</a:t>
            </a:r>
            <a:r>
              <a:rPr lang="en-US" sz="3600" dirty="0">
                <a:solidFill>
                  <a:schemeClr val="accent6">
                    <a:lumMod val="50000"/>
                  </a:schemeClr>
                </a:solidFill>
                <a:latin typeface="Times New Roman" pitchFamily="18" charset="0"/>
                <a:cs typeface="Times New Roman" pitchFamily="18" charset="0"/>
              </a:rPr>
              <a:t> </a:t>
            </a:r>
            <a:r>
              <a:rPr lang="en-US" sz="3600" dirty="0" err="1">
                <a:solidFill>
                  <a:schemeClr val="accent6">
                    <a:lumMod val="50000"/>
                  </a:schemeClr>
                </a:solidFill>
                <a:latin typeface="Times New Roman" pitchFamily="18" charset="0"/>
                <a:cs typeface="Times New Roman" pitchFamily="18" charset="0"/>
              </a:rPr>
              <a:t>đánh</a:t>
            </a:r>
            <a:r>
              <a:rPr lang="en-US" sz="3600" dirty="0">
                <a:solidFill>
                  <a:schemeClr val="accent6">
                    <a:lumMod val="50000"/>
                  </a:schemeClr>
                </a:solidFill>
                <a:latin typeface="Times New Roman" pitchFamily="18" charset="0"/>
                <a:cs typeface="Times New Roman" pitchFamily="18" charset="0"/>
              </a:rPr>
              <a:t> </a:t>
            </a:r>
            <a:r>
              <a:rPr lang="en-US" sz="3600" dirty="0" err="1">
                <a:solidFill>
                  <a:schemeClr val="accent6">
                    <a:lumMod val="50000"/>
                  </a:schemeClr>
                </a:solidFill>
                <a:latin typeface="Times New Roman" pitchFamily="18" charset="0"/>
                <a:cs typeface="Times New Roman" pitchFamily="18" charset="0"/>
              </a:rPr>
              <a:t>giá</a:t>
            </a:r>
            <a:r>
              <a:rPr lang="en-US" sz="3600" dirty="0">
                <a:solidFill>
                  <a:schemeClr val="accent6">
                    <a:lumMod val="50000"/>
                  </a:schemeClr>
                </a:solidFill>
                <a:latin typeface="Times New Roman" pitchFamily="18" charset="0"/>
                <a:cs typeface="Times New Roman" pitchFamily="18" charset="0"/>
              </a:rPr>
              <a:t> </a:t>
            </a:r>
            <a:r>
              <a:rPr lang="en-US" sz="3600" dirty="0" err="1">
                <a:solidFill>
                  <a:schemeClr val="accent6">
                    <a:lumMod val="50000"/>
                  </a:schemeClr>
                </a:solidFill>
                <a:latin typeface="Times New Roman" pitchFamily="18" charset="0"/>
                <a:cs typeface="Times New Roman" pitchFamily="18" charset="0"/>
              </a:rPr>
              <a:t>mình</a:t>
            </a:r>
            <a:r>
              <a:rPr lang="en-US" sz="3600" dirty="0">
                <a:solidFill>
                  <a:schemeClr val="accent6">
                    <a:lumMod val="50000"/>
                  </a:schemeClr>
                </a:solidFill>
                <a:latin typeface="Times New Roman" pitchFamily="18" charset="0"/>
                <a:cs typeface="Times New Roman" pitchFamily="18" charset="0"/>
              </a:rPr>
              <a:t> </a:t>
            </a:r>
            <a:r>
              <a:rPr lang="en-US" sz="3600" dirty="0" err="1">
                <a:solidFill>
                  <a:schemeClr val="accent6">
                    <a:lumMod val="50000"/>
                  </a:schemeClr>
                </a:solidFill>
                <a:latin typeface="Times New Roman" pitchFamily="18" charset="0"/>
                <a:cs typeface="Times New Roman" pitchFamily="18" charset="0"/>
              </a:rPr>
              <a:t>là</a:t>
            </a:r>
            <a:r>
              <a:rPr lang="en-US" sz="3600" dirty="0">
                <a:solidFill>
                  <a:schemeClr val="accent6">
                    <a:lumMod val="50000"/>
                  </a:schemeClr>
                </a:solidFill>
                <a:latin typeface="Times New Roman" pitchFamily="18" charset="0"/>
                <a:cs typeface="Times New Roman" pitchFamily="18" charset="0"/>
              </a:rPr>
              <a:t> </a:t>
            </a:r>
            <a:r>
              <a:rPr lang="en-US" sz="3600" dirty="0" err="1">
                <a:solidFill>
                  <a:schemeClr val="accent6">
                    <a:lumMod val="50000"/>
                  </a:schemeClr>
                </a:solidFill>
                <a:latin typeface="Times New Roman" pitchFamily="18" charset="0"/>
                <a:cs typeface="Times New Roman" pitchFamily="18" charset="0"/>
              </a:rPr>
              <a:t>người</a:t>
            </a:r>
            <a:r>
              <a:rPr lang="en-US" sz="3600" dirty="0">
                <a:solidFill>
                  <a:schemeClr val="accent6">
                    <a:lumMod val="50000"/>
                  </a:schemeClr>
                </a:solidFill>
                <a:latin typeface="Times New Roman" pitchFamily="18" charset="0"/>
                <a:cs typeface="Times New Roman" pitchFamily="18" charset="0"/>
              </a:rPr>
              <a:t> </a:t>
            </a:r>
            <a:r>
              <a:rPr lang="en-US" sz="3600" dirty="0" err="1">
                <a:solidFill>
                  <a:schemeClr val="accent6">
                    <a:lumMod val="50000"/>
                  </a:schemeClr>
                </a:solidFill>
                <a:latin typeface="Times New Roman" pitchFamily="18" charset="0"/>
                <a:cs typeface="Times New Roman" pitchFamily="18" charset="0"/>
              </a:rPr>
              <a:t>có</a:t>
            </a:r>
            <a:r>
              <a:rPr lang="en-US" sz="3600" dirty="0">
                <a:solidFill>
                  <a:schemeClr val="accent6">
                    <a:lumMod val="50000"/>
                  </a:schemeClr>
                </a:solidFill>
                <a:latin typeface="Times New Roman" pitchFamily="18" charset="0"/>
                <a:cs typeface="Times New Roman" pitchFamily="18" charset="0"/>
              </a:rPr>
              <a:t> </a:t>
            </a:r>
            <a:r>
              <a:rPr lang="en-US" sz="3600" dirty="0" err="1">
                <a:solidFill>
                  <a:schemeClr val="accent6">
                    <a:lumMod val="50000"/>
                  </a:schemeClr>
                </a:solidFill>
                <a:latin typeface="Times New Roman" pitchFamily="18" charset="0"/>
                <a:cs typeface="Times New Roman" pitchFamily="18" charset="0"/>
              </a:rPr>
              <a:t>trách</a:t>
            </a:r>
            <a:r>
              <a:rPr lang="en-US" sz="3600" dirty="0">
                <a:solidFill>
                  <a:schemeClr val="accent6">
                    <a:lumMod val="50000"/>
                  </a:schemeClr>
                </a:solidFill>
                <a:latin typeface="Times New Roman" pitchFamily="18" charset="0"/>
                <a:cs typeface="Times New Roman" pitchFamily="18" charset="0"/>
              </a:rPr>
              <a:t> </a:t>
            </a:r>
            <a:r>
              <a:rPr lang="en-US" sz="3600" dirty="0" err="1">
                <a:solidFill>
                  <a:schemeClr val="accent6">
                    <a:lumMod val="50000"/>
                  </a:schemeClr>
                </a:solidFill>
                <a:latin typeface="Times New Roman" pitchFamily="18" charset="0"/>
                <a:cs typeface="Times New Roman" pitchFamily="18" charset="0"/>
              </a:rPr>
              <a:t>nhiệm</a:t>
            </a:r>
            <a:r>
              <a:rPr lang="en-US" sz="3600" dirty="0">
                <a:solidFill>
                  <a:schemeClr val="accent6">
                    <a:lumMod val="50000"/>
                  </a:schemeClr>
                </a:solidFill>
                <a:latin typeface="Times New Roman" pitchFamily="18" charset="0"/>
                <a:cs typeface="Times New Roman" pitchFamily="18" charset="0"/>
              </a:rPr>
              <a:t>?</a:t>
            </a:r>
            <a:endParaRPr lang="uz-Latn-UZ" sz="3600" dirty="0">
              <a:solidFill>
                <a:schemeClr val="accent6">
                  <a:lumMod val="50000"/>
                </a:schemeClr>
              </a:solidFill>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6">
                                            <p:txEl>
                                              <p:pRg st="0" end="0"/>
                                            </p:txEl>
                                          </p:spTgt>
                                        </p:tgtEl>
                                        <p:attrNameLst>
                                          <p:attrName>ppt_x</p:attrName>
                                        </p:attrNameLst>
                                      </p:cBhvr>
                                    </p:anim>
                                    <p:anim from="0" to="-1.0" calcmode="lin" valueType="num">
                                      <p:cBhvr>
                                        <p:cTn id="8" dur="200" decel="50000" autoRev="1" fill="hold">
                                          <p:stCondLst>
                                            <p:cond delay="600"/>
                                          </p:stCondLst>
                                        </p:cTn>
                                        <p:tgtEl>
                                          <p:spTgt spid="6">
                                            <p:txEl>
                                              <p:pRg st="0" end="0"/>
                                            </p:txEl>
                                          </p:spTgt>
                                        </p:tgtEl>
                                        <p:attrNameLst>
                                          <p:attrName>xshear</p:attrName>
                                        </p:attrNameLst>
                                      </p:cBhvr>
                                    </p:anim>
                                    <p:animScale>
                                      <p:cBhvr>
                                        <p:cTn id="9" dur="200" decel="100000" autoRev="1" fill="hold">
                                          <p:stCondLst>
                                            <p:cond delay="600"/>
                                          </p:stCondLst>
                                        </p:cTn>
                                        <p:tgtEl>
                                          <p:spTgt spid="6">
                                            <p:txEl>
                                              <p:pRg st="0" end="0"/>
                                            </p:txEl>
                                          </p:spTgt>
                                        </p:tgtEl>
                                      </p:cBhvr>
                                      <p:from x="100000" y="100000"/>
                                      <p:to x="80000" y="100000"/>
                                    </p:animScale>
                                    <p:anim by="(#ppt_h/3+#ppt_w*0.1)" calcmode="lin" valueType="num">
                                      <p:cBhvr additive="sum">
                                        <p:cTn id="10" dur="200" decel="100000" autoRev="1" fill="hold">
                                          <p:stCondLst>
                                            <p:cond delay="600"/>
                                          </p:stCondLst>
                                        </p:cTn>
                                        <p:tgtEl>
                                          <p:spTgt spid="6">
                                            <p:txEl>
                                              <p:pRg st="0" end="0"/>
                                            </p:txEl>
                                          </p:spTgt>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Effect transition="in" filter="wipe(down)">
                                      <p:cBhvr>
                                        <p:cTn id="15" dur="580">
                                          <p:stCondLst>
                                            <p:cond delay="0"/>
                                          </p:stCondLst>
                                        </p:cTn>
                                        <p:tgtEl>
                                          <p:spTgt spid="6">
                                            <p:txEl>
                                              <p:pRg st="2" end="2"/>
                                            </p:txEl>
                                          </p:spTgt>
                                        </p:tgtEl>
                                      </p:cBhvr>
                                    </p:animEffect>
                                    <p:anim calcmode="lin" valueType="num">
                                      <p:cBhvr>
                                        <p:cTn id="16" dur="1822" tmFilter="0,0; 0.14,0.36; 0.43,0.73; 0.71,0.91; 1.0,1.0">
                                          <p:stCondLst>
                                            <p:cond delay="0"/>
                                          </p:stCondLst>
                                        </p:cTn>
                                        <p:tgtEl>
                                          <p:spTgt spid="6">
                                            <p:txEl>
                                              <p:pRg st="2" end="2"/>
                                            </p:txEl>
                                          </p:spTgt>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6">
                                            <p:txEl>
                                              <p:pRg st="2" end="2"/>
                                            </p:txEl>
                                          </p:spTgt>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6">
                                            <p:txEl>
                                              <p:pRg st="2" end="2"/>
                                            </p:txEl>
                                          </p:spTgt>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6">
                                            <p:txEl>
                                              <p:pRg st="2" end="2"/>
                                            </p:txEl>
                                          </p:spTgt>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6">
                                            <p:txEl>
                                              <p:pRg st="2" end="2"/>
                                            </p:txEl>
                                          </p:spTgt>
                                        </p:tgtEl>
                                        <p:attrNameLst>
                                          <p:attrName>ppt_y</p:attrName>
                                        </p:attrNameLst>
                                      </p:cBhvr>
                                      <p:tavLst>
                                        <p:tav tm="0" fmla="#ppt_y-sin(pi*$)/81">
                                          <p:val>
                                            <p:fltVal val="0"/>
                                          </p:val>
                                        </p:tav>
                                        <p:tav tm="100000">
                                          <p:val>
                                            <p:fltVal val="1"/>
                                          </p:val>
                                        </p:tav>
                                      </p:tavLst>
                                    </p:anim>
                                    <p:animScale>
                                      <p:cBhvr>
                                        <p:cTn id="21" dur="26">
                                          <p:stCondLst>
                                            <p:cond delay="650"/>
                                          </p:stCondLst>
                                        </p:cTn>
                                        <p:tgtEl>
                                          <p:spTgt spid="6">
                                            <p:txEl>
                                              <p:pRg st="2" end="2"/>
                                            </p:txEl>
                                          </p:spTgt>
                                        </p:tgtEl>
                                      </p:cBhvr>
                                      <p:to x="100000" y="60000"/>
                                    </p:animScale>
                                    <p:animScale>
                                      <p:cBhvr>
                                        <p:cTn id="22" dur="166" decel="50000">
                                          <p:stCondLst>
                                            <p:cond delay="676"/>
                                          </p:stCondLst>
                                        </p:cTn>
                                        <p:tgtEl>
                                          <p:spTgt spid="6">
                                            <p:txEl>
                                              <p:pRg st="2" end="2"/>
                                            </p:txEl>
                                          </p:spTgt>
                                        </p:tgtEl>
                                      </p:cBhvr>
                                      <p:to x="100000" y="100000"/>
                                    </p:animScale>
                                    <p:animScale>
                                      <p:cBhvr>
                                        <p:cTn id="23" dur="26">
                                          <p:stCondLst>
                                            <p:cond delay="1312"/>
                                          </p:stCondLst>
                                        </p:cTn>
                                        <p:tgtEl>
                                          <p:spTgt spid="6">
                                            <p:txEl>
                                              <p:pRg st="2" end="2"/>
                                            </p:txEl>
                                          </p:spTgt>
                                        </p:tgtEl>
                                      </p:cBhvr>
                                      <p:to x="100000" y="80000"/>
                                    </p:animScale>
                                    <p:animScale>
                                      <p:cBhvr>
                                        <p:cTn id="24" dur="166" decel="50000">
                                          <p:stCondLst>
                                            <p:cond delay="1338"/>
                                          </p:stCondLst>
                                        </p:cTn>
                                        <p:tgtEl>
                                          <p:spTgt spid="6">
                                            <p:txEl>
                                              <p:pRg st="2" end="2"/>
                                            </p:txEl>
                                          </p:spTgt>
                                        </p:tgtEl>
                                      </p:cBhvr>
                                      <p:to x="100000" y="100000"/>
                                    </p:animScale>
                                    <p:animScale>
                                      <p:cBhvr>
                                        <p:cTn id="25" dur="26">
                                          <p:stCondLst>
                                            <p:cond delay="1642"/>
                                          </p:stCondLst>
                                        </p:cTn>
                                        <p:tgtEl>
                                          <p:spTgt spid="6">
                                            <p:txEl>
                                              <p:pRg st="2" end="2"/>
                                            </p:txEl>
                                          </p:spTgt>
                                        </p:tgtEl>
                                      </p:cBhvr>
                                      <p:to x="100000" y="90000"/>
                                    </p:animScale>
                                    <p:animScale>
                                      <p:cBhvr>
                                        <p:cTn id="26" dur="166" decel="50000">
                                          <p:stCondLst>
                                            <p:cond delay="1668"/>
                                          </p:stCondLst>
                                        </p:cTn>
                                        <p:tgtEl>
                                          <p:spTgt spid="6">
                                            <p:txEl>
                                              <p:pRg st="2" end="2"/>
                                            </p:txEl>
                                          </p:spTgt>
                                        </p:tgtEl>
                                      </p:cBhvr>
                                      <p:to x="100000" y="100000"/>
                                    </p:animScale>
                                    <p:animScale>
                                      <p:cBhvr>
                                        <p:cTn id="27" dur="26">
                                          <p:stCondLst>
                                            <p:cond delay="1808"/>
                                          </p:stCondLst>
                                        </p:cTn>
                                        <p:tgtEl>
                                          <p:spTgt spid="6">
                                            <p:txEl>
                                              <p:pRg st="2" end="2"/>
                                            </p:txEl>
                                          </p:spTgt>
                                        </p:tgtEl>
                                      </p:cBhvr>
                                      <p:to x="100000" y="95000"/>
                                    </p:animScale>
                                    <p:animScale>
                                      <p:cBhvr>
                                        <p:cTn id="28" dur="166" decel="50000">
                                          <p:stCondLst>
                                            <p:cond delay="1834"/>
                                          </p:stCondLst>
                                        </p:cTn>
                                        <p:tgtEl>
                                          <p:spTgt spid="6">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571500"/>
            <a:ext cx="8229600" cy="1143000"/>
          </a:xfrm>
        </p:spPr>
        <p:txBody>
          <a:bodyPr rtlCol="0">
            <a:normAutofit/>
          </a:bodyPr>
          <a:lstStyle/>
          <a:p>
            <a:pPr eaLnBrk="1" fontAlgn="auto" hangingPunct="1">
              <a:spcAft>
                <a:spcPts val="0"/>
              </a:spcAft>
              <a:defRPr/>
            </a:pPr>
            <a:r>
              <a:rPr lang="en-US" dirty="0" err="1" smtClean="0">
                <a:solidFill>
                  <a:schemeClr val="accent4">
                    <a:lumMod val="50000"/>
                  </a:schemeClr>
                </a:solidFill>
              </a:rPr>
              <a:t>Bài</a:t>
            </a:r>
            <a:r>
              <a:rPr lang="en-US" dirty="0" smtClean="0">
                <a:solidFill>
                  <a:schemeClr val="accent4">
                    <a:lumMod val="50000"/>
                  </a:schemeClr>
                </a:solidFill>
              </a:rPr>
              <a:t> </a:t>
            </a:r>
            <a:r>
              <a:rPr lang="en-US" dirty="0" err="1" smtClean="0">
                <a:solidFill>
                  <a:schemeClr val="accent4">
                    <a:lumMod val="50000"/>
                  </a:schemeClr>
                </a:solidFill>
              </a:rPr>
              <a:t>sau</a:t>
            </a:r>
            <a:endParaRPr lang="uz-Latn-UZ" dirty="0" smtClean="0">
              <a:solidFill>
                <a:schemeClr val="accent4">
                  <a:lumMod val="50000"/>
                </a:schemeClr>
              </a:solidFill>
            </a:endParaRPr>
          </a:p>
        </p:txBody>
      </p:sp>
      <p:sp>
        <p:nvSpPr>
          <p:cNvPr id="14339" name="Content Placeholder 2"/>
          <p:cNvSpPr>
            <a:spLocks noGrp="1"/>
          </p:cNvSpPr>
          <p:nvPr>
            <p:ph idx="1"/>
          </p:nvPr>
        </p:nvSpPr>
        <p:spPr>
          <a:xfrm>
            <a:off x="-214313" y="1000125"/>
            <a:ext cx="8229601" cy="4525963"/>
          </a:xfrm>
        </p:spPr>
        <p:txBody>
          <a:bodyPr/>
          <a:lstStyle/>
          <a:p>
            <a:pPr algn="ctr" eaLnBrk="1" hangingPunct="1">
              <a:buFont typeface="Arial" charset="0"/>
              <a:buNone/>
            </a:pPr>
            <a:endParaRPr lang="en-US" sz="6000" smtClean="0">
              <a:latin typeface="Times New Roman" pitchFamily="18" charset="0"/>
              <a:cs typeface="Times New Roman" pitchFamily="18" charset="0"/>
            </a:endParaRPr>
          </a:p>
          <a:p>
            <a:pPr algn="ctr" eaLnBrk="1" hangingPunct="1">
              <a:buFont typeface="Arial" charset="0"/>
              <a:buNone/>
            </a:pPr>
            <a:r>
              <a:rPr lang="en-US" sz="6000" b="1" smtClean="0">
                <a:solidFill>
                  <a:srgbClr val="FF0000"/>
                </a:solidFill>
                <a:latin typeface="Times New Roman" pitchFamily="18" charset="0"/>
                <a:cs typeface="Times New Roman" pitchFamily="18" charset="0"/>
              </a:rPr>
              <a:t>Có chí thì nên</a:t>
            </a:r>
            <a:endParaRPr lang="uz-Latn-UZ" sz="6000" b="1" smtClean="0">
              <a:solidFill>
                <a:srgbClr val="FF0000"/>
              </a:solidFill>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4" name="WordArt 2"/>
          <p:cNvSpPr>
            <a:spLocks noChangeArrowheads="1" noChangeShapeType="1" noTextEdit="1"/>
          </p:cNvSpPr>
          <p:nvPr/>
        </p:nvSpPr>
        <p:spPr bwMode="auto">
          <a:xfrm>
            <a:off x="500034" y="1142984"/>
            <a:ext cx="8305800" cy="2667000"/>
          </a:xfrm>
          <a:prstGeom prst="rect">
            <a:avLst/>
          </a:prstGeom>
        </p:spPr>
        <p:txBody>
          <a:bodyPr wrap="none" fromWordArt="1">
            <a:prstTxWarp prst="textDoubleWave1">
              <a:avLst>
                <a:gd name="adj1" fmla="val 6500"/>
                <a:gd name="adj2" fmla="val 0"/>
              </a:avLst>
            </a:prstTxWarp>
          </a:bodyPr>
          <a:lstStyle/>
          <a:p>
            <a:pPr algn="ctr" fontAlgn="auto">
              <a:spcBef>
                <a:spcPts val="0"/>
              </a:spcBef>
              <a:spcAft>
                <a:spcPts val="0"/>
              </a:spcAft>
              <a:defRPr/>
            </a:pPr>
            <a:r>
              <a:rPr lang="pt-BR" sz="3600" b="1" kern="1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VNI-Cooper"/>
                <a:cs typeface="+mn-cs"/>
              </a:rPr>
              <a:t>Chuùc caùc em hoïc toát</a:t>
            </a:r>
            <a:endParaRPr lang="uz-Latn-UZ" sz="3600" b="1" kern="1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n-lt"/>
              <a:cs typeface="+mn-cs"/>
            </a:endParaRPr>
          </a:p>
        </p:txBody>
      </p:sp>
      <p:pic>
        <p:nvPicPr>
          <p:cNvPr id="15363" name="Picture 3" descr="musique_135"/>
          <p:cNvPicPr>
            <a:picLocks noChangeAspect="1" noChangeArrowheads="1" noCrop="1"/>
          </p:cNvPicPr>
          <p:nvPr/>
        </p:nvPicPr>
        <p:blipFill>
          <a:blip r:embed="rId3"/>
          <a:srcRect/>
          <a:stretch>
            <a:fillRect/>
          </a:stretch>
        </p:blipFill>
        <p:spPr bwMode="auto">
          <a:xfrm>
            <a:off x="1571625" y="4429125"/>
            <a:ext cx="1905000" cy="1584325"/>
          </a:xfrm>
          <a:prstGeom prst="rect">
            <a:avLst/>
          </a:prstGeom>
          <a:noFill/>
          <a:ln w="9525">
            <a:noFill/>
            <a:miter lim="800000"/>
            <a:headEnd/>
            <a:tailEnd/>
          </a:ln>
        </p:spPr>
      </p:pic>
      <p:pic>
        <p:nvPicPr>
          <p:cNvPr id="15364" name="Picture 4" descr="Ifireworks2"/>
          <p:cNvPicPr>
            <a:picLocks noChangeAspect="1" noChangeArrowheads="1" noCrop="1"/>
          </p:cNvPicPr>
          <p:nvPr/>
        </p:nvPicPr>
        <p:blipFill>
          <a:blip r:embed="rId4"/>
          <a:srcRect/>
          <a:stretch>
            <a:fillRect/>
          </a:stretch>
        </p:blipFill>
        <p:spPr bwMode="auto">
          <a:xfrm>
            <a:off x="4214813" y="-285750"/>
            <a:ext cx="1492250" cy="3800475"/>
          </a:xfrm>
          <a:prstGeom prst="rect">
            <a:avLst/>
          </a:prstGeom>
          <a:noFill/>
          <a:ln w="9525">
            <a:noFill/>
            <a:miter lim="800000"/>
            <a:headEnd/>
            <a:tailEnd/>
          </a:ln>
        </p:spPr>
      </p:pic>
      <p:pic>
        <p:nvPicPr>
          <p:cNvPr id="15365" name="Picture 5" descr="viet"/>
          <p:cNvPicPr>
            <a:picLocks noChangeAspect="1" noChangeArrowheads="1" noCrop="1"/>
          </p:cNvPicPr>
          <p:nvPr/>
        </p:nvPicPr>
        <p:blipFill>
          <a:blip r:embed="rId5"/>
          <a:srcRect/>
          <a:stretch>
            <a:fillRect/>
          </a:stretch>
        </p:blipFill>
        <p:spPr bwMode="auto">
          <a:xfrm>
            <a:off x="5286375" y="4429125"/>
            <a:ext cx="1914525" cy="1458913"/>
          </a:xfrm>
          <a:prstGeom prst="rect">
            <a:avLst/>
          </a:prstGeom>
          <a:noFill/>
          <a:ln w="9525">
            <a:noFill/>
            <a:miter lim="800000"/>
            <a:headEnd/>
            <a:tailEnd/>
          </a:ln>
        </p:spPr>
      </p:pic>
      <p:pic>
        <p:nvPicPr>
          <p:cNvPr id="15366" name="Picture 4" descr="Ifireworks2"/>
          <p:cNvPicPr>
            <a:picLocks noChangeAspect="1" noChangeArrowheads="1" noCrop="1"/>
          </p:cNvPicPr>
          <p:nvPr/>
        </p:nvPicPr>
        <p:blipFill>
          <a:blip r:embed="rId4"/>
          <a:srcRect/>
          <a:stretch>
            <a:fillRect/>
          </a:stretch>
        </p:blipFill>
        <p:spPr bwMode="auto">
          <a:xfrm>
            <a:off x="571500" y="214313"/>
            <a:ext cx="1492250" cy="3800475"/>
          </a:xfrm>
          <a:prstGeom prst="rect">
            <a:avLst/>
          </a:prstGeom>
          <a:noFill/>
          <a:ln w="9525">
            <a:noFill/>
            <a:miter lim="800000"/>
            <a:headEnd/>
            <a:tailEnd/>
          </a:ln>
        </p:spPr>
      </p:pic>
    </p:spTree>
  </p:cSld>
  <p:clrMapOvr>
    <a:masterClrMapping/>
  </p:clrMapOvr>
  <p:transition>
    <p:dissolve/>
    <p:sndAc>
      <p:stSnd>
        <p:snd r:embed="rId2" name="drumroll.wav" builtIn="1"/>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4" name="Rectangle 7"/>
          <p:cNvSpPr txBox="1">
            <a:spLocks noChangeArrowheads="1"/>
          </p:cNvSpPr>
          <p:nvPr/>
        </p:nvSpPr>
        <p:spPr>
          <a:xfrm>
            <a:off x="0" y="214313"/>
            <a:ext cx="9001125" cy="714375"/>
          </a:xfrm>
          <a:prstGeom prst="rect">
            <a:avLst/>
          </a:prstGeom>
        </p:spPr>
        <p:txBody>
          <a:bodyPr anchor="ctr">
            <a:normAutofit fontScale="85000" lnSpcReduction="20000"/>
          </a:bodyPr>
          <a:lstStyle/>
          <a:p>
            <a:pPr algn="ctr" fontAlgn="auto">
              <a:spcBef>
                <a:spcPts val="0"/>
              </a:spcBef>
              <a:spcAft>
                <a:spcPts val="0"/>
              </a:spcAft>
              <a:defRPr/>
            </a:pPr>
            <a:r>
              <a:rPr lang="en-US" sz="6000" dirty="0" err="1">
                <a:solidFill>
                  <a:srgbClr val="FF3300"/>
                </a:solidFill>
                <a:latin typeface="Times New Roman" pitchFamily="18" charset="0"/>
                <a:ea typeface="+mj-ea"/>
                <a:cs typeface="Times New Roman" pitchFamily="18" charset="0"/>
              </a:rPr>
              <a:t>Kiểm</a:t>
            </a:r>
            <a:r>
              <a:rPr lang="en-US" sz="6000" dirty="0">
                <a:solidFill>
                  <a:srgbClr val="FF3300"/>
                </a:solidFill>
                <a:latin typeface="Times New Roman" pitchFamily="18" charset="0"/>
                <a:ea typeface="+mj-ea"/>
                <a:cs typeface="Times New Roman" pitchFamily="18" charset="0"/>
              </a:rPr>
              <a:t> </a:t>
            </a:r>
            <a:r>
              <a:rPr lang="en-US" sz="6000" dirty="0" err="1">
                <a:solidFill>
                  <a:srgbClr val="FF3300"/>
                </a:solidFill>
                <a:latin typeface="Times New Roman" pitchFamily="18" charset="0"/>
                <a:ea typeface="+mj-ea"/>
                <a:cs typeface="Times New Roman" pitchFamily="18" charset="0"/>
              </a:rPr>
              <a:t>tra</a:t>
            </a:r>
            <a:r>
              <a:rPr lang="en-US" sz="6000" dirty="0">
                <a:solidFill>
                  <a:srgbClr val="FF3300"/>
                </a:solidFill>
                <a:latin typeface="Times New Roman" pitchFamily="18" charset="0"/>
                <a:ea typeface="+mj-ea"/>
                <a:cs typeface="Times New Roman" pitchFamily="18" charset="0"/>
              </a:rPr>
              <a:t> </a:t>
            </a:r>
            <a:r>
              <a:rPr lang="en-US" sz="6000" dirty="0" err="1">
                <a:solidFill>
                  <a:srgbClr val="FF3300"/>
                </a:solidFill>
                <a:latin typeface="Times New Roman" pitchFamily="18" charset="0"/>
                <a:ea typeface="+mj-ea"/>
                <a:cs typeface="Times New Roman" pitchFamily="18" charset="0"/>
              </a:rPr>
              <a:t>bài</a:t>
            </a:r>
            <a:r>
              <a:rPr lang="en-US" sz="6000" dirty="0">
                <a:solidFill>
                  <a:srgbClr val="FF3300"/>
                </a:solidFill>
                <a:latin typeface="Times New Roman" pitchFamily="18" charset="0"/>
                <a:ea typeface="+mj-ea"/>
                <a:cs typeface="Times New Roman" pitchFamily="18" charset="0"/>
              </a:rPr>
              <a:t> </a:t>
            </a:r>
            <a:r>
              <a:rPr lang="en-US" sz="6000" dirty="0" err="1">
                <a:solidFill>
                  <a:srgbClr val="FF3300"/>
                </a:solidFill>
                <a:latin typeface="Times New Roman" pitchFamily="18" charset="0"/>
                <a:ea typeface="+mj-ea"/>
                <a:cs typeface="Times New Roman" pitchFamily="18" charset="0"/>
              </a:rPr>
              <a:t>cũ</a:t>
            </a:r>
            <a:endParaRPr lang="en-US" sz="6000" dirty="0">
              <a:solidFill>
                <a:srgbClr val="FF3300"/>
              </a:solidFill>
              <a:latin typeface="Times New Roman" pitchFamily="18" charset="0"/>
              <a:ea typeface="+mj-ea"/>
              <a:cs typeface="Times New Roman" pitchFamily="18" charset="0"/>
            </a:endParaRPr>
          </a:p>
        </p:txBody>
      </p:sp>
      <p:sp>
        <p:nvSpPr>
          <p:cNvPr id="5" name="Rectangle 4"/>
          <p:cNvSpPr/>
          <p:nvPr/>
        </p:nvSpPr>
        <p:spPr>
          <a:xfrm>
            <a:off x="1214414" y="1214422"/>
            <a:ext cx="6858048" cy="3571900"/>
          </a:xfrm>
          <a:prstGeom prst="rect">
            <a:avLst/>
          </a:prstGeom>
          <a:noFill/>
        </p:spPr>
        <p:txBody>
          <a:bodyPr wrap="none">
            <a:prstTxWarp prst="textCanUp">
              <a:avLst/>
            </a:prstTxWarp>
            <a:spAutoFit/>
          </a:bodyPr>
          <a:lstStyle/>
          <a:p>
            <a:pPr algn="ctr" fontAlgn="auto">
              <a:spcBef>
                <a:spcPts val="0"/>
              </a:spcBef>
              <a:spcAft>
                <a:spcPts val="0"/>
              </a:spcAft>
              <a:defRPr/>
            </a:pPr>
            <a:r>
              <a:rPr lang="en-US" sz="5400" b="1" dirty="0" err="1">
                <a:ln w="10541" cmpd="sng">
                  <a:solidFill>
                    <a:schemeClr val="accent1">
                      <a:shade val="88000"/>
                      <a:satMod val="110000"/>
                    </a:schemeClr>
                  </a:solidFill>
                  <a:prstDash val="solid"/>
                </a:ln>
                <a:solidFill>
                  <a:srgbClr val="FFFF00"/>
                </a:solidFill>
                <a:latin typeface="+mn-lt"/>
                <a:cs typeface="+mn-cs"/>
              </a:rPr>
              <a:t>Có</a:t>
            </a:r>
            <a:r>
              <a:rPr lang="en-US" sz="5400" b="1" dirty="0">
                <a:ln w="10541" cmpd="sng">
                  <a:solidFill>
                    <a:schemeClr val="accent1">
                      <a:shade val="88000"/>
                      <a:satMod val="110000"/>
                    </a:schemeClr>
                  </a:solidFill>
                  <a:prstDash val="solid"/>
                </a:ln>
                <a:solidFill>
                  <a:srgbClr val="FFFF00"/>
                </a:solidFill>
                <a:latin typeface="+mn-lt"/>
                <a:cs typeface="+mn-cs"/>
              </a:rPr>
              <a:t> </a:t>
            </a:r>
            <a:r>
              <a:rPr lang="en-US" sz="5400" b="1" dirty="0" err="1">
                <a:ln w="10541" cmpd="sng">
                  <a:solidFill>
                    <a:schemeClr val="accent1">
                      <a:shade val="88000"/>
                      <a:satMod val="110000"/>
                    </a:schemeClr>
                  </a:solidFill>
                  <a:prstDash val="solid"/>
                </a:ln>
                <a:solidFill>
                  <a:srgbClr val="FFFF00"/>
                </a:solidFill>
                <a:latin typeface="+mn-lt"/>
                <a:cs typeface="+mn-cs"/>
              </a:rPr>
              <a:t>trách</a:t>
            </a:r>
            <a:r>
              <a:rPr lang="en-US" sz="5400" b="1" dirty="0">
                <a:ln w="10541" cmpd="sng">
                  <a:solidFill>
                    <a:schemeClr val="accent1">
                      <a:shade val="88000"/>
                      <a:satMod val="110000"/>
                    </a:schemeClr>
                  </a:solidFill>
                  <a:prstDash val="solid"/>
                </a:ln>
                <a:solidFill>
                  <a:srgbClr val="FFFF00"/>
                </a:solidFill>
                <a:latin typeface="+mn-lt"/>
                <a:cs typeface="+mn-cs"/>
              </a:rPr>
              <a:t> </a:t>
            </a:r>
            <a:r>
              <a:rPr lang="en-US" sz="5400" b="1" dirty="0" err="1">
                <a:ln w="10541" cmpd="sng">
                  <a:solidFill>
                    <a:schemeClr val="accent1">
                      <a:shade val="88000"/>
                      <a:satMod val="110000"/>
                    </a:schemeClr>
                  </a:solidFill>
                  <a:prstDash val="solid"/>
                </a:ln>
                <a:solidFill>
                  <a:srgbClr val="FFFF00"/>
                </a:solidFill>
                <a:latin typeface="+mn-lt"/>
                <a:cs typeface="+mn-cs"/>
              </a:rPr>
              <a:t>nhiệm</a:t>
            </a:r>
            <a:r>
              <a:rPr lang="en-US" sz="5400" b="1" dirty="0">
                <a:ln w="10541" cmpd="sng">
                  <a:solidFill>
                    <a:schemeClr val="accent1">
                      <a:shade val="88000"/>
                      <a:satMod val="110000"/>
                    </a:schemeClr>
                  </a:solidFill>
                  <a:prstDash val="solid"/>
                </a:ln>
                <a:solidFill>
                  <a:srgbClr val="FFFF00"/>
                </a:solidFill>
                <a:latin typeface="+mn-lt"/>
                <a:cs typeface="+mn-cs"/>
              </a:rPr>
              <a:t> </a:t>
            </a:r>
          </a:p>
          <a:p>
            <a:pPr algn="ctr" fontAlgn="auto">
              <a:spcBef>
                <a:spcPts val="0"/>
              </a:spcBef>
              <a:spcAft>
                <a:spcPts val="0"/>
              </a:spcAft>
              <a:defRPr/>
            </a:pPr>
            <a:r>
              <a:rPr lang="en-US" sz="5400" b="1" dirty="0" err="1">
                <a:ln w="10541" cmpd="sng">
                  <a:solidFill>
                    <a:schemeClr val="accent1">
                      <a:shade val="88000"/>
                      <a:satMod val="110000"/>
                    </a:schemeClr>
                  </a:solidFill>
                  <a:prstDash val="solid"/>
                </a:ln>
                <a:solidFill>
                  <a:srgbClr val="FFFF00"/>
                </a:solidFill>
                <a:latin typeface="+mn-lt"/>
                <a:cs typeface="+mn-cs"/>
              </a:rPr>
              <a:t>về</a:t>
            </a:r>
            <a:endParaRPr lang="en-US" sz="5400" b="1" dirty="0">
              <a:ln w="10541" cmpd="sng">
                <a:solidFill>
                  <a:schemeClr val="accent1">
                    <a:shade val="88000"/>
                    <a:satMod val="110000"/>
                  </a:schemeClr>
                </a:solidFill>
                <a:prstDash val="solid"/>
              </a:ln>
              <a:solidFill>
                <a:srgbClr val="FFFF00"/>
              </a:solidFill>
              <a:latin typeface="+mn-lt"/>
              <a:cs typeface="+mn-cs"/>
            </a:endParaRPr>
          </a:p>
          <a:p>
            <a:pPr algn="ctr" fontAlgn="auto">
              <a:spcBef>
                <a:spcPts val="0"/>
              </a:spcBef>
              <a:spcAft>
                <a:spcPts val="0"/>
              </a:spcAft>
              <a:defRPr/>
            </a:pPr>
            <a:r>
              <a:rPr lang="en-US" sz="5400" b="1" dirty="0" err="1">
                <a:ln w="10541" cmpd="sng">
                  <a:solidFill>
                    <a:schemeClr val="accent1">
                      <a:shade val="88000"/>
                      <a:satMod val="110000"/>
                    </a:schemeClr>
                  </a:solidFill>
                  <a:prstDash val="solid"/>
                </a:ln>
                <a:solidFill>
                  <a:srgbClr val="FFFF00"/>
                </a:solidFill>
                <a:latin typeface="+mn-lt"/>
                <a:cs typeface="+mn-cs"/>
              </a:rPr>
              <a:t>việc</a:t>
            </a:r>
            <a:r>
              <a:rPr lang="en-US" sz="5400" b="1" dirty="0">
                <a:ln w="10541" cmpd="sng">
                  <a:solidFill>
                    <a:schemeClr val="accent1">
                      <a:shade val="88000"/>
                      <a:satMod val="110000"/>
                    </a:schemeClr>
                  </a:solidFill>
                  <a:prstDash val="solid"/>
                </a:ln>
                <a:solidFill>
                  <a:srgbClr val="FFFF00"/>
                </a:solidFill>
                <a:latin typeface="+mn-lt"/>
                <a:cs typeface="+mn-cs"/>
              </a:rPr>
              <a:t> </a:t>
            </a:r>
            <a:r>
              <a:rPr lang="en-US" sz="5400" b="1" dirty="0" err="1">
                <a:ln w="10541" cmpd="sng">
                  <a:solidFill>
                    <a:schemeClr val="accent1">
                      <a:shade val="88000"/>
                      <a:satMod val="110000"/>
                    </a:schemeClr>
                  </a:solidFill>
                  <a:prstDash val="solid"/>
                </a:ln>
                <a:solidFill>
                  <a:srgbClr val="FFFF00"/>
                </a:solidFill>
                <a:latin typeface="+mn-lt"/>
                <a:cs typeface="+mn-cs"/>
              </a:rPr>
              <a:t>làm</a:t>
            </a:r>
            <a:r>
              <a:rPr lang="en-US" sz="5400" b="1" dirty="0">
                <a:ln w="10541" cmpd="sng">
                  <a:solidFill>
                    <a:schemeClr val="accent1">
                      <a:shade val="88000"/>
                      <a:satMod val="110000"/>
                    </a:schemeClr>
                  </a:solidFill>
                  <a:prstDash val="solid"/>
                </a:ln>
                <a:solidFill>
                  <a:srgbClr val="FFFF00"/>
                </a:solidFill>
                <a:latin typeface="+mn-lt"/>
                <a:cs typeface="+mn-cs"/>
              </a:rPr>
              <a:t> </a:t>
            </a:r>
            <a:r>
              <a:rPr lang="en-US" sz="5400" b="1" dirty="0" err="1">
                <a:ln w="10541" cmpd="sng">
                  <a:solidFill>
                    <a:schemeClr val="accent1">
                      <a:shade val="88000"/>
                      <a:satMod val="110000"/>
                    </a:schemeClr>
                  </a:solidFill>
                  <a:prstDash val="solid"/>
                </a:ln>
                <a:solidFill>
                  <a:srgbClr val="FFFF00"/>
                </a:solidFill>
                <a:latin typeface="+mn-lt"/>
                <a:cs typeface="+mn-cs"/>
              </a:rPr>
              <a:t>của</a:t>
            </a:r>
            <a:r>
              <a:rPr lang="en-US" sz="5400" b="1" dirty="0">
                <a:ln w="10541" cmpd="sng">
                  <a:solidFill>
                    <a:schemeClr val="accent1">
                      <a:shade val="88000"/>
                      <a:satMod val="110000"/>
                    </a:schemeClr>
                  </a:solidFill>
                  <a:prstDash val="solid"/>
                </a:ln>
                <a:solidFill>
                  <a:srgbClr val="FFFF00"/>
                </a:solidFill>
                <a:latin typeface="+mn-lt"/>
                <a:cs typeface="+mn-cs"/>
              </a:rPr>
              <a:t> </a:t>
            </a:r>
            <a:r>
              <a:rPr lang="en-US" sz="5400" b="1" dirty="0" err="1">
                <a:ln w="10541" cmpd="sng">
                  <a:solidFill>
                    <a:schemeClr val="accent1">
                      <a:shade val="88000"/>
                      <a:satMod val="110000"/>
                    </a:schemeClr>
                  </a:solidFill>
                  <a:prstDash val="solid"/>
                </a:ln>
                <a:solidFill>
                  <a:srgbClr val="FFFF00"/>
                </a:solidFill>
                <a:latin typeface="+mn-lt"/>
                <a:cs typeface="+mn-cs"/>
              </a:rPr>
              <a:t>mình</a:t>
            </a:r>
            <a:endParaRPr lang="en-US" sz="5400" b="1" dirty="0">
              <a:ln w="10541" cmpd="sng">
                <a:solidFill>
                  <a:schemeClr val="accent1">
                    <a:shade val="88000"/>
                    <a:satMod val="110000"/>
                  </a:schemeClr>
                </a:solidFill>
                <a:prstDash val="solid"/>
              </a:ln>
              <a:solidFill>
                <a:srgbClr val="FFFF00"/>
              </a:solidFill>
              <a:latin typeface="+mn-lt"/>
              <a:cs typeface="+mn-cs"/>
            </a:endParaRPr>
          </a:p>
        </p:txBody>
      </p:sp>
      <p:sp>
        <p:nvSpPr>
          <p:cNvPr id="7" name="Rectangle 6"/>
          <p:cNvSpPr/>
          <p:nvPr/>
        </p:nvSpPr>
        <p:spPr>
          <a:xfrm>
            <a:off x="3214678" y="4786322"/>
            <a:ext cx="2428893" cy="584775"/>
          </a:xfrm>
          <a:prstGeom prst="rect">
            <a:avLst/>
          </a:prstGeom>
          <a:noFill/>
        </p:spPr>
        <p:txBody>
          <a:bodyPr>
            <a:spAutoFit/>
          </a:bodyPr>
          <a:lstStyle/>
          <a:p>
            <a:pPr algn="ctr" fontAlgn="auto">
              <a:spcBef>
                <a:spcPts val="0"/>
              </a:spcBef>
              <a:spcAft>
                <a:spcPts val="0"/>
              </a:spcAft>
              <a:defRPr/>
            </a:pPr>
            <a:r>
              <a:rPr lang="en-US" sz="32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latin typeface="+mn-lt"/>
                <a:cs typeface="+mn-cs"/>
              </a:rPr>
              <a:t>(</a:t>
            </a:r>
            <a:r>
              <a:rPr lang="en-US" sz="3200" b="1" dirty="0" err="1">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latin typeface="+mn-lt"/>
                <a:cs typeface="+mn-cs"/>
              </a:rPr>
              <a:t>Tiết</a:t>
            </a:r>
            <a:r>
              <a:rPr lang="en-US" sz="32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latin typeface="+mn-lt"/>
                <a:cs typeface="+mn-cs"/>
              </a:rPr>
              <a:t> 1)</a:t>
            </a: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4)">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TextBox 3"/>
          <p:cNvSpPr txBox="1">
            <a:spLocks noChangeArrowheads="1"/>
          </p:cNvSpPr>
          <p:nvPr/>
        </p:nvSpPr>
        <p:spPr bwMode="auto">
          <a:xfrm>
            <a:off x="285750" y="2714625"/>
            <a:ext cx="6215063" cy="2308225"/>
          </a:xfrm>
          <a:prstGeom prst="rect">
            <a:avLst/>
          </a:prstGeom>
          <a:noFill/>
          <a:ln w="9525">
            <a:noFill/>
            <a:miter lim="800000"/>
            <a:headEnd/>
            <a:tailEnd/>
          </a:ln>
        </p:spPr>
        <p:txBody>
          <a:bodyPr>
            <a:spAutoFit/>
          </a:bodyPr>
          <a:lstStyle/>
          <a:p>
            <a:r>
              <a:rPr lang="en-US" sz="4800">
                <a:latin typeface="Times New Roman" pitchFamily="18" charset="0"/>
                <a:cs typeface="Times New Roman" pitchFamily="18" charset="0"/>
              </a:rPr>
              <a:t>Em hãy nêu những việc làm có trách nhiệm của mình?</a:t>
            </a:r>
            <a:endParaRPr lang="uz-Latn-UZ" sz="4800">
              <a:latin typeface="Times New Roman" pitchFamily="18" charset="0"/>
              <a:cs typeface="Times New Roman" pitchFamily="18" charset="0"/>
            </a:endParaRP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6" name="Rectangle 5"/>
          <p:cNvSpPr/>
          <p:nvPr/>
        </p:nvSpPr>
        <p:spPr>
          <a:xfrm>
            <a:off x="1214414" y="428604"/>
            <a:ext cx="6858048" cy="2071678"/>
          </a:xfrm>
          <a:prstGeom prst="rect">
            <a:avLst/>
          </a:prstGeom>
          <a:noFill/>
        </p:spPr>
        <p:txBody>
          <a:bodyPr wrap="none">
            <a:prstTxWarp prst="textCanUp">
              <a:avLst/>
            </a:prstTxWarp>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fontAlgn="auto">
              <a:spcBef>
                <a:spcPts val="0"/>
              </a:spcBef>
              <a:spcAft>
                <a:spcPts val="0"/>
              </a:spcAft>
              <a:defRPr/>
            </a:pPr>
            <a:r>
              <a:rPr lang="en-US" sz="5400" b="1"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mn-lt"/>
                <a:cs typeface="+mn-cs"/>
              </a:rPr>
              <a:t>Có</a:t>
            </a:r>
            <a:r>
              <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mn-lt"/>
                <a:cs typeface="+mn-cs"/>
              </a:rPr>
              <a:t> </a:t>
            </a:r>
            <a:r>
              <a:rPr lang="en-US" sz="5400" b="1"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mn-lt"/>
                <a:cs typeface="+mn-cs"/>
              </a:rPr>
              <a:t>trách</a:t>
            </a:r>
            <a:r>
              <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mn-lt"/>
                <a:cs typeface="+mn-cs"/>
              </a:rPr>
              <a:t> </a:t>
            </a:r>
            <a:r>
              <a:rPr lang="en-US" sz="5400" b="1"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mn-lt"/>
                <a:cs typeface="+mn-cs"/>
              </a:rPr>
              <a:t>nhiệm</a:t>
            </a:r>
            <a:r>
              <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mn-lt"/>
                <a:cs typeface="+mn-cs"/>
              </a:rPr>
              <a:t> </a:t>
            </a:r>
          </a:p>
          <a:p>
            <a:pPr algn="ctr" fontAlgn="auto">
              <a:spcBef>
                <a:spcPts val="0"/>
              </a:spcBef>
              <a:spcAft>
                <a:spcPts val="0"/>
              </a:spcAft>
              <a:defRPr/>
            </a:pPr>
            <a:r>
              <a:rPr lang="en-US" sz="5400" b="1"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mn-lt"/>
                <a:cs typeface="+mn-cs"/>
              </a:rPr>
              <a:t>về</a:t>
            </a:r>
            <a:endPar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mn-lt"/>
              <a:cs typeface="+mn-cs"/>
            </a:endParaRPr>
          </a:p>
          <a:p>
            <a:pPr algn="ctr" fontAlgn="auto">
              <a:spcBef>
                <a:spcPts val="0"/>
              </a:spcBef>
              <a:spcAft>
                <a:spcPts val="0"/>
              </a:spcAft>
              <a:defRPr/>
            </a:pPr>
            <a:r>
              <a:rPr lang="en-US" sz="5400" b="1"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mn-lt"/>
                <a:cs typeface="+mn-cs"/>
              </a:rPr>
              <a:t>việc</a:t>
            </a:r>
            <a:r>
              <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mn-lt"/>
                <a:cs typeface="+mn-cs"/>
              </a:rPr>
              <a:t> </a:t>
            </a:r>
            <a:r>
              <a:rPr lang="en-US" sz="5400" b="1"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mn-lt"/>
                <a:cs typeface="+mn-cs"/>
              </a:rPr>
              <a:t>làm</a:t>
            </a:r>
            <a:r>
              <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mn-lt"/>
                <a:cs typeface="+mn-cs"/>
              </a:rPr>
              <a:t> </a:t>
            </a:r>
            <a:r>
              <a:rPr lang="en-US" sz="5400" b="1"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mn-lt"/>
                <a:cs typeface="+mn-cs"/>
              </a:rPr>
              <a:t>của</a:t>
            </a:r>
            <a:r>
              <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mn-lt"/>
                <a:cs typeface="+mn-cs"/>
              </a:rPr>
              <a:t> </a:t>
            </a:r>
            <a:r>
              <a:rPr lang="en-US" sz="5400" b="1"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mn-lt"/>
                <a:cs typeface="+mn-cs"/>
              </a:rPr>
              <a:t>mình</a:t>
            </a:r>
            <a:endPar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mn-lt"/>
              <a:cs typeface="+mn-cs"/>
            </a:endParaRPr>
          </a:p>
        </p:txBody>
      </p:sp>
      <p:sp>
        <p:nvSpPr>
          <p:cNvPr id="7" name="Rectangle 6"/>
          <p:cNvSpPr/>
          <p:nvPr/>
        </p:nvSpPr>
        <p:spPr>
          <a:xfrm>
            <a:off x="3286116" y="2357430"/>
            <a:ext cx="2428893" cy="584775"/>
          </a:xfrm>
          <a:prstGeom prst="rect">
            <a:avLst/>
          </a:prstGeom>
          <a:noFill/>
        </p:spPr>
        <p:txBody>
          <a:bodyPr>
            <a:spAutoFit/>
          </a:bodyPr>
          <a:lstStyle/>
          <a:p>
            <a:pPr algn="ctr" fontAlgn="auto">
              <a:spcBef>
                <a:spcPts val="0"/>
              </a:spcBef>
              <a:spcAft>
                <a:spcPts val="0"/>
              </a:spcAft>
              <a:defRPr/>
            </a:pPr>
            <a:r>
              <a:rPr lang="en-US" sz="32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latin typeface="+mn-lt"/>
                <a:cs typeface="+mn-cs"/>
              </a:rPr>
              <a:t>(</a:t>
            </a:r>
            <a:r>
              <a:rPr lang="en-US" sz="3200" b="1" dirty="0" err="1">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latin typeface="+mn-lt"/>
                <a:cs typeface="+mn-cs"/>
              </a:rPr>
              <a:t>Tiết</a:t>
            </a:r>
            <a:r>
              <a:rPr lang="en-US" sz="32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latin typeface="+mn-lt"/>
                <a:cs typeface="+mn-cs"/>
              </a:rPr>
              <a:t> 2)</a:t>
            </a:r>
          </a:p>
        </p:txBody>
      </p:sp>
      <p:pic>
        <p:nvPicPr>
          <p:cNvPr id="5124" name="Picture 7" descr="1139181155_353f22a81a.jpg"/>
          <p:cNvPicPr>
            <a:picLocks noChangeAspect="1"/>
          </p:cNvPicPr>
          <p:nvPr/>
        </p:nvPicPr>
        <p:blipFill>
          <a:blip r:embed="rId2"/>
          <a:srcRect/>
          <a:stretch>
            <a:fillRect/>
          </a:stretch>
        </p:blipFill>
        <p:spPr bwMode="auto">
          <a:xfrm>
            <a:off x="1928813" y="3071813"/>
            <a:ext cx="5214937" cy="3143250"/>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30" presetClass="entr" presetSubtype="0"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800" decel="100000"/>
                                        <p:tgtEl>
                                          <p:spTgt spid="7"/>
                                        </p:tgtEl>
                                      </p:cBhvr>
                                    </p:animEffect>
                                    <p:anim calcmode="lin" valueType="num">
                                      <p:cBhvr>
                                        <p:cTn id="15" dur="800" decel="100000" fill="hold"/>
                                        <p:tgtEl>
                                          <p:spTgt spid="7"/>
                                        </p:tgtEl>
                                        <p:attrNameLst>
                                          <p:attrName>style.rotation</p:attrName>
                                        </p:attrNameLst>
                                      </p:cBhvr>
                                      <p:tavLst>
                                        <p:tav tm="0">
                                          <p:val>
                                            <p:fltVal val="-90"/>
                                          </p:val>
                                        </p:tav>
                                        <p:tav tm="100000">
                                          <p:val>
                                            <p:fltVal val="0"/>
                                          </p:val>
                                        </p:tav>
                                      </p:tavLst>
                                    </p:anim>
                                    <p:anim calcmode="lin" valueType="num">
                                      <p:cBhvr>
                                        <p:cTn id="16" dur="800" decel="100000" fill="hold"/>
                                        <p:tgtEl>
                                          <p:spTgt spid="7"/>
                                        </p:tgtEl>
                                        <p:attrNameLst>
                                          <p:attrName>ppt_x</p:attrName>
                                        </p:attrNameLst>
                                      </p:cBhvr>
                                      <p:tavLst>
                                        <p:tav tm="0">
                                          <p:val>
                                            <p:strVal val="#ppt_x+0.4"/>
                                          </p:val>
                                        </p:tav>
                                        <p:tav tm="100000">
                                          <p:val>
                                            <p:strVal val="#ppt_x-0.05"/>
                                          </p:val>
                                        </p:tav>
                                      </p:tavLst>
                                    </p:anim>
                                    <p:anim calcmode="lin" valueType="num">
                                      <p:cBhvr>
                                        <p:cTn id="17" dur="800" decel="100000" fill="hold"/>
                                        <p:tgtEl>
                                          <p:spTgt spid="7"/>
                                        </p:tgtEl>
                                        <p:attrNameLst>
                                          <p:attrName>ppt_y</p:attrName>
                                        </p:attrNameLst>
                                      </p:cBhvr>
                                      <p:tavLst>
                                        <p:tav tm="0">
                                          <p:val>
                                            <p:strVal val="#ppt_y-0.4"/>
                                          </p:val>
                                        </p:tav>
                                        <p:tav tm="100000">
                                          <p:val>
                                            <p:strVal val="#ppt_y+0.1"/>
                                          </p:val>
                                        </p:tav>
                                      </p:tavLst>
                                    </p:anim>
                                    <p:anim calcmode="lin" valueType="num">
                                      <p:cBhvr>
                                        <p:cTn id="18" dur="200" accel="100000" fill="hold">
                                          <p:stCondLst>
                                            <p:cond delay="800"/>
                                          </p:stCondLst>
                                        </p:cTn>
                                        <p:tgtEl>
                                          <p:spTgt spid="7"/>
                                        </p:tgtEl>
                                        <p:attrNameLst>
                                          <p:attrName>ppt_x</p:attrName>
                                        </p:attrNameLst>
                                      </p:cBhvr>
                                      <p:tavLst>
                                        <p:tav tm="0">
                                          <p:val>
                                            <p:strVal val="#ppt_x-0.05"/>
                                          </p:val>
                                        </p:tav>
                                        <p:tav tm="100000">
                                          <p:val>
                                            <p:strVal val="#ppt_x"/>
                                          </p:val>
                                        </p:tav>
                                      </p:tavLst>
                                    </p:anim>
                                    <p:anim calcmode="lin" valueType="num">
                                      <p:cBhvr>
                                        <p:cTn id="19" dur="200" accel="100000" fill="hold">
                                          <p:stCondLst>
                                            <p:cond delay="800"/>
                                          </p:stCondLst>
                                        </p:cTn>
                                        <p:tgtEl>
                                          <p:spTgt spid="7"/>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4" name="TextBox 3"/>
          <p:cNvSpPr txBox="1">
            <a:spLocks noChangeArrowheads="1"/>
          </p:cNvSpPr>
          <p:nvPr/>
        </p:nvSpPr>
        <p:spPr bwMode="auto">
          <a:xfrm>
            <a:off x="1000125" y="857250"/>
            <a:ext cx="7500938" cy="646113"/>
          </a:xfrm>
          <a:prstGeom prst="rect">
            <a:avLst/>
          </a:prstGeom>
          <a:noFill/>
          <a:ln w="9525">
            <a:noFill/>
            <a:miter lim="800000"/>
            <a:headEnd/>
            <a:tailEnd/>
          </a:ln>
        </p:spPr>
        <p:txBody>
          <a:bodyPr>
            <a:spAutoFit/>
          </a:bodyPr>
          <a:lstStyle/>
          <a:p>
            <a:r>
              <a:rPr lang="en-US" sz="3600">
                <a:solidFill>
                  <a:srgbClr val="FF0000"/>
                </a:solidFill>
                <a:latin typeface="Times New Roman" pitchFamily="18" charset="0"/>
                <a:cs typeface="Times New Roman" pitchFamily="18" charset="0"/>
              </a:rPr>
              <a:t>Hoạt động 1: Xử lí tình huống</a:t>
            </a:r>
            <a:endParaRPr lang="uz-Latn-UZ" sz="3600">
              <a:solidFill>
                <a:srgbClr val="FF0000"/>
              </a:solidFill>
              <a:latin typeface="Times New Roman" pitchFamily="18" charset="0"/>
              <a:cs typeface="Times New Roman" pitchFamily="18" charset="0"/>
            </a:endParaRPr>
          </a:p>
        </p:txBody>
      </p:sp>
      <p:pic>
        <p:nvPicPr>
          <p:cNvPr id="6147" name="Picture 4" descr="thinking.jpg"/>
          <p:cNvPicPr>
            <a:picLocks noChangeAspect="1"/>
          </p:cNvPicPr>
          <p:nvPr/>
        </p:nvPicPr>
        <p:blipFill>
          <a:blip r:embed="rId2"/>
          <a:srcRect/>
          <a:stretch>
            <a:fillRect/>
          </a:stretch>
        </p:blipFill>
        <p:spPr bwMode="auto">
          <a:xfrm>
            <a:off x="2286000" y="2143125"/>
            <a:ext cx="4445000" cy="4318000"/>
          </a:xfrm>
          <a:prstGeom prst="rect">
            <a:avLst/>
          </a:prstGeom>
          <a:noFill/>
          <a:ln w="9525">
            <a:noFill/>
            <a:miter lim="800000"/>
            <a:headEnd/>
            <a:tailEnd/>
          </a:ln>
        </p:spPr>
      </p:pic>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4" name="Rectangle 3"/>
          <p:cNvSpPr/>
          <p:nvPr/>
        </p:nvSpPr>
        <p:spPr>
          <a:xfrm>
            <a:off x="0" y="785813"/>
            <a:ext cx="4429125" cy="2428875"/>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en-US" sz="3600" dirty="0" err="1">
                <a:solidFill>
                  <a:srgbClr val="FF0000"/>
                </a:solidFill>
                <a:latin typeface="Times New Roman" pitchFamily="18" charset="0"/>
                <a:cs typeface="Times New Roman" pitchFamily="18" charset="0"/>
              </a:rPr>
              <a:t>Em</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mượn</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sách</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của</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thư</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viên</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đem</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về</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không</a:t>
            </a:r>
            <a:r>
              <a:rPr lang="en-US" sz="3600" dirty="0">
                <a:solidFill>
                  <a:srgbClr val="FF0000"/>
                </a:solidFill>
                <a:latin typeface="Times New Roman" pitchFamily="18" charset="0"/>
                <a:cs typeface="Times New Roman" pitchFamily="18" charset="0"/>
              </a:rPr>
              <a:t> may </a:t>
            </a:r>
            <a:r>
              <a:rPr lang="en-US" sz="3600" dirty="0" err="1">
                <a:solidFill>
                  <a:srgbClr val="FF0000"/>
                </a:solidFill>
                <a:latin typeface="Times New Roman" pitchFamily="18" charset="0"/>
                <a:cs typeface="Times New Roman" pitchFamily="18" charset="0"/>
              </a:rPr>
              <a:t>để</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em</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bé</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làm</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rách</a:t>
            </a:r>
            <a:r>
              <a:rPr lang="en-US" sz="3600" dirty="0">
                <a:solidFill>
                  <a:srgbClr val="FF0000"/>
                </a:solidFill>
                <a:latin typeface="Times New Roman" pitchFamily="18" charset="0"/>
                <a:cs typeface="Times New Roman" pitchFamily="18" charset="0"/>
              </a:rPr>
              <a:t>.</a:t>
            </a:r>
          </a:p>
          <a:p>
            <a:pPr algn="just" fontAlgn="auto">
              <a:spcBef>
                <a:spcPts val="0"/>
              </a:spcBef>
              <a:spcAft>
                <a:spcPts val="0"/>
              </a:spcAft>
              <a:defRPr/>
            </a:pPr>
            <a:endParaRPr lang="uz-Latn-UZ" dirty="0"/>
          </a:p>
        </p:txBody>
      </p:sp>
      <p:sp>
        <p:nvSpPr>
          <p:cNvPr id="5" name="Rectangle 4"/>
          <p:cNvSpPr/>
          <p:nvPr/>
        </p:nvSpPr>
        <p:spPr>
          <a:xfrm>
            <a:off x="0" y="3786188"/>
            <a:ext cx="4429125" cy="3071812"/>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en-US" sz="3200" dirty="0" err="1">
                <a:solidFill>
                  <a:srgbClr val="FF0000"/>
                </a:solidFill>
                <a:latin typeface="Times New Roman" pitchFamily="18" charset="0"/>
                <a:cs typeface="Times New Roman" pitchFamily="18" charset="0"/>
              </a:rPr>
              <a:t>Em</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được</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phân</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công</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phụ</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trách</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nhóm</a:t>
            </a:r>
            <a:r>
              <a:rPr lang="en-US" sz="3200" dirty="0">
                <a:solidFill>
                  <a:srgbClr val="FF0000"/>
                </a:solidFill>
                <a:latin typeface="Times New Roman" pitchFamily="18" charset="0"/>
                <a:cs typeface="Times New Roman" pitchFamily="18" charset="0"/>
              </a:rPr>
              <a:t> 5 </a:t>
            </a:r>
            <a:r>
              <a:rPr lang="en-US" sz="3200" dirty="0" err="1">
                <a:solidFill>
                  <a:srgbClr val="FF0000"/>
                </a:solidFill>
                <a:latin typeface="Times New Roman" pitchFamily="18" charset="0"/>
                <a:cs typeface="Times New Roman" pitchFamily="18" charset="0"/>
              </a:rPr>
              <a:t>bạn</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trang</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trí</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cho</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buổi</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đại</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hội</a:t>
            </a:r>
            <a:r>
              <a:rPr lang="en-US" sz="3200" dirty="0">
                <a:solidFill>
                  <a:srgbClr val="FF0000"/>
                </a:solidFill>
                <a:latin typeface="Times New Roman" pitchFamily="18" charset="0"/>
                <a:cs typeface="Times New Roman" pitchFamily="18" charset="0"/>
              </a:rPr>
              <a:t> chi </a:t>
            </a:r>
            <a:r>
              <a:rPr lang="en-US" sz="3200" dirty="0" err="1">
                <a:solidFill>
                  <a:srgbClr val="FF0000"/>
                </a:solidFill>
                <a:latin typeface="Times New Roman" pitchFamily="18" charset="0"/>
                <a:cs typeface="Times New Roman" pitchFamily="18" charset="0"/>
              </a:rPr>
              <a:t>đội</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của</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lớp</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nhưng</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chỉ</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có</a:t>
            </a:r>
            <a:r>
              <a:rPr lang="en-US" sz="3200" dirty="0">
                <a:solidFill>
                  <a:srgbClr val="FF0000"/>
                </a:solidFill>
                <a:latin typeface="Times New Roman" pitchFamily="18" charset="0"/>
                <a:cs typeface="Times New Roman" pitchFamily="18" charset="0"/>
              </a:rPr>
              <a:t> 4 </a:t>
            </a:r>
            <a:r>
              <a:rPr lang="en-US" sz="3200" dirty="0" err="1">
                <a:solidFill>
                  <a:srgbClr val="FF0000"/>
                </a:solidFill>
                <a:latin typeface="Times New Roman" pitchFamily="18" charset="0"/>
                <a:cs typeface="Times New Roman" pitchFamily="18" charset="0"/>
              </a:rPr>
              <a:t>bạn</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đến</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tham</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gia</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chuẩn</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bị</a:t>
            </a:r>
            <a:r>
              <a:rPr lang="en-US" sz="3200" dirty="0">
                <a:solidFill>
                  <a:srgbClr val="FF0000"/>
                </a:solidFill>
                <a:latin typeface="Times New Roman" pitchFamily="18" charset="0"/>
                <a:cs typeface="Times New Roman" pitchFamily="18" charset="0"/>
              </a:rPr>
              <a:t>.</a:t>
            </a:r>
          </a:p>
          <a:p>
            <a:pPr algn="ctr" fontAlgn="auto">
              <a:spcBef>
                <a:spcPts val="0"/>
              </a:spcBef>
              <a:spcAft>
                <a:spcPts val="0"/>
              </a:spcAft>
              <a:defRPr/>
            </a:pPr>
            <a:endParaRPr lang="uz-Latn-UZ" dirty="0"/>
          </a:p>
        </p:txBody>
      </p:sp>
      <p:sp>
        <p:nvSpPr>
          <p:cNvPr id="6" name="Rectangle 5"/>
          <p:cNvSpPr/>
          <p:nvPr/>
        </p:nvSpPr>
        <p:spPr>
          <a:xfrm>
            <a:off x="4643438" y="3786188"/>
            <a:ext cx="4500562" cy="307181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en-US" sz="3200" dirty="0" err="1">
                <a:solidFill>
                  <a:srgbClr val="002060"/>
                </a:solidFill>
                <a:latin typeface="Times New Roman" pitchFamily="18" charset="0"/>
                <a:cs typeface="Times New Roman" pitchFamily="18" charset="0"/>
              </a:rPr>
              <a:t>Khi</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xin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phép</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mẹ</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đi</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dự</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sinh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nhật</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bạn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em</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hứa</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sẽ</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về</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sớm</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nấu</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cơm</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Nhưng</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mãi</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vui</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em</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về</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muộn</a:t>
            </a:r>
            <a:r>
              <a:rPr lang="en-US" sz="3200" dirty="0">
                <a:solidFill>
                  <a:srgbClr val="002060"/>
                </a:solidFill>
                <a:latin typeface="Times New Roman" pitchFamily="18" charset="0"/>
                <a:cs typeface="Times New Roman" pitchFamily="18" charset="0"/>
              </a:rPr>
              <a:t>.</a:t>
            </a:r>
          </a:p>
          <a:p>
            <a:pPr algn="just" fontAlgn="auto">
              <a:spcBef>
                <a:spcPts val="0"/>
              </a:spcBef>
              <a:spcAft>
                <a:spcPts val="0"/>
              </a:spcAft>
              <a:defRPr/>
            </a:pPr>
            <a:endParaRPr lang="en-US" sz="3200" dirty="0">
              <a:solidFill>
                <a:srgbClr val="002060"/>
              </a:solidFill>
              <a:latin typeface="Times New Roman" pitchFamily="18" charset="0"/>
              <a:cs typeface="Times New Roman" pitchFamily="18" charset="0"/>
            </a:endParaRPr>
          </a:p>
          <a:p>
            <a:pPr algn="just" fontAlgn="auto">
              <a:spcBef>
                <a:spcPts val="0"/>
              </a:spcBef>
              <a:spcAft>
                <a:spcPts val="0"/>
              </a:spcAft>
              <a:defRPr/>
            </a:pPr>
            <a:endParaRPr lang="uz-Latn-UZ" sz="3200" dirty="0">
              <a:solidFill>
                <a:srgbClr val="002060"/>
              </a:solidFill>
              <a:latin typeface="Times New Roman" pitchFamily="18" charset="0"/>
              <a:cs typeface="Times New Roman" pitchFamily="18" charset="0"/>
            </a:endParaRPr>
          </a:p>
          <a:p>
            <a:pPr algn="ctr" fontAlgn="auto">
              <a:spcBef>
                <a:spcPts val="0"/>
              </a:spcBef>
              <a:spcAft>
                <a:spcPts val="0"/>
              </a:spcAft>
              <a:defRPr/>
            </a:pPr>
            <a:endParaRPr lang="uz-Latn-UZ" dirty="0"/>
          </a:p>
        </p:txBody>
      </p:sp>
      <p:sp>
        <p:nvSpPr>
          <p:cNvPr id="7" name="Rectangle 6"/>
          <p:cNvSpPr/>
          <p:nvPr/>
        </p:nvSpPr>
        <p:spPr>
          <a:xfrm>
            <a:off x="4643438" y="785813"/>
            <a:ext cx="4500562" cy="242887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en-US" sz="3200" dirty="0" err="1">
                <a:solidFill>
                  <a:srgbClr val="002060"/>
                </a:solidFill>
                <a:latin typeface="Times New Roman" pitchFamily="18" charset="0"/>
                <a:cs typeface="Times New Roman" pitchFamily="18" charset="0"/>
              </a:rPr>
              <a:t>Lớp</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đi</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cắm</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trại</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em</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nhận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đem</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túi</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thuốc</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cứu</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thương</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Nhưng</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chẳng</a:t>
            </a:r>
            <a:r>
              <a:rPr lang="en-US" sz="3200" dirty="0">
                <a:solidFill>
                  <a:srgbClr val="002060"/>
                </a:solidFill>
                <a:latin typeface="Times New Roman" pitchFamily="18" charset="0"/>
                <a:cs typeface="Times New Roman" pitchFamily="18" charset="0"/>
              </a:rPr>
              <a:t> may </a:t>
            </a:r>
            <a:r>
              <a:rPr lang="en-US" sz="3200" dirty="0" err="1">
                <a:solidFill>
                  <a:srgbClr val="002060"/>
                </a:solidFill>
                <a:latin typeface="Times New Roman" pitchFamily="18" charset="0"/>
                <a:cs typeface="Times New Roman" pitchFamily="18" charset="0"/>
              </a:rPr>
              <a:t>bị</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đau</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chân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em</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không</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đi</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được</a:t>
            </a:r>
            <a:r>
              <a:rPr lang="en-US" sz="3200" dirty="0">
                <a:solidFill>
                  <a:srgbClr val="002060"/>
                </a:solidFill>
                <a:latin typeface="Times New Roman" pitchFamily="18" charset="0"/>
                <a:cs typeface="Times New Roman" pitchFamily="18" charset="0"/>
              </a:rPr>
              <a:t>.</a:t>
            </a:r>
          </a:p>
          <a:p>
            <a:pPr algn="ctr" fontAlgn="auto">
              <a:spcBef>
                <a:spcPts val="0"/>
              </a:spcBef>
              <a:spcAft>
                <a:spcPts val="0"/>
              </a:spcAft>
              <a:defRPr/>
            </a:pPr>
            <a:endParaRPr lang="uz-Latn-UZ" dirty="0"/>
          </a:p>
        </p:txBody>
      </p:sp>
      <p:sp>
        <p:nvSpPr>
          <p:cNvPr id="8" name="TextBox 7"/>
          <p:cNvSpPr txBox="1">
            <a:spLocks noChangeArrowheads="1"/>
          </p:cNvSpPr>
          <p:nvPr/>
        </p:nvSpPr>
        <p:spPr bwMode="auto">
          <a:xfrm>
            <a:off x="0" y="285750"/>
            <a:ext cx="2571750" cy="584200"/>
          </a:xfrm>
          <a:prstGeom prst="rect">
            <a:avLst/>
          </a:prstGeom>
          <a:noFill/>
          <a:ln w="9525">
            <a:noFill/>
            <a:miter lim="800000"/>
            <a:headEnd/>
            <a:tailEnd/>
          </a:ln>
        </p:spPr>
        <p:txBody>
          <a:bodyPr>
            <a:spAutoFit/>
          </a:bodyPr>
          <a:lstStyle/>
          <a:p>
            <a:r>
              <a:rPr lang="en-US" sz="3200">
                <a:solidFill>
                  <a:srgbClr val="002060"/>
                </a:solidFill>
                <a:latin typeface="Times New Roman" pitchFamily="18" charset="0"/>
                <a:cs typeface="Times New Roman" pitchFamily="18" charset="0"/>
              </a:rPr>
              <a:t>Tổ 1</a:t>
            </a:r>
            <a:endParaRPr lang="uz-Latn-UZ" sz="3200">
              <a:solidFill>
                <a:srgbClr val="002060"/>
              </a:solidFill>
              <a:latin typeface="Times New Roman" pitchFamily="18" charset="0"/>
              <a:cs typeface="Times New Roman" pitchFamily="18" charset="0"/>
            </a:endParaRPr>
          </a:p>
        </p:txBody>
      </p:sp>
      <p:sp>
        <p:nvSpPr>
          <p:cNvPr id="10" name="TextBox 9"/>
          <p:cNvSpPr txBox="1">
            <a:spLocks noChangeArrowheads="1"/>
          </p:cNvSpPr>
          <p:nvPr/>
        </p:nvSpPr>
        <p:spPr bwMode="auto">
          <a:xfrm>
            <a:off x="0" y="3286125"/>
            <a:ext cx="2571750" cy="584200"/>
          </a:xfrm>
          <a:prstGeom prst="rect">
            <a:avLst/>
          </a:prstGeom>
          <a:noFill/>
          <a:ln w="9525">
            <a:noFill/>
            <a:miter lim="800000"/>
            <a:headEnd/>
            <a:tailEnd/>
          </a:ln>
        </p:spPr>
        <p:txBody>
          <a:bodyPr>
            <a:spAutoFit/>
          </a:bodyPr>
          <a:lstStyle/>
          <a:p>
            <a:r>
              <a:rPr lang="en-US" sz="3200">
                <a:solidFill>
                  <a:srgbClr val="002060"/>
                </a:solidFill>
                <a:latin typeface="Times New Roman" pitchFamily="18" charset="0"/>
                <a:cs typeface="Times New Roman" pitchFamily="18" charset="0"/>
              </a:rPr>
              <a:t>Tổ 3</a:t>
            </a:r>
            <a:endParaRPr lang="uz-Latn-UZ" sz="3200">
              <a:solidFill>
                <a:srgbClr val="002060"/>
              </a:solidFill>
              <a:latin typeface="Times New Roman" pitchFamily="18" charset="0"/>
              <a:cs typeface="Times New Roman" pitchFamily="18" charset="0"/>
            </a:endParaRPr>
          </a:p>
        </p:txBody>
      </p:sp>
      <p:sp>
        <p:nvSpPr>
          <p:cNvPr id="11" name="TextBox 10"/>
          <p:cNvSpPr txBox="1">
            <a:spLocks noChangeArrowheads="1"/>
          </p:cNvSpPr>
          <p:nvPr/>
        </p:nvSpPr>
        <p:spPr bwMode="auto">
          <a:xfrm>
            <a:off x="4643438" y="3214688"/>
            <a:ext cx="2571750" cy="584200"/>
          </a:xfrm>
          <a:prstGeom prst="rect">
            <a:avLst/>
          </a:prstGeom>
          <a:noFill/>
          <a:ln w="9525">
            <a:noFill/>
            <a:miter lim="800000"/>
            <a:headEnd/>
            <a:tailEnd/>
          </a:ln>
        </p:spPr>
        <p:txBody>
          <a:bodyPr>
            <a:spAutoFit/>
          </a:bodyPr>
          <a:lstStyle/>
          <a:p>
            <a:r>
              <a:rPr lang="en-US" sz="3200">
                <a:solidFill>
                  <a:srgbClr val="FF0000"/>
                </a:solidFill>
                <a:latin typeface="Times New Roman" pitchFamily="18" charset="0"/>
                <a:cs typeface="Times New Roman" pitchFamily="18" charset="0"/>
              </a:rPr>
              <a:t>Tổ 4</a:t>
            </a:r>
            <a:endParaRPr lang="uz-Latn-UZ" sz="3200">
              <a:solidFill>
                <a:srgbClr val="FF0000"/>
              </a:solidFill>
              <a:latin typeface="Times New Roman" pitchFamily="18" charset="0"/>
              <a:cs typeface="Times New Roman" pitchFamily="18" charset="0"/>
            </a:endParaRPr>
          </a:p>
        </p:txBody>
      </p:sp>
      <p:sp>
        <p:nvSpPr>
          <p:cNvPr id="12" name="TextBox 11"/>
          <p:cNvSpPr txBox="1">
            <a:spLocks noChangeArrowheads="1"/>
          </p:cNvSpPr>
          <p:nvPr/>
        </p:nvSpPr>
        <p:spPr bwMode="auto">
          <a:xfrm>
            <a:off x="4572000" y="285750"/>
            <a:ext cx="2571750" cy="584200"/>
          </a:xfrm>
          <a:prstGeom prst="rect">
            <a:avLst/>
          </a:prstGeom>
          <a:noFill/>
          <a:ln w="9525">
            <a:noFill/>
            <a:miter lim="800000"/>
            <a:headEnd/>
            <a:tailEnd/>
          </a:ln>
        </p:spPr>
        <p:txBody>
          <a:bodyPr>
            <a:spAutoFit/>
          </a:bodyPr>
          <a:lstStyle/>
          <a:p>
            <a:r>
              <a:rPr lang="en-US" sz="3200">
                <a:solidFill>
                  <a:srgbClr val="FF0000"/>
                </a:solidFill>
                <a:latin typeface="Times New Roman" pitchFamily="18" charset="0"/>
                <a:cs typeface="Times New Roman" pitchFamily="18" charset="0"/>
              </a:rPr>
              <a:t>Tổ 2</a:t>
            </a:r>
            <a:endParaRPr lang="uz-Latn-UZ" sz="3200">
              <a:solidFill>
                <a:srgbClr val="FF0000"/>
              </a:solidFill>
              <a:latin typeface="Times New Roman" pitchFamily="18" charset="0"/>
              <a:cs typeface="Times New Roman" pitchFamily="18"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p:cTn id="13" dur="1000" fill="hold"/>
                                        <p:tgtEl>
                                          <p:spTgt spid="8"/>
                                        </p:tgtEl>
                                        <p:attrNameLst>
                                          <p:attrName>ppt_w</p:attrName>
                                        </p:attrNameLst>
                                      </p:cBhvr>
                                      <p:tavLst>
                                        <p:tav tm="0">
                                          <p:val>
                                            <p:fltVal val="0"/>
                                          </p:val>
                                        </p:tav>
                                        <p:tav tm="100000">
                                          <p:val>
                                            <p:strVal val="#ppt_w"/>
                                          </p:val>
                                        </p:tav>
                                      </p:tavLst>
                                    </p:anim>
                                    <p:anim calcmode="lin" valueType="num">
                                      <p:cBhvr>
                                        <p:cTn id="14" dur="1000" fill="hold"/>
                                        <p:tgtEl>
                                          <p:spTgt spid="8"/>
                                        </p:tgtEl>
                                        <p:attrNameLst>
                                          <p:attrName>ppt_h</p:attrName>
                                        </p:attrNameLst>
                                      </p:cBhvr>
                                      <p:tavLst>
                                        <p:tav tm="0">
                                          <p:val>
                                            <p:fltVal val="0"/>
                                          </p:val>
                                        </p:tav>
                                        <p:tav tm="100000">
                                          <p:val>
                                            <p:strVal val="#ppt_h"/>
                                          </p:val>
                                        </p:tav>
                                      </p:tavLst>
                                    </p:anim>
                                    <p:anim calcmode="lin" valueType="num">
                                      <p:cBhvr>
                                        <p:cTn id="15" dur="1000" fill="hold"/>
                                        <p:tgtEl>
                                          <p:spTgt spid="8"/>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8"/>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7" fill="hold">
                      <p:stCondLst>
                        <p:cond delay="indefinite"/>
                      </p:stCondLst>
                      <p:childTnLst>
                        <p:par>
                          <p:cTn id="18" fill="hold">
                            <p:stCondLst>
                              <p:cond delay="0"/>
                            </p:stCondLst>
                            <p:childTnLst>
                              <p:par>
                                <p:cTn id="19" presetID="15"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p:cTn id="21" dur="1000" fill="hold"/>
                                        <p:tgtEl>
                                          <p:spTgt spid="7"/>
                                        </p:tgtEl>
                                        <p:attrNameLst>
                                          <p:attrName>ppt_w</p:attrName>
                                        </p:attrNameLst>
                                      </p:cBhvr>
                                      <p:tavLst>
                                        <p:tav tm="0">
                                          <p:val>
                                            <p:fltVal val="0"/>
                                          </p:val>
                                        </p:tav>
                                        <p:tav tm="100000">
                                          <p:val>
                                            <p:strVal val="#ppt_w"/>
                                          </p:val>
                                        </p:tav>
                                      </p:tavLst>
                                    </p:anim>
                                    <p:anim calcmode="lin" valueType="num">
                                      <p:cBhvr>
                                        <p:cTn id="22" dur="1000" fill="hold"/>
                                        <p:tgtEl>
                                          <p:spTgt spid="7"/>
                                        </p:tgtEl>
                                        <p:attrNameLst>
                                          <p:attrName>ppt_h</p:attrName>
                                        </p:attrNameLst>
                                      </p:cBhvr>
                                      <p:tavLst>
                                        <p:tav tm="0">
                                          <p:val>
                                            <p:fltVal val="0"/>
                                          </p:val>
                                        </p:tav>
                                        <p:tav tm="100000">
                                          <p:val>
                                            <p:strVal val="#ppt_h"/>
                                          </p:val>
                                        </p:tav>
                                      </p:tavLst>
                                    </p:anim>
                                    <p:anim calcmode="lin" valueType="num">
                                      <p:cBhvr>
                                        <p:cTn id="23" dur="1000" fill="hold"/>
                                        <p:tgtEl>
                                          <p:spTgt spid="7"/>
                                        </p:tgtEl>
                                        <p:attrNameLst>
                                          <p:attrName>ppt_x</p:attrName>
                                        </p:attrNameLst>
                                      </p:cBhvr>
                                      <p:tavLst>
                                        <p:tav tm="0" fmla="#ppt_x+(cos(-2*pi*(1-$))*-#ppt_x-sin(-2*pi*(1-$))*(1-#ppt_y))*(1-$)">
                                          <p:val>
                                            <p:fltVal val="0"/>
                                          </p:val>
                                        </p:tav>
                                        <p:tav tm="100000">
                                          <p:val>
                                            <p:fltVal val="1"/>
                                          </p:val>
                                        </p:tav>
                                      </p:tavLst>
                                    </p:anim>
                                    <p:anim calcmode="lin" valueType="num">
                                      <p:cBhvr>
                                        <p:cTn id="24" dur="1000" fill="hold"/>
                                        <p:tgtEl>
                                          <p:spTgt spid="7"/>
                                        </p:tgtEl>
                                        <p:attrNameLst>
                                          <p:attrName>ppt_y</p:attrName>
                                        </p:attrNameLst>
                                      </p:cBhvr>
                                      <p:tavLst>
                                        <p:tav tm="0" fmla="#ppt_y+(sin(-2*pi*(1-$))*-#ppt_x+cos(-2*pi*(1-$))*(1-#ppt_y))*(1-$)">
                                          <p:val>
                                            <p:fltVal val="0"/>
                                          </p:val>
                                        </p:tav>
                                        <p:tav tm="100000">
                                          <p:val>
                                            <p:fltVal val="1"/>
                                          </p:val>
                                        </p:tav>
                                      </p:tavLst>
                                    </p:anim>
                                  </p:childTnLst>
                                </p:cTn>
                              </p:par>
                              <p:par>
                                <p:cTn id="25" presetID="15"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p:cTn id="27" dur="1000" fill="hold"/>
                                        <p:tgtEl>
                                          <p:spTgt spid="12"/>
                                        </p:tgtEl>
                                        <p:attrNameLst>
                                          <p:attrName>ppt_w</p:attrName>
                                        </p:attrNameLst>
                                      </p:cBhvr>
                                      <p:tavLst>
                                        <p:tav tm="0">
                                          <p:val>
                                            <p:fltVal val="0"/>
                                          </p:val>
                                        </p:tav>
                                        <p:tav tm="100000">
                                          <p:val>
                                            <p:strVal val="#ppt_w"/>
                                          </p:val>
                                        </p:tav>
                                      </p:tavLst>
                                    </p:anim>
                                    <p:anim calcmode="lin" valueType="num">
                                      <p:cBhvr>
                                        <p:cTn id="28" dur="1000" fill="hold"/>
                                        <p:tgtEl>
                                          <p:spTgt spid="12"/>
                                        </p:tgtEl>
                                        <p:attrNameLst>
                                          <p:attrName>ppt_h</p:attrName>
                                        </p:attrNameLst>
                                      </p:cBhvr>
                                      <p:tavLst>
                                        <p:tav tm="0">
                                          <p:val>
                                            <p:fltVal val="0"/>
                                          </p:val>
                                        </p:tav>
                                        <p:tav tm="100000">
                                          <p:val>
                                            <p:strVal val="#ppt_h"/>
                                          </p:val>
                                        </p:tav>
                                      </p:tavLst>
                                    </p:anim>
                                    <p:anim calcmode="lin" valueType="num">
                                      <p:cBhvr>
                                        <p:cTn id="29" dur="1000" fill="hold"/>
                                        <p:tgtEl>
                                          <p:spTgt spid="12"/>
                                        </p:tgtEl>
                                        <p:attrNameLst>
                                          <p:attrName>ppt_x</p:attrName>
                                        </p:attrNameLst>
                                      </p:cBhvr>
                                      <p:tavLst>
                                        <p:tav tm="0" fmla="#ppt_x+(cos(-2*pi*(1-$))*-#ppt_x-sin(-2*pi*(1-$))*(1-#ppt_y))*(1-$)">
                                          <p:val>
                                            <p:fltVal val="0"/>
                                          </p:val>
                                        </p:tav>
                                        <p:tav tm="100000">
                                          <p:val>
                                            <p:fltVal val="1"/>
                                          </p:val>
                                        </p:tav>
                                      </p:tavLst>
                                    </p:anim>
                                    <p:anim calcmode="lin" valueType="num">
                                      <p:cBhvr>
                                        <p:cTn id="30" dur="1000" fill="hold"/>
                                        <p:tgtEl>
                                          <p:spTgt spid="12"/>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1" fill="hold">
                      <p:stCondLst>
                        <p:cond delay="indefinite"/>
                      </p:stCondLst>
                      <p:childTnLst>
                        <p:par>
                          <p:cTn id="32" fill="hold">
                            <p:stCondLst>
                              <p:cond delay="0"/>
                            </p:stCondLst>
                            <p:childTnLst>
                              <p:par>
                                <p:cTn id="33" presetID="48" presetClass="entr" presetSubtype="0" accel="50000"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 calcmode="lin" valueType="num">
                                      <p:cBhvr>
                                        <p:cTn id="35" dur="1000" fill="hold"/>
                                        <p:tgtEl>
                                          <p:spTgt spid="5"/>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6" dur="1000" fill="hold"/>
                                        <p:tgtEl>
                                          <p:spTgt spid="5"/>
                                        </p:tgtEl>
                                        <p:attrNameLst>
                                          <p:attrName>ppt_x</p:attrName>
                                        </p:attrNameLst>
                                      </p:cBhvr>
                                      <p:tavLst>
                                        <p:tav tm="0">
                                          <p:val>
                                            <p:fltVal val="-1"/>
                                          </p:val>
                                        </p:tav>
                                        <p:tav tm="50000">
                                          <p:val>
                                            <p:fltVal val="0.95"/>
                                          </p:val>
                                        </p:tav>
                                        <p:tav tm="100000">
                                          <p:val>
                                            <p:strVal val="#ppt_x"/>
                                          </p:val>
                                        </p:tav>
                                      </p:tavLst>
                                    </p:anim>
                                    <p:anim calcmode="lin" valueType="num">
                                      <p:cBhvr>
                                        <p:cTn id="37" dur="1000" fill="hold"/>
                                        <p:tgtEl>
                                          <p:spTgt spid="5"/>
                                        </p:tgtEl>
                                        <p:attrNameLst>
                                          <p:attrName>ppt_y</p:attrName>
                                        </p:attrNameLst>
                                      </p:cBhvr>
                                      <p:tavLst>
                                        <p:tav tm="0">
                                          <p:val>
                                            <p:strVal val="#ppt_y"/>
                                          </p:val>
                                        </p:tav>
                                        <p:tav tm="100000">
                                          <p:val>
                                            <p:strVal val="#ppt_y"/>
                                          </p:val>
                                        </p:tav>
                                      </p:tavLst>
                                    </p:anim>
                                    <p:animEffect transition="in" filter="fade">
                                      <p:cBhvr>
                                        <p:cTn id="38" dur="1000"/>
                                        <p:tgtEl>
                                          <p:spTgt spid="5"/>
                                        </p:tgtEl>
                                      </p:cBhvr>
                                    </p:animEffect>
                                  </p:childTnLst>
                                </p:cTn>
                              </p:par>
                              <p:par>
                                <p:cTn id="39" presetID="48" presetClass="entr" presetSubtype="0" accel="50000" fill="hold" grpId="0" nodeType="withEffect">
                                  <p:stCondLst>
                                    <p:cond delay="0"/>
                                  </p:stCondLst>
                                  <p:childTnLst>
                                    <p:set>
                                      <p:cBhvr>
                                        <p:cTn id="40" dur="1" fill="hold">
                                          <p:stCondLst>
                                            <p:cond delay="0"/>
                                          </p:stCondLst>
                                        </p:cTn>
                                        <p:tgtEl>
                                          <p:spTgt spid="10"/>
                                        </p:tgtEl>
                                        <p:attrNameLst>
                                          <p:attrName>style.visibility</p:attrName>
                                        </p:attrNameLst>
                                      </p:cBhvr>
                                      <p:to>
                                        <p:strVal val="visible"/>
                                      </p:to>
                                    </p:set>
                                    <p:anim calcmode="lin" valueType="num">
                                      <p:cBhvr>
                                        <p:cTn id="41" dur="1000" fill="hold"/>
                                        <p:tgtEl>
                                          <p:spTgt spid="10"/>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2" dur="1000" fill="hold"/>
                                        <p:tgtEl>
                                          <p:spTgt spid="10"/>
                                        </p:tgtEl>
                                        <p:attrNameLst>
                                          <p:attrName>ppt_x</p:attrName>
                                        </p:attrNameLst>
                                      </p:cBhvr>
                                      <p:tavLst>
                                        <p:tav tm="0">
                                          <p:val>
                                            <p:fltVal val="-1"/>
                                          </p:val>
                                        </p:tav>
                                        <p:tav tm="50000">
                                          <p:val>
                                            <p:fltVal val="0.95"/>
                                          </p:val>
                                        </p:tav>
                                        <p:tav tm="100000">
                                          <p:val>
                                            <p:strVal val="#ppt_x"/>
                                          </p:val>
                                        </p:tav>
                                      </p:tavLst>
                                    </p:anim>
                                    <p:anim calcmode="lin" valueType="num">
                                      <p:cBhvr>
                                        <p:cTn id="43" dur="1000" fill="hold"/>
                                        <p:tgtEl>
                                          <p:spTgt spid="10"/>
                                        </p:tgtEl>
                                        <p:attrNameLst>
                                          <p:attrName>ppt_y</p:attrName>
                                        </p:attrNameLst>
                                      </p:cBhvr>
                                      <p:tavLst>
                                        <p:tav tm="0">
                                          <p:val>
                                            <p:strVal val="#ppt_y"/>
                                          </p:val>
                                        </p:tav>
                                        <p:tav tm="100000">
                                          <p:val>
                                            <p:strVal val="#ppt_y"/>
                                          </p:val>
                                        </p:tav>
                                      </p:tavLst>
                                    </p:anim>
                                    <p:animEffect transition="in" filter="fade">
                                      <p:cBhvr>
                                        <p:cTn id="44" dur="1000"/>
                                        <p:tgtEl>
                                          <p:spTgt spid="10"/>
                                        </p:tgtEl>
                                      </p:cBhvr>
                                    </p:animEffect>
                                  </p:childTnLst>
                                </p:cTn>
                              </p:par>
                            </p:childTnLst>
                          </p:cTn>
                        </p:par>
                      </p:childTnLst>
                    </p:cTn>
                  </p:par>
                  <p:par>
                    <p:cTn id="45" fill="hold">
                      <p:stCondLst>
                        <p:cond delay="indefinite"/>
                      </p:stCondLst>
                      <p:childTnLst>
                        <p:par>
                          <p:cTn id="46" fill="hold">
                            <p:stCondLst>
                              <p:cond delay="0"/>
                            </p:stCondLst>
                            <p:childTnLst>
                              <p:par>
                                <p:cTn id="47" presetID="29" presetClass="entr" presetSubtype="0" fill="hold" grpId="0" nodeType="clickEffect">
                                  <p:stCondLst>
                                    <p:cond delay="0"/>
                                  </p:stCondLst>
                                  <p:childTnLst>
                                    <p:set>
                                      <p:cBhvr>
                                        <p:cTn id="48" dur="1" fill="hold">
                                          <p:stCondLst>
                                            <p:cond delay="0"/>
                                          </p:stCondLst>
                                        </p:cTn>
                                        <p:tgtEl>
                                          <p:spTgt spid="6"/>
                                        </p:tgtEl>
                                        <p:attrNameLst>
                                          <p:attrName>style.visibility</p:attrName>
                                        </p:attrNameLst>
                                      </p:cBhvr>
                                      <p:to>
                                        <p:strVal val="visible"/>
                                      </p:to>
                                    </p:set>
                                    <p:anim calcmode="lin" valueType="num">
                                      <p:cBhvr>
                                        <p:cTn id="49" dur="1000" fill="hold"/>
                                        <p:tgtEl>
                                          <p:spTgt spid="6"/>
                                        </p:tgtEl>
                                        <p:attrNameLst>
                                          <p:attrName>ppt_x</p:attrName>
                                        </p:attrNameLst>
                                      </p:cBhvr>
                                      <p:tavLst>
                                        <p:tav tm="0">
                                          <p:val>
                                            <p:strVal val="#ppt_x-.2"/>
                                          </p:val>
                                        </p:tav>
                                        <p:tav tm="100000">
                                          <p:val>
                                            <p:strVal val="#ppt_x"/>
                                          </p:val>
                                        </p:tav>
                                      </p:tavLst>
                                    </p:anim>
                                    <p:anim calcmode="lin" valueType="num">
                                      <p:cBhvr>
                                        <p:cTn id="50"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51" dur="1000"/>
                                        <p:tgtEl>
                                          <p:spTgt spid="6"/>
                                        </p:tgtEl>
                                      </p:cBhvr>
                                    </p:animEffect>
                                  </p:childTnLst>
                                </p:cTn>
                              </p:par>
                              <p:par>
                                <p:cTn id="52" presetID="29" presetClass="entr" presetSubtype="0" fill="hold" grpId="0" nodeType="withEffect">
                                  <p:stCondLst>
                                    <p:cond delay="0"/>
                                  </p:stCondLst>
                                  <p:childTnLst>
                                    <p:set>
                                      <p:cBhvr>
                                        <p:cTn id="53" dur="1" fill="hold">
                                          <p:stCondLst>
                                            <p:cond delay="0"/>
                                          </p:stCondLst>
                                        </p:cTn>
                                        <p:tgtEl>
                                          <p:spTgt spid="11"/>
                                        </p:tgtEl>
                                        <p:attrNameLst>
                                          <p:attrName>style.visibility</p:attrName>
                                        </p:attrNameLst>
                                      </p:cBhvr>
                                      <p:to>
                                        <p:strVal val="visible"/>
                                      </p:to>
                                    </p:set>
                                    <p:anim calcmode="lin" valueType="num">
                                      <p:cBhvr>
                                        <p:cTn id="54" dur="1000" fill="hold"/>
                                        <p:tgtEl>
                                          <p:spTgt spid="11"/>
                                        </p:tgtEl>
                                        <p:attrNameLst>
                                          <p:attrName>ppt_x</p:attrName>
                                        </p:attrNameLst>
                                      </p:cBhvr>
                                      <p:tavLst>
                                        <p:tav tm="0">
                                          <p:val>
                                            <p:strVal val="#ppt_x-.2"/>
                                          </p:val>
                                        </p:tav>
                                        <p:tav tm="100000">
                                          <p:val>
                                            <p:strVal val="#ppt_x"/>
                                          </p:val>
                                        </p:tav>
                                      </p:tavLst>
                                    </p:anim>
                                    <p:anim calcmode="lin" valueType="num">
                                      <p:cBhvr>
                                        <p:cTn id="55" dur="1000" fill="hold"/>
                                        <p:tgtEl>
                                          <p:spTgt spid="11"/>
                                        </p:tgtEl>
                                        <p:attrNameLst>
                                          <p:attrName>ppt_y</p:attrName>
                                        </p:attrNameLst>
                                      </p:cBhvr>
                                      <p:tavLst>
                                        <p:tav tm="0">
                                          <p:val>
                                            <p:strVal val="#ppt_y"/>
                                          </p:val>
                                        </p:tav>
                                        <p:tav tm="100000">
                                          <p:val>
                                            <p:strVal val="#ppt_y"/>
                                          </p:val>
                                        </p:tav>
                                      </p:tavLst>
                                    </p:anim>
                                    <p:animEffect transition="in" filter="wipe(right)" prLst="gradientSize: 0.1">
                                      <p:cBhvr>
                                        <p:cTn id="56"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p:bldP spid="10" grpId="0"/>
      <p:bldP spid="11" grpId="0"/>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4" name="TextBox 3"/>
          <p:cNvSpPr txBox="1"/>
          <p:nvPr/>
        </p:nvSpPr>
        <p:spPr>
          <a:xfrm>
            <a:off x="0" y="0"/>
            <a:ext cx="9144000" cy="2862263"/>
          </a:xfrm>
          <a:prstGeom prst="rect">
            <a:avLst/>
          </a:prstGeom>
          <a:noFill/>
        </p:spPr>
        <p:txBody>
          <a:bodyPr>
            <a:spAutoFit/>
          </a:bodyPr>
          <a:lstStyle/>
          <a:p>
            <a:pPr fontAlgn="auto">
              <a:spcBef>
                <a:spcPts val="0"/>
              </a:spcBef>
              <a:spcAft>
                <a:spcPts val="0"/>
              </a:spcAft>
              <a:defRPr/>
            </a:pPr>
            <a:r>
              <a:rPr lang="en-US" sz="3600" dirty="0" err="1">
                <a:solidFill>
                  <a:schemeClr val="tx2">
                    <a:lumMod val="75000"/>
                  </a:schemeClr>
                </a:solidFill>
                <a:latin typeface="Times New Roman" pitchFamily="18" charset="0"/>
                <a:cs typeface="Times New Roman" pitchFamily="18" charset="0"/>
              </a:rPr>
              <a:t>Kết</a:t>
            </a:r>
            <a:r>
              <a:rPr lang="en-US" sz="3600" dirty="0">
                <a:solidFill>
                  <a:schemeClr val="tx2">
                    <a:lumMod val="75000"/>
                  </a:schemeClr>
                </a:solidFill>
                <a:latin typeface="Times New Roman" pitchFamily="18" charset="0"/>
                <a:cs typeface="Times New Roman" pitchFamily="18" charset="0"/>
              </a:rPr>
              <a:t> </a:t>
            </a:r>
            <a:r>
              <a:rPr lang="en-US" sz="3600" dirty="0" err="1">
                <a:solidFill>
                  <a:schemeClr val="tx2">
                    <a:lumMod val="75000"/>
                  </a:schemeClr>
                </a:solidFill>
                <a:latin typeface="Times New Roman" pitchFamily="18" charset="0"/>
                <a:cs typeface="Times New Roman" pitchFamily="18" charset="0"/>
              </a:rPr>
              <a:t>luận</a:t>
            </a:r>
            <a:r>
              <a:rPr lang="en-US" sz="3600" dirty="0">
                <a:solidFill>
                  <a:schemeClr val="tx2">
                    <a:lumMod val="75000"/>
                  </a:schemeClr>
                </a:solidFill>
                <a:latin typeface="Times New Roman" pitchFamily="18" charset="0"/>
                <a:cs typeface="Times New Roman" pitchFamily="18" charset="0"/>
              </a:rPr>
              <a:t>: </a:t>
            </a:r>
            <a:endParaRPr lang="en-US" sz="3600" dirty="0">
              <a:solidFill>
                <a:schemeClr val="accent6">
                  <a:lumMod val="75000"/>
                </a:schemeClr>
              </a:solidFill>
              <a:latin typeface="Times New Roman" pitchFamily="18" charset="0"/>
              <a:cs typeface="Times New Roman" pitchFamily="18" charset="0"/>
            </a:endParaRPr>
          </a:p>
          <a:p>
            <a:pPr fontAlgn="auto">
              <a:spcBef>
                <a:spcPts val="0"/>
              </a:spcBef>
              <a:spcAft>
                <a:spcPts val="0"/>
              </a:spcAft>
              <a:defRPr/>
            </a:pPr>
            <a:r>
              <a:rPr lang="en-US" sz="3600" dirty="0" err="1">
                <a:solidFill>
                  <a:srgbClr val="7030A0"/>
                </a:solidFill>
                <a:latin typeface="Times New Roman" pitchFamily="18" charset="0"/>
                <a:cs typeface="Times New Roman" pitchFamily="18" charset="0"/>
              </a:rPr>
              <a:t>Mỗi</a:t>
            </a:r>
            <a:r>
              <a:rPr lang="en-US" sz="3600" dirty="0">
                <a:solidFill>
                  <a:srgbClr val="7030A0"/>
                </a:solidFill>
                <a:latin typeface="Times New Roman" pitchFamily="18" charset="0"/>
                <a:cs typeface="Times New Roman" pitchFamily="18" charset="0"/>
              </a:rPr>
              <a:t> </a:t>
            </a:r>
            <a:r>
              <a:rPr lang="en-US" sz="3600" dirty="0" err="1">
                <a:solidFill>
                  <a:srgbClr val="7030A0"/>
                </a:solidFill>
                <a:latin typeface="Times New Roman" pitchFamily="18" charset="0"/>
                <a:cs typeface="Times New Roman" pitchFamily="18" charset="0"/>
              </a:rPr>
              <a:t>tình</a:t>
            </a:r>
            <a:r>
              <a:rPr lang="en-US" sz="3600" dirty="0">
                <a:solidFill>
                  <a:srgbClr val="7030A0"/>
                </a:solidFill>
                <a:latin typeface="Times New Roman" pitchFamily="18" charset="0"/>
                <a:cs typeface="Times New Roman" pitchFamily="18" charset="0"/>
              </a:rPr>
              <a:t> </a:t>
            </a:r>
            <a:r>
              <a:rPr lang="en-US" sz="3600" dirty="0" err="1">
                <a:solidFill>
                  <a:srgbClr val="7030A0"/>
                </a:solidFill>
                <a:latin typeface="Times New Roman" pitchFamily="18" charset="0"/>
                <a:cs typeface="Times New Roman" pitchFamily="18" charset="0"/>
              </a:rPr>
              <a:t>huống</a:t>
            </a:r>
            <a:r>
              <a:rPr lang="en-US" sz="3600" dirty="0">
                <a:solidFill>
                  <a:srgbClr val="7030A0"/>
                </a:solidFill>
                <a:latin typeface="Times New Roman" pitchFamily="18" charset="0"/>
                <a:cs typeface="Times New Roman" pitchFamily="18" charset="0"/>
              </a:rPr>
              <a:t> </a:t>
            </a:r>
            <a:r>
              <a:rPr lang="en-US" sz="3600" dirty="0" err="1">
                <a:solidFill>
                  <a:srgbClr val="7030A0"/>
                </a:solidFill>
                <a:latin typeface="Times New Roman" pitchFamily="18" charset="0"/>
                <a:cs typeface="Times New Roman" pitchFamily="18" charset="0"/>
              </a:rPr>
              <a:t>đều</a:t>
            </a:r>
            <a:r>
              <a:rPr lang="en-US" sz="3600" dirty="0">
                <a:solidFill>
                  <a:srgbClr val="7030A0"/>
                </a:solidFill>
                <a:latin typeface="Times New Roman" pitchFamily="18" charset="0"/>
                <a:cs typeface="Times New Roman" pitchFamily="18" charset="0"/>
              </a:rPr>
              <a:t> </a:t>
            </a:r>
            <a:r>
              <a:rPr lang="en-US" sz="3600" dirty="0" err="1">
                <a:solidFill>
                  <a:srgbClr val="7030A0"/>
                </a:solidFill>
                <a:latin typeface="Times New Roman" pitchFamily="18" charset="0"/>
                <a:cs typeface="Times New Roman" pitchFamily="18" charset="0"/>
              </a:rPr>
              <a:t>có</a:t>
            </a:r>
            <a:r>
              <a:rPr lang="en-US" sz="3600" dirty="0">
                <a:solidFill>
                  <a:srgbClr val="7030A0"/>
                </a:solidFill>
                <a:latin typeface="Times New Roman" pitchFamily="18" charset="0"/>
                <a:cs typeface="Times New Roman" pitchFamily="18" charset="0"/>
              </a:rPr>
              <a:t> </a:t>
            </a:r>
            <a:r>
              <a:rPr lang="en-US" sz="3600" dirty="0" err="1">
                <a:solidFill>
                  <a:srgbClr val="7030A0"/>
                </a:solidFill>
                <a:latin typeface="Times New Roman" pitchFamily="18" charset="0"/>
                <a:cs typeface="Times New Roman" pitchFamily="18" charset="0"/>
              </a:rPr>
              <a:t>nhiều</a:t>
            </a:r>
            <a:r>
              <a:rPr lang="en-US" sz="3600" dirty="0">
                <a:solidFill>
                  <a:srgbClr val="7030A0"/>
                </a:solidFill>
                <a:latin typeface="Times New Roman" pitchFamily="18" charset="0"/>
                <a:cs typeface="Times New Roman" pitchFamily="18" charset="0"/>
              </a:rPr>
              <a:t> </a:t>
            </a:r>
            <a:r>
              <a:rPr lang="en-US" sz="3600" dirty="0" err="1">
                <a:solidFill>
                  <a:srgbClr val="7030A0"/>
                </a:solidFill>
                <a:latin typeface="Times New Roman" pitchFamily="18" charset="0"/>
                <a:cs typeface="Times New Roman" pitchFamily="18" charset="0"/>
              </a:rPr>
              <a:t>cách</a:t>
            </a:r>
            <a:r>
              <a:rPr lang="en-US" sz="3600" dirty="0">
                <a:solidFill>
                  <a:srgbClr val="7030A0"/>
                </a:solidFill>
                <a:latin typeface="Times New Roman" pitchFamily="18" charset="0"/>
                <a:cs typeface="Times New Roman" pitchFamily="18" charset="0"/>
              </a:rPr>
              <a:t> </a:t>
            </a:r>
            <a:r>
              <a:rPr lang="en-US" sz="3600" dirty="0" err="1">
                <a:solidFill>
                  <a:srgbClr val="7030A0"/>
                </a:solidFill>
                <a:latin typeface="Times New Roman" pitchFamily="18" charset="0"/>
                <a:cs typeface="Times New Roman" pitchFamily="18" charset="0"/>
              </a:rPr>
              <a:t>giải</a:t>
            </a:r>
            <a:r>
              <a:rPr lang="en-US" sz="3600" dirty="0">
                <a:solidFill>
                  <a:srgbClr val="7030A0"/>
                </a:solidFill>
                <a:latin typeface="Times New Roman" pitchFamily="18" charset="0"/>
                <a:cs typeface="Times New Roman" pitchFamily="18" charset="0"/>
              </a:rPr>
              <a:t> </a:t>
            </a:r>
            <a:r>
              <a:rPr lang="en-US" sz="3600" dirty="0" err="1">
                <a:solidFill>
                  <a:srgbClr val="7030A0"/>
                </a:solidFill>
                <a:latin typeface="Times New Roman" pitchFamily="18" charset="0"/>
                <a:cs typeface="Times New Roman" pitchFamily="18" charset="0"/>
              </a:rPr>
              <a:t>quyết</a:t>
            </a:r>
            <a:r>
              <a:rPr lang="en-US" sz="3600" dirty="0">
                <a:solidFill>
                  <a:srgbClr val="7030A0"/>
                </a:solidFill>
                <a:latin typeface="Times New Roman" pitchFamily="18" charset="0"/>
                <a:cs typeface="Times New Roman" pitchFamily="18" charset="0"/>
              </a:rPr>
              <a:t>. </a:t>
            </a:r>
            <a:r>
              <a:rPr lang="en-US" sz="3600" dirty="0" err="1">
                <a:solidFill>
                  <a:srgbClr val="7030A0"/>
                </a:solidFill>
                <a:latin typeface="Times New Roman" pitchFamily="18" charset="0"/>
                <a:cs typeface="Times New Roman" pitchFamily="18" charset="0"/>
              </a:rPr>
              <a:t>Người</a:t>
            </a:r>
            <a:r>
              <a:rPr lang="en-US" sz="3600" dirty="0">
                <a:solidFill>
                  <a:srgbClr val="7030A0"/>
                </a:solidFill>
                <a:latin typeface="Times New Roman" pitchFamily="18" charset="0"/>
                <a:cs typeface="Times New Roman" pitchFamily="18" charset="0"/>
              </a:rPr>
              <a:t> </a:t>
            </a:r>
            <a:r>
              <a:rPr lang="en-US" sz="3600" dirty="0" err="1">
                <a:solidFill>
                  <a:srgbClr val="7030A0"/>
                </a:solidFill>
                <a:latin typeface="Times New Roman" pitchFamily="18" charset="0"/>
                <a:cs typeface="Times New Roman" pitchFamily="18" charset="0"/>
              </a:rPr>
              <a:t>có</a:t>
            </a:r>
            <a:r>
              <a:rPr lang="en-US" sz="3600" dirty="0">
                <a:solidFill>
                  <a:srgbClr val="7030A0"/>
                </a:solidFill>
                <a:latin typeface="Times New Roman" pitchFamily="18" charset="0"/>
                <a:cs typeface="Times New Roman" pitchFamily="18" charset="0"/>
              </a:rPr>
              <a:t> </a:t>
            </a:r>
            <a:r>
              <a:rPr lang="en-US" sz="3600" dirty="0" err="1">
                <a:solidFill>
                  <a:srgbClr val="7030A0"/>
                </a:solidFill>
                <a:latin typeface="Times New Roman" pitchFamily="18" charset="0"/>
                <a:cs typeface="Times New Roman" pitchFamily="18" charset="0"/>
              </a:rPr>
              <a:t>trách</a:t>
            </a:r>
            <a:r>
              <a:rPr lang="en-US" sz="3600" dirty="0">
                <a:solidFill>
                  <a:srgbClr val="7030A0"/>
                </a:solidFill>
                <a:latin typeface="Times New Roman" pitchFamily="18" charset="0"/>
                <a:cs typeface="Times New Roman" pitchFamily="18" charset="0"/>
              </a:rPr>
              <a:t> </a:t>
            </a:r>
            <a:r>
              <a:rPr lang="en-US" sz="3600" dirty="0" err="1">
                <a:solidFill>
                  <a:srgbClr val="7030A0"/>
                </a:solidFill>
                <a:latin typeface="Times New Roman" pitchFamily="18" charset="0"/>
                <a:cs typeface="Times New Roman" pitchFamily="18" charset="0"/>
              </a:rPr>
              <a:t>nhiệm</a:t>
            </a:r>
            <a:r>
              <a:rPr lang="en-US" sz="3600" dirty="0">
                <a:solidFill>
                  <a:srgbClr val="7030A0"/>
                </a:solidFill>
                <a:latin typeface="Times New Roman" pitchFamily="18" charset="0"/>
                <a:cs typeface="Times New Roman" pitchFamily="18" charset="0"/>
              </a:rPr>
              <a:t> </a:t>
            </a:r>
            <a:r>
              <a:rPr lang="en-US" sz="3600" dirty="0" err="1">
                <a:solidFill>
                  <a:srgbClr val="7030A0"/>
                </a:solidFill>
                <a:latin typeface="Times New Roman" pitchFamily="18" charset="0"/>
                <a:cs typeface="Times New Roman" pitchFamily="18" charset="0"/>
              </a:rPr>
              <a:t>cần</a:t>
            </a:r>
            <a:r>
              <a:rPr lang="en-US" sz="3600" dirty="0">
                <a:solidFill>
                  <a:srgbClr val="7030A0"/>
                </a:solidFill>
                <a:latin typeface="Times New Roman" pitchFamily="18" charset="0"/>
                <a:cs typeface="Times New Roman" pitchFamily="18" charset="0"/>
              </a:rPr>
              <a:t> </a:t>
            </a:r>
            <a:r>
              <a:rPr lang="en-US" sz="3600" dirty="0" err="1">
                <a:solidFill>
                  <a:srgbClr val="7030A0"/>
                </a:solidFill>
                <a:latin typeface="Times New Roman" pitchFamily="18" charset="0"/>
                <a:cs typeface="Times New Roman" pitchFamily="18" charset="0"/>
              </a:rPr>
              <a:t>phải</a:t>
            </a:r>
            <a:r>
              <a:rPr lang="en-US" sz="3600" dirty="0">
                <a:solidFill>
                  <a:srgbClr val="7030A0"/>
                </a:solidFill>
                <a:latin typeface="Times New Roman" pitchFamily="18" charset="0"/>
                <a:cs typeface="Times New Roman" pitchFamily="18" charset="0"/>
              </a:rPr>
              <a:t> </a:t>
            </a:r>
            <a:r>
              <a:rPr lang="en-US" sz="3600" dirty="0" err="1">
                <a:solidFill>
                  <a:srgbClr val="7030A0"/>
                </a:solidFill>
                <a:latin typeface="Times New Roman" pitchFamily="18" charset="0"/>
                <a:cs typeface="Times New Roman" pitchFamily="18" charset="0"/>
              </a:rPr>
              <a:t>chọn</a:t>
            </a:r>
            <a:r>
              <a:rPr lang="en-US" sz="3600" dirty="0">
                <a:solidFill>
                  <a:srgbClr val="7030A0"/>
                </a:solidFill>
                <a:latin typeface="Times New Roman" pitchFamily="18" charset="0"/>
                <a:cs typeface="Times New Roman" pitchFamily="18" charset="0"/>
              </a:rPr>
              <a:t> </a:t>
            </a:r>
            <a:r>
              <a:rPr lang="en-US" sz="3600" dirty="0" err="1">
                <a:solidFill>
                  <a:srgbClr val="7030A0"/>
                </a:solidFill>
                <a:latin typeface="Times New Roman" pitchFamily="18" charset="0"/>
                <a:cs typeface="Times New Roman" pitchFamily="18" charset="0"/>
              </a:rPr>
              <a:t>cách</a:t>
            </a:r>
            <a:r>
              <a:rPr lang="en-US" sz="3600" dirty="0">
                <a:solidFill>
                  <a:srgbClr val="7030A0"/>
                </a:solidFill>
                <a:latin typeface="Times New Roman" pitchFamily="18" charset="0"/>
                <a:cs typeface="Times New Roman" pitchFamily="18" charset="0"/>
              </a:rPr>
              <a:t> </a:t>
            </a:r>
            <a:r>
              <a:rPr lang="en-US" sz="3600" dirty="0" err="1">
                <a:solidFill>
                  <a:srgbClr val="7030A0"/>
                </a:solidFill>
                <a:latin typeface="Times New Roman" pitchFamily="18" charset="0"/>
                <a:cs typeface="Times New Roman" pitchFamily="18" charset="0"/>
              </a:rPr>
              <a:t>giải</a:t>
            </a:r>
            <a:r>
              <a:rPr lang="en-US" sz="3600" dirty="0">
                <a:solidFill>
                  <a:srgbClr val="7030A0"/>
                </a:solidFill>
                <a:latin typeface="Times New Roman" pitchFamily="18" charset="0"/>
                <a:cs typeface="Times New Roman" pitchFamily="18" charset="0"/>
              </a:rPr>
              <a:t> </a:t>
            </a:r>
            <a:r>
              <a:rPr lang="en-US" sz="3600" dirty="0" err="1">
                <a:solidFill>
                  <a:srgbClr val="7030A0"/>
                </a:solidFill>
                <a:latin typeface="Times New Roman" pitchFamily="18" charset="0"/>
                <a:cs typeface="Times New Roman" pitchFamily="18" charset="0"/>
              </a:rPr>
              <a:t>quyết</a:t>
            </a:r>
            <a:r>
              <a:rPr lang="en-US" sz="3600" dirty="0">
                <a:solidFill>
                  <a:srgbClr val="7030A0"/>
                </a:solidFill>
                <a:latin typeface="Times New Roman" pitchFamily="18" charset="0"/>
                <a:cs typeface="Times New Roman" pitchFamily="18" charset="0"/>
              </a:rPr>
              <a:t> </a:t>
            </a:r>
            <a:r>
              <a:rPr lang="en-US" sz="3600" dirty="0" err="1">
                <a:solidFill>
                  <a:srgbClr val="7030A0"/>
                </a:solidFill>
                <a:latin typeface="Times New Roman" pitchFamily="18" charset="0"/>
                <a:cs typeface="Times New Roman" pitchFamily="18" charset="0"/>
              </a:rPr>
              <a:t>nào</a:t>
            </a:r>
            <a:r>
              <a:rPr lang="en-US" sz="3600" dirty="0">
                <a:solidFill>
                  <a:srgbClr val="7030A0"/>
                </a:solidFill>
                <a:latin typeface="Times New Roman" pitchFamily="18" charset="0"/>
                <a:cs typeface="Times New Roman" pitchFamily="18" charset="0"/>
              </a:rPr>
              <a:t> </a:t>
            </a:r>
            <a:r>
              <a:rPr lang="en-US" sz="3600" dirty="0" err="1">
                <a:solidFill>
                  <a:srgbClr val="7030A0"/>
                </a:solidFill>
                <a:latin typeface="Times New Roman" pitchFamily="18" charset="0"/>
                <a:cs typeface="Times New Roman" pitchFamily="18" charset="0"/>
              </a:rPr>
              <a:t>thể</a:t>
            </a:r>
            <a:r>
              <a:rPr lang="en-US" sz="3600" dirty="0">
                <a:solidFill>
                  <a:srgbClr val="7030A0"/>
                </a:solidFill>
                <a:latin typeface="Times New Roman" pitchFamily="18" charset="0"/>
                <a:cs typeface="Times New Roman" pitchFamily="18" charset="0"/>
              </a:rPr>
              <a:t> </a:t>
            </a:r>
            <a:r>
              <a:rPr lang="en-US" sz="3600" dirty="0" err="1">
                <a:solidFill>
                  <a:srgbClr val="7030A0"/>
                </a:solidFill>
                <a:latin typeface="Times New Roman" pitchFamily="18" charset="0"/>
                <a:cs typeface="Times New Roman" pitchFamily="18" charset="0"/>
              </a:rPr>
              <a:t>hiện</a:t>
            </a:r>
            <a:r>
              <a:rPr lang="en-US" sz="3600" dirty="0">
                <a:solidFill>
                  <a:srgbClr val="7030A0"/>
                </a:solidFill>
                <a:latin typeface="Times New Roman" pitchFamily="18" charset="0"/>
                <a:cs typeface="Times New Roman" pitchFamily="18" charset="0"/>
              </a:rPr>
              <a:t> </a:t>
            </a:r>
            <a:r>
              <a:rPr lang="en-US" sz="3600" dirty="0" err="1">
                <a:solidFill>
                  <a:srgbClr val="7030A0"/>
                </a:solidFill>
                <a:latin typeface="Times New Roman" pitchFamily="18" charset="0"/>
                <a:cs typeface="Times New Roman" pitchFamily="18" charset="0"/>
              </a:rPr>
              <a:t>rõ</a:t>
            </a:r>
            <a:r>
              <a:rPr lang="en-US" sz="3600" dirty="0">
                <a:solidFill>
                  <a:srgbClr val="7030A0"/>
                </a:solidFill>
                <a:latin typeface="Times New Roman" pitchFamily="18" charset="0"/>
                <a:cs typeface="Times New Roman" pitchFamily="18" charset="0"/>
              </a:rPr>
              <a:t> </a:t>
            </a:r>
            <a:r>
              <a:rPr lang="en-US" sz="3600" dirty="0" err="1">
                <a:solidFill>
                  <a:srgbClr val="7030A0"/>
                </a:solidFill>
                <a:latin typeface="Times New Roman" pitchFamily="18" charset="0"/>
                <a:cs typeface="Times New Roman" pitchFamily="18" charset="0"/>
              </a:rPr>
              <a:t>trách</a:t>
            </a:r>
            <a:r>
              <a:rPr lang="en-US" sz="3600" dirty="0">
                <a:solidFill>
                  <a:srgbClr val="7030A0"/>
                </a:solidFill>
                <a:latin typeface="Times New Roman" pitchFamily="18" charset="0"/>
                <a:cs typeface="Times New Roman" pitchFamily="18" charset="0"/>
              </a:rPr>
              <a:t> </a:t>
            </a:r>
            <a:r>
              <a:rPr lang="en-US" sz="3600" dirty="0" err="1">
                <a:solidFill>
                  <a:srgbClr val="7030A0"/>
                </a:solidFill>
                <a:latin typeface="Times New Roman" pitchFamily="18" charset="0"/>
                <a:cs typeface="Times New Roman" pitchFamily="18" charset="0"/>
              </a:rPr>
              <a:t>nhiệm</a:t>
            </a:r>
            <a:r>
              <a:rPr lang="en-US" sz="3600" dirty="0">
                <a:solidFill>
                  <a:srgbClr val="7030A0"/>
                </a:solidFill>
                <a:latin typeface="Times New Roman" pitchFamily="18" charset="0"/>
                <a:cs typeface="Times New Roman" pitchFamily="18" charset="0"/>
              </a:rPr>
              <a:t> </a:t>
            </a:r>
            <a:r>
              <a:rPr lang="en-US" sz="3600" dirty="0" err="1">
                <a:solidFill>
                  <a:srgbClr val="7030A0"/>
                </a:solidFill>
                <a:latin typeface="Times New Roman" pitchFamily="18" charset="0"/>
                <a:cs typeface="Times New Roman" pitchFamily="18" charset="0"/>
              </a:rPr>
              <a:t>của</a:t>
            </a:r>
            <a:r>
              <a:rPr lang="en-US" sz="3600" dirty="0">
                <a:solidFill>
                  <a:srgbClr val="7030A0"/>
                </a:solidFill>
                <a:latin typeface="Times New Roman" pitchFamily="18" charset="0"/>
                <a:cs typeface="Times New Roman" pitchFamily="18" charset="0"/>
              </a:rPr>
              <a:t> </a:t>
            </a:r>
            <a:r>
              <a:rPr lang="en-US" sz="3600" dirty="0" err="1">
                <a:solidFill>
                  <a:srgbClr val="7030A0"/>
                </a:solidFill>
                <a:latin typeface="Times New Roman" pitchFamily="18" charset="0"/>
                <a:cs typeface="Times New Roman" pitchFamily="18" charset="0"/>
              </a:rPr>
              <a:t>mình</a:t>
            </a:r>
            <a:r>
              <a:rPr lang="en-US" sz="3600" dirty="0">
                <a:solidFill>
                  <a:srgbClr val="7030A0"/>
                </a:solidFill>
                <a:latin typeface="Times New Roman" pitchFamily="18" charset="0"/>
                <a:cs typeface="Times New Roman" pitchFamily="18" charset="0"/>
              </a:rPr>
              <a:t> </a:t>
            </a:r>
            <a:r>
              <a:rPr lang="en-US" sz="3600" dirty="0" err="1">
                <a:solidFill>
                  <a:srgbClr val="7030A0"/>
                </a:solidFill>
                <a:latin typeface="Times New Roman" pitchFamily="18" charset="0"/>
                <a:cs typeface="Times New Roman" pitchFamily="18" charset="0"/>
              </a:rPr>
              <a:t>và</a:t>
            </a:r>
            <a:r>
              <a:rPr lang="en-US" sz="3600" dirty="0">
                <a:solidFill>
                  <a:srgbClr val="7030A0"/>
                </a:solidFill>
                <a:latin typeface="Times New Roman" pitchFamily="18" charset="0"/>
                <a:cs typeface="Times New Roman" pitchFamily="18" charset="0"/>
              </a:rPr>
              <a:t> </a:t>
            </a:r>
            <a:r>
              <a:rPr lang="en-US" sz="3600" dirty="0" err="1">
                <a:solidFill>
                  <a:srgbClr val="7030A0"/>
                </a:solidFill>
                <a:latin typeface="Times New Roman" pitchFamily="18" charset="0"/>
                <a:cs typeface="Times New Roman" pitchFamily="18" charset="0"/>
              </a:rPr>
              <a:t>phù</a:t>
            </a:r>
            <a:r>
              <a:rPr lang="en-US" sz="3600" dirty="0">
                <a:solidFill>
                  <a:srgbClr val="7030A0"/>
                </a:solidFill>
                <a:latin typeface="Times New Roman" pitchFamily="18" charset="0"/>
                <a:cs typeface="Times New Roman" pitchFamily="18" charset="0"/>
              </a:rPr>
              <a:t> </a:t>
            </a:r>
            <a:r>
              <a:rPr lang="en-US" sz="3600" dirty="0" err="1">
                <a:solidFill>
                  <a:srgbClr val="7030A0"/>
                </a:solidFill>
                <a:latin typeface="Times New Roman" pitchFamily="18" charset="0"/>
                <a:cs typeface="Times New Roman" pitchFamily="18" charset="0"/>
              </a:rPr>
              <a:t>hợp</a:t>
            </a:r>
            <a:r>
              <a:rPr lang="en-US" sz="3600" dirty="0">
                <a:solidFill>
                  <a:srgbClr val="7030A0"/>
                </a:solidFill>
                <a:latin typeface="Times New Roman" pitchFamily="18" charset="0"/>
                <a:cs typeface="Times New Roman" pitchFamily="18" charset="0"/>
              </a:rPr>
              <a:t> </a:t>
            </a:r>
            <a:r>
              <a:rPr lang="en-US" sz="3600" dirty="0" err="1">
                <a:solidFill>
                  <a:srgbClr val="7030A0"/>
                </a:solidFill>
                <a:latin typeface="Times New Roman" pitchFamily="18" charset="0"/>
                <a:cs typeface="Times New Roman" pitchFamily="18" charset="0"/>
              </a:rPr>
              <a:t>với</a:t>
            </a:r>
            <a:r>
              <a:rPr lang="en-US" sz="3600" dirty="0">
                <a:solidFill>
                  <a:srgbClr val="7030A0"/>
                </a:solidFill>
                <a:latin typeface="Times New Roman" pitchFamily="18" charset="0"/>
                <a:cs typeface="Times New Roman" pitchFamily="18" charset="0"/>
              </a:rPr>
              <a:t> </a:t>
            </a:r>
            <a:r>
              <a:rPr lang="en-US" sz="3600" dirty="0" err="1">
                <a:solidFill>
                  <a:srgbClr val="7030A0"/>
                </a:solidFill>
                <a:latin typeface="Times New Roman" pitchFamily="18" charset="0"/>
                <a:cs typeface="Times New Roman" pitchFamily="18" charset="0"/>
              </a:rPr>
              <a:t>hoàn</a:t>
            </a:r>
            <a:r>
              <a:rPr lang="en-US" sz="3600" dirty="0">
                <a:solidFill>
                  <a:srgbClr val="7030A0"/>
                </a:solidFill>
                <a:latin typeface="Times New Roman" pitchFamily="18" charset="0"/>
                <a:cs typeface="Times New Roman" pitchFamily="18" charset="0"/>
              </a:rPr>
              <a:t> </a:t>
            </a:r>
            <a:r>
              <a:rPr lang="en-US" sz="3600" dirty="0" err="1">
                <a:solidFill>
                  <a:srgbClr val="7030A0"/>
                </a:solidFill>
                <a:latin typeface="Times New Roman" pitchFamily="18" charset="0"/>
                <a:cs typeface="Times New Roman" pitchFamily="18" charset="0"/>
              </a:rPr>
              <a:t>cảnh</a:t>
            </a:r>
            <a:r>
              <a:rPr lang="en-US" sz="3600" dirty="0">
                <a:solidFill>
                  <a:srgbClr val="7030A0"/>
                </a:solidFill>
                <a:latin typeface="Times New Roman" pitchFamily="18" charset="0"/>
                <a:cs typeface="Times New Roman" pitchFamily="18" charset="0"/>
              </a:rPr>
              <a:t>.</a:t>
            </a:r>
            <a:endParaRPr lang="uz-Latn-UZ" sz="3600" dirty="0">
              <a:solidFill>
                <a:srgbClr val="7030A0"/>
              </a:solidFill>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8"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5000" fill="hold"/>
                                        <p:tgtEl>
                                          <p:spTgt spid="4"/>
                                        </p:tgtEl>
                                        <p:attrNameLst>
                                          <p:attrName>ppt_x</p:attrName>
                                        </p:attrNameLst>
                                      </p:cBhvr>
                                      <p:tavLst>
                                        <p:tav tm="0">
                                          <p:val>
                                            <p:strVal val="#ppt_x"/>
                                          </p:val>
                                        </p:tav>
                                        <p:tav tm="100000">
                                          <p:val>
                                            <p:strVal val="#ppt_x"/>
                                          </p:val>
                                        </p:tav>
                                      </p:tavLst>
                                    </p:anim>
                                    <p:anim calcmode="lin" valueType="num">
                                      <p:cBhvr>
                                        <p:cTn id="8" dur="15000" fill="hold"/>
                                        <p:tgtEl>
                                          <p:spTgt spid="4"/>
                                        </p:tgtEl>
                                        <p:attrNameLst>
                                          <p:attrName>ppt_y</p:attrName>
                                        </p:attrNameLst>
                                      </p:cBhvr>
                                      <p:tavLst>
                                        <p:tav tm="0">
                                          <p:val>
                                            <p:strVal val="#ppt_y+1"/>
                                          </p:val>
                                        </p:tav>
                                        <p:tav tm="100000">
                                          <p:val>
                                            <p:strVal val="#ppt_y-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5000" r="-15000"/>
          </a:stretch>
        </a:blipFill>
        <a:effectLst/>
      </p:bgPr>
    </p:bg>
    <p:spTree>
      <p:nvGrpSpPr>
        <p:cNvPr id="1" name=""/>
        <p:cNvGrpSpPr/>
        <p:nvPr/>
      </p:nvGrpSpPr>
      <p:grpSpPr>
        <a:xfrm>
          <a:off x="0" y="0"/>
          <a:ext cx="0" cy="0"/>
          <a:chOff x="0" y="0"/>
          <a:chExt cx="0" cy="0"/>
        </a:xfrm>
      </p:grpSpPr>
      <p:sp>
        <p:nvSpPr>
          <p:cNvPr id="4" name="TextBox 3"/>
          <p:cNvSpPr txBox="1">
            <a:spLocks noChangeArrowheads="1"/>
          </p:cNvSpPr>
          <p:nvPr/>
        </p:nvSpPr>
        <p:spPr bwMode="auto">
          <a:xfrm>
            <a:off x="142875" y="285750"/>
            <a:ext cx="9001125" cy="769938"/>
          </a:xfrm>
          <a:prstGeom prst="rect">
            <a:avLst/>
          </a:prstGeom>
          <a:noFill/>
          <a:ln w="9525">
            <a:noFill/>
            <a:miter lim="800000"/>
            <a:headEnd/>
            <a:tailEnd/>
          </a:ln>
        </p:spPr>
        <p:txBody>
          <a:bodyPr>
            <a:spAutoFit/>
          </a:bodyPr>
          <a:lstStyle/>
          <a:p>
            <a:r>
              <a:rPr lang="en-US" sz="3600" b="1">
                <a:solidFill>
                  <a:srgbClr val="FF0000"/>
                </a:solidFill>
                <a:latin typeface="Times New Roman" pitchFamily="18" charset="0"/>
                <a:cs typeface="Times New Roman" pitchFamily="18" charset="0"/>
              </a:rPr>
              <a:t>Hoạt động 2</a:t>
            </a:r>
            <a:r>
              <a:rPr lang="en-US" sz="4400" b="1">
                <a:solidFill>
                  <a:srgbClr val="FF0000"/>
                </a:solidFill>
                <a:latin typeface="Times New Roman" pitchFamily="18" charset="0"/>
                <a:cs typeface="Times New Roman" pitchFamily="18" charset="0"/>
              </a:rPr>
              <a:t>: Tự liên hệ bản thân</a:t>
            </a:r>
            <a:endParaRPr lang="uz-Latn-UZ" sz="4400" b="1">
              <a:solidFill>
                <a:srgbClr val="FF0000"/>
              </a:solidFill>
              <a:latin typeface="Times New Roman" pitchFamily="18" charset="0"/>
              <a:cs typeface="Times New Roman" pitchFamily="18" charset="0"/>
            </a:endParaRP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4" name="TextBox 3"/>
          <p:cNvSpPr txBox="1">
            <a:spLocks noChangeArrowheads="1"/>
          </p:cNvSpPr>
          <p:nvPr/>
        </p:nvSpPr>
        <p:spPr bwMode="auto">
          <a:xfrm>
            <a:off x="0" y="714375"/>
            <a:ext cx="7929563" cy="2554288"/>
          </a:xfrm>
          <a:prstGeom prst="rect">
            <a:avLst/>
          </a:prstGeom>
          <a:noFill/>
          <a:ln w="9525">
            <a:noFill/>
            <a:miter lim="800000"/>
            <a:headEnd/>
            <a:tailEnd/>
          </a:ln>
        </p:spPr>
        <p:txBody>
          <a:bodyPr>
            <a:spAutoFit/>
          </a:bodyPr>
          <a:lstStyle/>
          <a:p>
            <a:pPr algn="just"/>
            <a:r>
              <a:rPr lang="en-US" sz="4000">
                <a:solidFill>
                  <a:srgbClr val="FF0000"/>
                </a:solidFill>
                <a:latin typeface="Times New Roman" pitchFamily="18" charset="0"/>
                <a:cs typeface="Times New Roman" pitchFamily="18" charset="0"/>
              </a:rPr>
              <a:t>Em hãy kể một việc làm có trách nhiệm của em chứng tỏ em đã có trách nhiệm hoặc thiếu trách nhiệm và tự rút ra bài học.</a:t>
            </a:r>
            <a:endParaRPr lang="uz-Latn-UZ" sz="4000">
              <a:solidFill>
                <a:srgbClr val="FF0000"/>
              </a:solidFill>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TotalTime>
  <Words>384</Words>
  <Application>Microsoft Office PowerPoint</Application>
  <PresentationFormat>On-screen Show (4:3)</PresentationFormat>
  <Paragraphs>37</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Times New Roman</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Bài sau</vt:lpstr>
      <vt:lpstr>Slide 14</vt:lpstr>
    </vt:vector>
  </TitlesOfParts>
  <Company>Bach Khoa Computer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CSTeam</cp:lastModifiedBy>
  <cp:revision>14</cp:revision>
  <dcterms:created xsi:type="dcterms:W3CDTF">2011-10-25T13:20:10Z</dcterms:created>
  <dcterms:modified xsi:type="dcterms:W3CDTF">2016-06-30T02:30:49Z</dcterms:modified>
</cp:coreProperties>
</file>