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57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313F4-BEF7-4BFA-86FA-271BAA154765}" type="datetimeFigureOut">
              <a:rPr lang="vi-VN" smtClean="0"/>
              <a:t>19/01/2021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8CD4F-86F1-4F0E-8572-7CC7B133B8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158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DC8063-6E30-4B28-92E1-8C151BE772F4}" type="slidenum">
              <a:rPr lang="vi-VN" smtClean="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vi-VN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8054A-DD57-4870-A805-B808F03EC0C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024D1DA-2877-4B61-B9BC-5B5151A3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054A-DD57-4870-A805-B808F03EC0C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C8054A-DD57-4870-A805-B808F03EC0C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7948338-5B07-43C8-9755-191845C7C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ADT-TViet\Video\Nhac%20nen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0.jpeg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1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7"/>
          <p:cNvSpPr>
            <a:spLocks noChangeArrowheads="1" noChangeShapeType="1" noTextEdit="1"/>
          </p:cNvSpPr>
          <p:nvPr/>
        </p:nvSpPr>
        <p:spPr bwMode="auto">
          <a:xfrm>
            <a:off x="3059113" y="2941638"/>
            <a:ext cx="33845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vi-VN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Chính tả</a:t>
            </a:r>
            <a:endParaRPr lang="vi-VN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57213" y="223838"/>
            <a:ext cx="83581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TRƯỜNG TIỂU </a:t>
            </a: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HỌC </a:t>
            </a: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GIA THỤY</a:t>
            </a:r>
            <a:endParaRPr lang="en-US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752600" y="159385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cs typeface="Times New Roman" pitchFamily="18" charset="0"/>
              </a:rPr>
              <a:t>KÍNH CHÀO CÁC THẦY CÔ VỀ DỰ GIỜ</a:t>
            </a:r>
          </a:p>
        </p:txBody>
      </p:sp>
      <p:pic>
        <p:nvPicPr>
          <p:cNvPr id="6150" name="Sundial Dreams - Kevin Kern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5" y="2636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685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r, 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ô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116138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4146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(1)…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(2)…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4146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(1)…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g(2)…m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nắng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(1)…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97025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(1)…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597025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(2)…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01738"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639" y="2214265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116138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4146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4146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từng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nắng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597025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170113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êng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597025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ọt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01738" algn="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Smiley Face 2">
            <a:hlinkClick r:id="rId2" action="ppaction://hlinksldjump"/>
          </p:cNvPr>
          <p:cNvSpPr/>
          <p:nvPr/>
        </p:nvSpPr>
        <p:spPr>
          <a:xfrm>
            <a:off x="228600" y="6172200"/>
            <a:ext cx="457200" cy="4572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r, 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1264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dụm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Point Star 1">
            <a:hlinkClick r:id="rId2" action="ppaction://hlinksldjump"/>
          </p:cNvPr>
          <p:cNvSpPr/>
          <p:nvPr/>
        </p:nvSpPr>
        <p:spPr>
          <a:xfrm>
            <a:off x="4800600" y="64770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 hay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h…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bay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r…</a:t>
            </a: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590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638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Univadis_19.6.2016_Hoa_lu-_bai_thuoc_tu_nhien_kiem_soat_benh_tieu_du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705" y="1066800"/>
            <a:ext cx="3452295" cy="1860550"/>
          </a:xfrm>
          <a:prstGeom prst="rect">
            <a:avLst/>
          </a:prstGeom>
        </p:spPr>
      </p:pic>
      <p:pic>
        <p:nvPicPr>
          <p:cNvPr id="8" name="Picture 7" descr="cay-hoa-sen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81400"/>
            <a:ext cx="39624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2895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6096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235532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ồng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693" y="3161838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bay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ộng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2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mướt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>
            <a:hlinkClick r:id="rId4" action="ppaction://hlinksldjump"/>
          </p:cNvPr>
          <p:cNvSpPr/>
          <p:nvPr/>
        </p:nvSpPr>
        <p:spPr>
          <a:xfrm>
            <a:off x="457200" y="6096000"/>
            <a:ext cx="533400" cy="5232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971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MÀ TÀI THẾ ?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219200"/>
            <a:ext cx="4800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5000" y="274320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+   Về nhà xem lại các lỗi sai trong bài chính tả.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+   Chuẩn bị bài: “ Cánh cam lạc mẹ.”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350" y="1631950"/>
            <a:ext cx="47942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Cảm ơn </a:t>
            </a:r>
          </a:p>
          <a:p>
            <a:pPr algn="ctr"/>
            <a:r>
              <a:rPr lang="en-US" sz="4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 thầy cô              đã dự giờ thăm lớp!</a:t>
            </a:r>
            <a:endParaRPr lang="en-US" sz="4400" b="1">
              <a:solidFill>
                <a:srgbClr val="3333FF"/>
              </a:solidFill>
              <a:latin typeface=".VnAristote" pitchFamily="34" charset="0"/>
            </a:endParaRPr>
          </a:p>
        </p:txBody>
      </p:sp>
      <p:pic>
        <p:nvPicPr>
          <p:cNvPr id="20487" name="Nhac n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7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"/>
            <a:chExt cx="5760" cy="4321"/>
          </a:xfrm>
        </p:grpSpPr>
        <p:pic>
          <p:nvPicPr>
            <p:cNvPr id="49158" name="Picture 9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5760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59" name="Picture 10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3" y="2137"/>
              <a:ext cx="4320" cy="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0" name="Picture 11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3" y="2136"/>
              <a:ext cx="4320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61" name="Picture 1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6"/>
              <a:ext cx="5760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6831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  <p:bldLst>
      <p:bldP spid="204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219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 TẢ LỚP 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514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guyen_Trung_Truc_portrait-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3943350" cy="47612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43400" y="2438400"/>
            <a:ext cx="4648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4267200"/>
            <a:ext cx="44958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0" y="3657600"/>
            <a:ext cx="4419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914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524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90800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Vàm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An, nay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Long An.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khảng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228600"/>
            <a:ext cx="54102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362200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90600" y="2895600"/>
            <a:ext cx="7620000" cy="2057400"/>
          </a:xfrm>
          <a:prstGeom prst="cloudCallout">
            <a:avLst>
              <a:gd name="adj1" fmla="val -22997"/>
              <a:gd name="adj2" fmla="val 85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860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“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429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An, Long An,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324404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“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33600" y="38862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ab7595cfb73bebda74d56c29eff924_-chest-clip-art-lock-box-clipart-lock-box-chest_1300-1113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62200"/>
            <a:ext cx="4648200" cy="3979574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38200" y="0"/>
            <a:ext cx="7467600" cy="1752600"/>
          </a:xfrm>
          <a:prstGeom prst="cloudCallout">
            <a:avLst>
              <a:gd name="adj1" fmla="val -15721"/>
              <a:gd name="adj2" fmla="val 69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ey_to_the_City_of_London,_Charles_Lindbergh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200400"/>
            <a:ext cx="1549401" cy="1066800"/>
          </a:xfrm>
          <a:prstGeom prst="rect">
            <a:avLst/>
          </a:prstGeom>
        </p:spPr>
      </p:pic>
      <p:pic>
        <p:nvPicPr>
          <p:cNvPr id="5" name="Picture 4" descr="Key_to_the_City_of_London,_Charles_Lindbergh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3200400"/>
            <a:ext cx="1549401" cy="1066800"/>
          </a:xfrm>
          <a:prstGeom prst="rect">
            <a:avLst/>
          </a:prstGeom>
        </p:spPr>
      </p:pic>
      <p:pic>
        <p:nvPicPr>
          <p:cNvPr id="6" name="Picture 5" descr="Key_to_the_City_of_London,_Charles_Lindbergh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648200"/>
            <a:ext cx="1549401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EA3DC02-53F3-47D7-9C2A-04C4F9D7E4E3}"/>
  <p:tag name="GENSWF_ADVANCE_TIME" val="7.60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220</TotalTime>
  <Words>1034</Words>
  <Application>Microsoft Office PowerPoint</Application>
  <PresentationFormat>On-screen Show (4:3)</PresentationFormat>
  <Paragraphs>91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KhaTu</dc:creator>
  <cp:lastModifiedBy>Ghoster: Lucky Star</cp:lastModifiedBy>
  <cp:revision>26</cp:revision>
  <dcterms:created xsi:type="dcterms:W3CDTF">2017-05-08T08:16:55Z</dcterms:created>
  <dcterms:modified xsi:type="dcterms:W3CDTF">2021-01-19T04:56:08Z</dcterms:modified>
</cp:coreProperties>
</file>