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2" r:id="rId2"/>
    <p:sldId id="257" r:id="rId3"/>
    <p:sldId id="261" r:id="rId4"/>
    <p:sldId id="293" r:id="rId5"/>
    <p:sldId id="268" r:id="rId6"/>
    <p:sldId id="300" r:id="rId7"/>
    <p:sldId id="301" r:id="rId8"/>
    <p:sldId id="294" r:id="rId9"/>
    <p:sldId id="295" r:id="rId10"/>
    <p:sldId id="276" r:id="rId11"/>
    <p:sldId id="299" r:id="rId12"/>
    <p:sldId id="278" r:id="rId13"/>
    <p:sldId id="275" r:id="rId14"/>
    <p:sldId id="280" r:id="rId15"/>
    <p:sldId id="297" r:id="rId16"/>
    <p:sldId id="291" r:id="rId17"/>
    <p:sldId id="298" r:id="rId18"/>
    <p:sldId id="283" r:id="rId19"/>
    <p:sldId id="287" r:id="rId20"/>
    <p:sldId id="284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67" d="100"/>
          <a:sy n="67" d="100"/>
        </p:scale>
        <p:origin x="136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E9CFF-90C9-4234-8E84-E859B257C946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9CCB9-B9BC-41F0-A1BA-5F819E13B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CCB9-B9BC-41F0-A1BA-5F819E13BA9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55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CCB9-B9BC-41F0-A1BA-5F819E13BA9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09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2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5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58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1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3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5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5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AB5D9-698F-4FD0-9A9E-2FA66A742DC5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5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image" Target="../media/image12.jpeg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" descr="flower7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031875"/>
            <a:ext cx="2857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8" descr="flower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1089025"/>
            <a:ext cx="228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121"/>
          <p:cNvSpPr>
            <a:spLocks noChangeArrowheads="1" noChangeShapeType="1" noTextEdit="1"/>
          </p:cNvSpPr>
          <p:nvPr/>
        </p:nvSpPr>
        <p:spPr bwMode="auto">
          <a:xfrm>
            <a:off x="5499100" y="1722438"/>
            <a:ext cx="30289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7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27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6" name="WordArt 122"/>
          <p:cNvSpPr>
            <a:spLocks noChangeArrowheads="1" noChangeShapeType="1" noTextEdit="1"/>
          </p:cNvSpPr>
          <p:nvPr/>
        </p:nvSpPr>
        <p:spPr bwMode="auto">
          <a:xfrm>
            <a:off x="1493838" y="3217863"/>
            <a:ext cx="5943600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7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7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2700" b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7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sz="27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7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endParaRPr lang="en-US" sz="27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538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1447800" y="3810000"/>
            <a:ext cx="7696200" cy="2895600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orizontal Scroll 7">
            <a:hlinkClick r:id="rId2" action="ppaction://hlinksldjump"/>
          </p:cNvPr>
          <p:cNvSpPr/>
          <p:nvPr/>
        </p:nvSpPr>
        <p:spPr>
          <a:xfrm>
            <a:off x="1467678" y="2209800"/>
            <a:ext cx="6324600" cy="145973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1.Người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xưa đặt ra luật tục để làm gì 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682785"/>
            <a:ext cx="2133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2060"/>
                </a:solidFill>
                <a:latin typeface="+mj-lt"/>
              </a:rPr>
              <a:t>Tìm hiểu bài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7371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rizontal Scroll 10">
            <a:hlinkClick r:id="rId2" action="ppaction://hlinksldjump"/>
          </p:cNvPr>
          <p:cNvSpPr/>
          <p:nvPr/>
        </p:nvSpPr>
        <p:spPr>
          <a:xfrm>
            <a:off x="1562100" y="1600200"/>
            <a:ext cx="6134100" cy="1905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2. Kể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.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060" y="3631096"/>
            <a:ext cx="7467601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cha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cắp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7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6104" y="1524000"/>
            <a:ext cx="7772400" cy="21959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song )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co ),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3917674"/>
            <a:ext cx="7772400" cy="2590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Tang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gùi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tai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Action Button: Home 7">
            <a:hlinkClick r:id="rId2" action="ppaction://hlinksldjump" highlightClick="1"/>
          </p:cNvPr>
          <p:cNvSpPr/>
          <p:nvPr/>
        </p:nvSpPr>
        <p:spPr>
          <a:xfrm>
            <a:off x="8534400" y="6172200"/>
            <a:ext cx="6096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orizontal Scroll 9">
            <a:hlinkClick r:id="rId3" action="ppaction://hlinksldjump"/>
          </p:cNvPr>
          <p:cNvSpPr/>
          <p:nvPr/>
        </p:nvSpPr>
        <p:spPr>
          <a:xfrm>
            <a:off x="1600200" y="2057400"/>
            <a:ext cx="6324600" cy="2438400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smtClean="0"/>
              <a:t>3. Tìm </a:t>
            </a:r>
            <a:r>
              <a:rPr lang="en-US" sz="3200" dirty="0" err="1"/>
              <a:t>những</a:t>
            </a:r>
            <a:r>
              <a:rPr lang="en-US" sz="3200" dirty="0"/>
              <a:t> chi </a:t>
            </a:r>
            <a:r>
              <a:rPr lang="en-US" sz="3200" dirty="0" err="1"/>
              <a:t>tiết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thấy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bào</a:t>
            </a:r>
            <a:r>
              <a:rPr lang="en-US" sz="3200" dirty="0"/>
              <a:t> Ê-</a:t>
            </a:r>
            <a:r>
              <a:rPr lang="en-US" sz="3200" dirty="0" err="1"/>
              <a:t>đê</a:t>
            </a:r>
            <a:r>
              <a:rPr lang="en-US" sz="3200" dirty="0"/>
              <a:t> </a:t>
            </a:r>
            <a:r>
              <a:rPr lang="en-US" sz="3200" dirty="0" err="1"/>
              <a:t>xử</a:t>
            </a:r>
            <a:r>
              <a:rPr lang="en-US" sz="3200" dirty="0"/>
              <a:t> </a:t>
            </a:r>
            <a:r>
              <a:rPr lang="en-US" sz="3200" dirty="0" err="1"/>
              <a:t>phạt</a:t>
            </a:r>
            <a:r>
              <a:rPr lang="en-US" sz="3200" dirty="0"/>
              <a:t> </a:t>
            </a:r>
            <a:r>
              <a:rPr lang="en-US" sz="3200" dirty="0" err="1"/>
              <a:t>rất</a:t>
            </a:r>
            <a:r>
              <a:rPr lang="en-US" sz="3200" dirty="0"/>
              <a:t> </a:t>
            </a:r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30737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>
            <a:hlinkClick r:id="rId2" action="ppaction://hlinksldjump"/>
          </p:cNvPr>
          <p:cNvSpPr/>
          <p:nvPr/>
        </p:nvSpPr>
        <p:spPr>
          <a:xfrm>
            <a:off x="1447800" y="1600200"/>
            <a:ext cx="6172200" cy="20574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1639957" y="4038600"/>
            <a:ext cx="7162800" cy="2514600"/>
          </a:xfrm>
          <a:prstGeom prst="foldedCorne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nhân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3137268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838200" y="1981200"/>
            <a:ext cx="6934200" cy="36576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Ê-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/>
        </p:nvSpPr>
        <p:spPr>
          <a:xfrm>
            <a:off x="8382000" y="6172200"/>
            <a:ext cx="7620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0839" y="2590800"/>
            <a:ext cx="662232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Đọc diễn cảm</a:t>
            </a:r>
            <a:endParaRPr lang="en-US" sz="66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96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828800"/>
            <a:ext cx="8610600" cy="41549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cha 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65"/>
          <p:cNvSpPr>
            <a:spLocks noChangeShapeType="1"/>
          </p:cNvSpPr>
          <p:nvPr/>
        </p:nvSpPr>
        <p:spPr bwMode="auto">
          <a:xfrm flipH="1">
            <a:off x="838200" y="25908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Line 65"/>
          <p:cNvSpPr>
            <a:spLocks noChangeShapeType="1"/>
          </p:cNvSpPr>
          <p:nvPr/>
        </p:nvSpPr>
        <p:spPr bwMode="auto">
          <a:xfrm flipH="1">
            <a:off x="4159526" y="2570922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Line 65"/>
          <p:cNvSpPr>
            <a:spLocks noChangeShapeType="1"/>
          </p:cNvSpPr>
          <p:nvPr/>
        </p:nvSpPr>
        <p:spPr bwMode="auto">
          <a:xfrm flipH="1">
            <a:off x="6400800" y="25908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" name="Line 65"/>
          <p:cNvSpPr>
            <a:spLocks noChangeShapeType="1"/>
          </p:cNvSpPr>
          <p:nvPr/>
        </p:nvSpPr>
        <p:spPr bwMode="auto">
          <a:xfrm flipH="1">
            <a:off x="4876800" y="29718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" name="Line 65"/>
          <p:cNvSpPr>
            <a:spLocks noChangeShapeType="1"/>
          </p:cNvSpPr>
          <p:nvPr/>
        </p:nvSpPr>
        <p:spPr bwMode="auto">
          <a:xfrm flipH="1">
            <a:off x="7924800" y="25908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2" name="Line 65"/>
          <p:cNvSpPr>
            <a:spLocks noChangeShapeType="1"/>
          </p:cNvSpPr>
          <p:nvPr/>
        </p:nvSpPr>
        <p:spPr bwMode="auto">
          <a:xfrm flipH="1">
            <a:off x="838200" y="3352800"/>
            <a:ext cx="2133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3" name="Line 65"/>
          <p:cNvSpPr>
            <a:spLocks noChangeShapeType="1"/>
          </p:cNvSpPr>
          <p:nvPr/>
        </p:nvSpPr>
        <p:spPr bwMode="auto">
          <a:xfrm flipH="1" flipV="1">
            <a:off x="7924800" y="3346174"/>
            <a:ext cx="762000" cy="662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" name="Line 65"/>
          <p:cNvSpPr>
            <a:spLocks noChangeShapeType="1"/>
          </p:cNvSpPr>
          <p:nvPr/>
        </p:nvSpPr>
        <p:spPr bwMode="auto">
          <a:xfrm flipH="1">
            <a:off x="304800" y="36576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Line 65"/>
          <p:cNvSpPr>
            <a:spLocks noChangeShapeType="1"/>
          </p:cNvSpPr>
          <p:nvPr/>
        </p:nvSpPr>
        <p:spPr bwMode="auto">
          <a:xfrm flipH="1">
            <a:off x="3429000" y="36576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6" name="Line 65"/>
          <p:cNvSpPr>
            <a:spLocks noChangeShapeType="1"/>
          </p:cNvSpPr>
          <p:nvPr/>
        </p:nvSpPr>
        <p:spPr bwMode="auto">
          <a:xfrm flipH="1">
            <a:off x="2362200" y="44196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" name="Line 65"/>
          <p:cNvSpPr>
            <a:spLocks noChangeShapeType="1"/>
          </p:cNvSpPr>
          <p:nvPr/>
        </p:nvSpPr>
        <p:spPr bwMode="auto">
          <a:xfrm flipH="1">
            <a:off x="1295400" y="2910509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8" name="Line 65"/>
          <p:cNvSpPr>
            <a:spLocks noChangeShapeType="1"/>
          </p:cNvSpPr>
          <p:nvPr/>
        </p:nvSpPr>
        <p:spPr bwMode="auto">
          <a:xfrm flipH="1">
            <a:off x="3505200" y="4770783"/>
            <a:ext cx="2133600" cy="1987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" name="Line 65"/>
          <p:cNvSpPr>
            <a:spLocks noChangeShapeType="1"/>
          </p:cNvSpPr>
          <p:nvPr/>
        </p:nvSpPr>
        <p:spPr bwMode="auto">
          <a:xfrm flipH="1">
            <a:off x="685800" y="4770783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Line 49"/>
          <p:cNvSpPr>
            <a:spLocks noChangeShapeType="1"/>
          </p:cNvSpPr>
          <p:nvPr/>
        </p:nvSpPr>
        <p:spPr bwMode="auto">
          <a:xfrm flipH="1">
            <a:off x="1562100" y="2224709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Line 49"/>
          <p:cNvSpPr>
            <a:spLocks noChangeShapeType="1"/>
          </p:cNvSpPr>
          <p:nvPr/>
        </p:nvSpPr>
        <p:spPr bwMode="auto">
          <a:xfrm flipH="1">
            <a:off x="5105400" y="2239618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Line 49"/>
          <p:cNvSpPr>
            <a:spLocks noChangeShapeType="1"/>
          </p:cNvSpPr>
          <p:nvPr/>
        </p:nvSpPr>
        <p:spPr bwMode="auto">
          <a:xfrm flipH="1">
            <a:off x="8763000" y="2209800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" name="Line 49"/>
          <p:cNvSpPr>
            <a:spLocks noChangeShapeType="1"/>
          </p:cNvSpPr>
          <p:nvPr/>
        </p:nvSpPr>
        <p:spPr bwMode="auto">
          <a:xfrm flipH="1">
            <a:off x="4351683" y="2529509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Line 49"/>
          <p:cNvSpPr>
            <a:spLocks noChangeShapeType="1"/>
          </p:cNvSpPr>
          <p:nvPr/>
        </p:nvSpPr>
        <p:spPr bwMode="auto">
          <a:xfrm flipH="1">
            <a:off x="8709991" y="2622275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" name="Line 49"/>
          <p:cNvSpPr>
            <a:spLocks noChangeShapeType="1"/>
          </p:cNvSpPr>
          <p:nvPr/>
        </p:nvSpPr>
        <p:spPr bwMode="auto">
          <a:xfrm flipH="1">
            <a:off x="6019800" y="2971800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" name="Line 49"/>
          <p:cNvSpPr>
            <a:spLocks noChangeShapeType="1"/>
          </p:cNvSpPr>
          <p:nvPr/>
        </p:nvSpPr>
        <p:spPr bwMode="auto">
          <a:xfrm flipH="1">
            <a:off x="2693504" y="4421257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" name="Line 49"/>
          <p:cNvSpPr>
            <a:spLocks noChangeShapeType="1"/>
          </p:cNvSpPr>
          <p:nvPr/>
        </p:nvSpPr>
        <p:spPr bwMode="auto">
          <a:xfrm flipH="1">
            <a:off x="1905000" y="4040257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0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903" y="1219200"/>
            <a:ext cx="4040188" cy="639762"/>
          </a:xfrm>
        </p:spPr>
        <p:txBody>
          <a:bodyPr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820379"/>
            <a:ext cx="3430588" cy="2625725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0" indent="0">
              <a:buNone/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8626" y="1219200"/>
            <a:ext cx="4041775" cy="639762"/>
          </a:xfrm>
        </p:spPr>
        <p:txBody>
          <a:bodyPr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905000"/>
            <a:ext cx="3657600" cy="10668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Gùi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sung</a:t>
            </a: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533400" y="19878"/>
            <a:ext cx="8153400" cy="944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6800" y="1447800"/>
            <a:ext cx="0" cy="457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81000" y="46482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CC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CC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 err="1">
                <a:solidFill>
                  <a:srgbClr val="000000"/>
                </a:solidFill>
              </a:rPr>
              <a:t>Gánh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không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nổi,nhìn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tận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mặt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Line 36"/>
          <p:cNvSpPr>
            <a:spLocks noChangeShapeType="1"/>
          </p:cNvSpPr>
          <p:nvPr/>
        </p:nvSpPr>
        <p:spPr bwMode="auto">
          <a:xfrm>
            <a:off x="838200" y="50292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Line 37"/>
          <p:cNvSpPr>
            <a:spLocks noChangeShapeType="1"/>
          </p:cNvSpPr>
          <p:nvPr/>
        </p:nvSpPr>
        <p:spPr bwMode="auto">
          <a:xfrm>
            <a:off x="2743200" y="5029200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381000" y="5105400"/>
            <a:ext cx="396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cha.</a:t>
            </a:r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 flipV="1">
            <a:off x="1905000" y="52578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H="1">
            <a:off x="1905000" y="56388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H="1">
            <a:off x="2438400" y="60198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876800" y="2971800"/>
            <a:ext cx="396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414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3786187"/>
            <a:ext cx="2343150" cy="1952625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762249"/>
            <a:ext cx="2286000" cy="200025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48" y="3633787"/>
            <a:ext cx="2810317" cy="2105025"/>
          </a:xfrm>
          <a:prstGeom prst="rect">
            <a:avLst/>
          </a:prstGeom>
        </p:spPr>
      </p:pic>
      <p:sp>
        <p:nvSpPr>
          <p:cNvPr id="8" name="Flowchart: Punched Tape 7"/>
          <p:cNvSpPr/>
          <p:nvPr/>
        </p:nvSpPr>
        <p:spPr>
          <a:xfrm>
            <a:off x="1562100" y="1066800"/>
            <a:ext cx="6477000" cy="137160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CHIẾC HỘP BÍ MẬT 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ction Button: Forward or Next 8">
            <a:hlinkClick r:id="" action="ppaction://noaction" highlightClick="1"/>
          </p:cNvPr>
          <p:cNvSpPr/>
          <p:nvPr/>
        </p:nvSpPr>
        <p:spPr>
          <a:xfrm>
            <a:off x="8382000" y="6143625"/>
            <a:ext cx="762000" cy="714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02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1219199" y="1524000"/>
            <a:ext cx="7145481" cy="17526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3505200"/>
            <a:ext cx="6781800" cy="5611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4270664"/>
            <a:ext cx="6781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5011882"/>
            <a:ext cx="6781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5715001"/>
            <a:ext cx="6781800" cy="9663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0" y="6198178"/>
            <a:ext cx="914400" cy="6598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092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0823" y="714356"/>
            <a:ext cx="34483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2275076"/>
            <a:ext cx="6858001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Em hãy cho biết người chiến sĩ đi tuần trong hoàn cảnh như thế nào ?</a:t>
            </a:r>
          </a:p>
          <a:p>
            <a:endParaRPr lang="vi-V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6900" y="1828800"/>
            <a:ext cx="5257799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Bài thơ nói lên điều gì 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1022" y="4277139"/>
            <a:ext cx="5257801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Hoàn cảnh: đêm khuya, gió rét, mọi người đã yên giấc ngủ say.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7892" y="3657600"/>
            <a:ext cx="57912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 cảm và mong ước của người chiến sĩ đối với các cháu học sinh</a:t>
            </a:r>
            <a:endParaRPr lang="vi-V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30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2" grpId="0" animBg="1"/>
      <p:bldP spid="12" grpId="1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1363394" y="1676400"/>
            <a:ext cx="7145481" cy="16764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3505200"/>
            <a:ext cx="6781800" cy="5611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4270664"/>
            <a:ext cx="6781800" cy="987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5448301"/>
            <a:ext cx="6781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ction Button: Home 13">
            <a:hlinkClick r:id="rId2" action="ppaction://hlinksldjump" highlightClick="1"/>
          </p:cNvPr>
          <p:cNvSpPr/>
          <p:nvPr/>
        </p:nvSpPr>
        <p:spPr>
          <a:xfrm>
            <a:off x="0" y="6162675"/>
            <a:ext cx="990600" cy="695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20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1219199" y="1905000"/>
            <a:ext cx="7145481" cy="13716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3505200"/>
            <a:ext cx="6781800" cy="916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4953000"/>
            <a:ext cx="6781800" cy="987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0" y="6172200"/>
            <a:ext cx="9906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057400"/>
            <a:ext cx="585073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1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903" y="1219200"/>
            <a:ext cx="4040188" cy="639762"/>
          </a:xfrm>
        </p:spPr>
        <p:txBody>
          <a:bodyPr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820379"/>
            <a:ext cx="3430588" cy="2625725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0" indent="0">
              <a:buNone/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8626" y="1219200"/>
            <a:ext cx="4041775" cy="639762"/>
          </a:xfrm>
        </p:spPr>
        <p:txBody>
          <a:bodyPr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905000"/>
            <a:ext cx="36576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Gùi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609600" y="33130"/>
            <a:ext cx="8153400" cy="944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6800" y="1600200"/>
            <a:ext cx="0" cy="457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Action Button: Home 20">
            <a:hlinkClick r:id="rId2" action="ppaction://hlinksldjump" highlightClick="1"/>
          </p:cNvPr>
          <p:cNvSpPr/>
          <p:nvPr/>
        </p:nvSpPr>
        <p:spPr>
          <a:xfrm>
            <a:off x="8191500" y="6390861"/>
            <a:ext cx="876300" cy="457200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81000" y="46482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CC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CC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 err="1">
                <a:solidFill>
                  <a:srgbClr val="000000"/>
                </a:solidFill>
              </a:rPr>
              <a:t>Gánh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không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nổi,nhìn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tận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mặt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Line 36"/>
          <p:cNvSpPr>
            <a:spLocks noChangeShapeType="1"/>
          </p:cNvSpPr>
          <p:nvPr/>
        </p:nvSpPr>
        <p:spPr bwMode="auto">
          <a:xfrm>
            <a:off x="838200" y="50292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Line 37"/>
          <p:cNvSpPr>
            <a:spLocks noChangeShapeType="1"/>
          </p:cNvSpPr>
          <p:nvPr/>
        </p:nvSpPr>
        <p:spPr bwMode="auto">
          <a:xfrm>
            <a:off x="2743200" y="5029200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381000" y="5105400"/>
            <a:ext cx="396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cha.</a:t>
            </a:r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 flipV="1">
            <a:off x="1905000" y="52578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H="1">
            <a:off x="1905000" y="56388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H="1">
            <a:off x="2438400" y="60198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4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14" grpId="0" animBg="1"/>
      <p:bldP spid="15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30" y="2352449"/>
            <a:ext cx="2303770" cy="3049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128" y="3276600"/>
            <a:ext cx="2568163" cy="3502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1" y="1676400"/>
            <a:ext cx="403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Gùi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Gùi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827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903" y="1219200"/>
            <a:ext cx="4040188" cy="639762"/>
          </a:xfrm>
        </p:spPr>
        <p:txBody>
          <a:bodyPr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820379"/>
            <a:ext cx="3430588" cy="2625725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0" indent="0">
              <a:buNone/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8626" y="1219200"/>
            <a:ext cx="4041775" cy="639762"/>
          </a:xfrm>
        </p:spPr>
        <p:txBody>
          <a:bodyPr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905000"/>
            <a:ext cx="36576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Gùi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609600" y="33130"/>
            <a:ext cx="8153400" cy="944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6800" y="1447800"/>
            <a:ext cx="0" cy="457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Action Button: Home 20">
            <a:hlinkClick r:id="rId2" action="ppaction://hlinksldjump" highlightClick="1"/>
          </p:cNvPr>
          <p:cNvSpPr/>
          <p:nvPr/>
        </p:nvSpPr>
        <p:spPr>
          <a:xfrm>
            <a:off x="8191500" y="6390861"/>
            <a:ext cx="876300" cy="457200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81000" y="46482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CC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CC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 err="1">
                <a:solidFill>
                  <a:srgbClr val="000000"/>
                </a:solidFill>
              </a:rPr>
              <a:t>Gánh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không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nổi,nhìn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tận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mặt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Line 36"/>
          <p:cNvSpPr>
            <a:spLocks noChangeShapeType="1"/>
          </p:cNvSpPr>
          <p:nvPr/>
        </p:nvSpPr>
        <p:spPr bwMode="auto">
          <a:xfrm>
            <a:off x="838200" y="50292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Line 37"/>
          <p:cNvSpPr>
            <a:spLocks noChangeShapeType="1"/>
          </p:cNvSpPr>
          <p:nvPr/>
        </p:nvSpPr>
        <p:spPr bwMode="auto">
          <a:xfrm>
            <a:off x="2743200" y="5029200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381000" y="5105400"/>
            <a:ext cx="396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cha.</a:t>
            </a:r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 flipV="1">
            <a:off x="1905000" y="52578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H="1">
            <a:off x="1905000" y="56388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H="1">
            <a:off x="2438400" y="60198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29200" y="2590800"/>
            <a:ext cx="1529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sung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25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82358"/>
            <a:ext cx="4820478" cy="35832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958141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14348" y="142852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ction Button: Back or Previous 1">
            <a:hlinkClick r:id="rId3" action="ppaction://hlinksldjump" highlightClick="1"/>
          </p:cNvPr>
          <p:cNvSpPr/>
          <p:nvPr/>
        </p:nvSpPr>
        <p:spPr>
          <a:xfrm>
            <a:off x="6601239" y="6172200"/>
            <a:ext cx="637761" cy="457200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869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rId2" action="ppaction://hlinksldjump" highlightClick="1"/>
          </p:cNvPr>
          <p:cNvSpPr/>
          <p:nvPr/>
        </p:nvSpPr>
        <p:spPr>
          <a:xfrm>
            <a:off x="8229600" y="1524000"/>
            <a:ext cx="685800" cy="304800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0" y="457200"/>
            <a:ext cx="5715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74" y="3454577"/>
            <a:ext cx="4504626" cy="3380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495800"/>
            <a:ext cx="2136329" cy="1954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322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860953"/>
            <a:ext cx="5257800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4800" smtClean="0">
                <a:latin typeface="+mj-lt"/>
              </a:rPr>
              <a:t>Luyện đọc nhóm đôi</a:t>
            </a:r>
            <a:endParaRPr lang="vi-VN" sz="4800">
              <a:latin typeface="+mj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urved Right Arrow 3"/>
          <p:cNvSpPr/>
          <p:nvPr/>
        </p:nvSpPr>
        <p:spPr>
          <a:xfrm>
            <a:off x="381000" y="1905000"/>
            <a:ext cx="990600" cy="955953"/>
          </a:xfrm>
          <a:prstGeom prst="curv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1279546</TotalTime>
  <Words>921</Words>
  <Application>Microsoft Office PowerPoint</Application>
  <PresentationFormat>On-screen Show (4:3)</PresentationFormat>
  <Paragraphs>84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Mrs.Thu</cp:lastModifiedBy>
  <cp:revision>102</cp:revision>
  <dcterms:created xsi:type="dcterms:W3CDTF">2016-02-22T00:56:09Z</dcterms:created>
  <dcterms:modified xsi:type="dcterms:W3CDTF">2019-04-23T03:16:23Z</dcterms:modified>
</cp:coreProperties>
</file>