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>
        <p:scale>
          <a:sx n="28" d="100"/>
          <a:sy n="28" d="100"/>
        </p:scale>
        <p:origin x="-276" y="-26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5" Type="http://schemas.microsoft.com/office/2007/relationships/hdphoto" Target="../media/hdphoto12.wdp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7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2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0.emf"/><Relationship Id="rId5" Type="http://schemas.microsoft.com/office/2007/relationships/hdphoto" Target="../media/hdphoto8.wdp"/><Relationship Id="rId15" Type="http://schemas.openxmlformats.org/officeDocument/2006/relationships/image" Target="../media/image52.png"/><Relationship Id="rId10" Type="http://schemas.openxmlformats.org/officeDocument/2006/relationships/image" Target="../media/image46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73.svg"/><Relationship Id="rId3" Type="http://schemas.openxmlformats.org/officeDocument/2006/relationships/image" Target="../media/image26.png"/><Relationship Id="rId21" Type="http://schemas.openxmlformats.org/officeDocument/2006/relationships/image" Target="../media/image66.png"/><Relationship Id="rId7" Type="http://schemas.openxmlformats.org/officeDocument/2006/relationships/image" Target="../media/image64.svg"/><Relationship Id="rId12" Type="http://schemas.openxmlformats.org/officeDocument/2006/relationships/image" Target="../media/image69.svg"/><Relationship Id="rId17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2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67.png"/><Relationship Id="rId5" Type="http://schemas.openxmlformats.org/officeDocument/2006/relationships/image" Target="../media/image6.sv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11.svg"/><Relationship Id="rId22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6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1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8.wdp"/><Relationship Id="rId18" Type="http://schemas.openxmlformats.org/officeDocument/2006/relationships/image" Target="../media/image74.png"/><Relationship Id="rId3" Type="http://schemas.openxmlformats.org/officeDocument/2006/relationships/image" Target="../media/image46.jpg"/><Relationship Id="rId21" Type="http://schemas.openxmlformats.org/officeDocument/2006/relationships/image" Target="../media/image32.png"/><Relationship Id="rId7" Type="http://schemas.openxmlformats.org/officeDocument/2006/relationships/image" Target="../media/image72.png"/><Relationship Id="rId12" Type="http://schemas.openxmlformats.org/officeDocument/2006/relationships/image" Target="../media/image73.png"/><Relationship Id="rId17" Type="http://schemas.microsoft.com/office/2007/relationships/hdphoto" Target="../media/hdphoto16.wdp"/><Relationship Id="rId2" Type="http://schemas.openxmlformats.org/officeDocument/2006/relationships/audio" Target="../media/audio2.wav"/><Relationship Id="rId16" Type="http://schemas.openxmlformats.org/officeDocument/2006/relationships/image" Target="../media/image71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microsoft.com/office/2007/relationships/hdphoto" Target="../media/hdphoto15.wdp"/><Relationship Id="rId5" Type="http://schemas.openxmlformats.org/officeDocument/2006/relationships/image" Target="../media/image26.png"/><Relationship Id="rId15" Type="http://schemas.microsoft.com/office/2007/relationships/hdphoto" Target="../media/hdphoto14.wdp"/><Relationship Id="rId10" Type="http://schemas.openxmlformats.org/officeDocument/2006/relationships/image" Target="../media/image70.png"/><Relationship Id="rId19" Type="http://schemas.microsoft.com/office/2007/relationships/hdphoto" Target="../media/hdphoto19.wdp"/><Relationship Id="rId4" Type="http://schemas.openxmlformats.org/officeDocument/2006/relationships/image" Target="../media/image27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Relationship Id="rId2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0.emf"/><Relationship Id="rId4" Type="http://schemas.microsoft.com/office/2007/relationships/hdphoto" Target="../media/hdphoto8.wdp"/><Relationship Id="rId9" Type="http://schemas.openxmlformats.org/officeDocument/2006/relationships/image" Target="../media/image46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</a:t>
            </a:r>
            <a:r>
              <a:rPr lang="en-US" sz="7200" b="1" dirty="0" err="1" smtClean="0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19431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12</a:t>
                </a:r>
                <a14:m>
                  <m:oMath xmlns:m="http://schemas.openxmlformats.org/officeDocument/2006/math">
                    <m:r>
                      <a:rPr lang="en-US" sz="4400" b="1" i="0" cap="all" smtClean="0">
                        <a:ln w="18415" cmpd="sng">
                          <a:solidFill>
                            <a:srgbClr val="9933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xmlns="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xmlns="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xmlns="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xmlns="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xmlns="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xmlns="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1338</TotalTime>
  <Words>1231</Words>
  <Application>Microsoft Office PowerPoint</Application>
  <PresentationFormat>Custom</PresentationFormat>
  <Paragraphs>286</Paragraphs>
  <Slides>33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Ghoster: Lucky Star</cp:lastModifiedBy>
  <cp:revision>72</cp:revision>
  <dcterms:created xsi:type="dcterms:W3CDTF">2022-01-04T14:27:59Z</dcterms:created>
  <dcterms:modified xsi:type="dcterms:W3CDTF">2022-02-10T03:32:30Z</dcterms:modified>
  <cp:category>9Slide.vn</cp:category>
</cp:coreProperties>
</file>