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9" r:id="rId1"/>
  </p:sldMasterIdLst>
  <p:notesMasterIdLst>
    <p:notesMasterId r:id="rId19"/>
  </p:notesMasterIdLst>
  <p:sldIdLst>
    <p:sldId id="317" r:id="rId2"/>
    <p:sldId id="298" r:id="rId3"/>
    <p:sldId id="299" r:id="rId4"/>
    <p:sldId id="300" r:id="rId5"/>
    <p:sldId id="301" r:id="rId6"/>
    <p:sldId id="302" r:id="rId7"/>
    <p:sldId id="304" r:id="rId8"/>
    <p:sldId id="305" r:id="rId9"/>
    <p:sldId id="308" r:id="rId10"/>
    <p:sldId id="306" r:id="rId11"/>
    <p:sldId id="307" r:id="rId12"/>
    <p:sldId id="303" r:id="rId13"/>
    <p:sldId id="313" r:id="rId14"/>
    <p:sldId id="309" r:id="rId15"/>
    <p:sldId id="310" r:id="rId16"/>
    <p:sldId id="311" r:id="rId17"/>
    <p:sldId id="312" r:id="rId18"/>
  </p:sldIdLst>
  <p:sldSz cx="9144000" cy="6858000" type="screen4x3"/>
  <p:notesSz cx="6858000" cy="9144000"/>
  <p:embeddedFontLst>
    <p:embeddedFont>
      <p:font typeface="VNI-Revue" pitchFamily="2" charset="0"/>
      <p:bold r:id="rId20"/>
    </p:embeddedFont>
    <p:embeddedFont>
      <p:font typeface="VNI-Script" pitchFamily="2" charset="0"/>
      <p:italic r:id="rId21"/>
    </p:embeddedFont>
    <p:embeddedFont>
      <p:font typeface=".VnTime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0000"/>
    <a:srgbClr val="97EBFF"/>
    <a:srgbClr val="CCFF66"/>
    <a:srgbClr val="FFFFCC"/>
    <a:srgbClr val="FF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6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64B6C7D-5D03-411A-B7B2-CB012841B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1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F141D-A1A5-435F-BDDD-D67D06800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5B61-796B-4561-9101-3F632393B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5E17B-3AAB-4425-A7F2-7DFB5AF0D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FBB3F-3FC8-4341-9B1D-B01B374A6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B12A-4C3D-43AD-B574-8469C1572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9A505-887B-4F13-87E0-700A7E143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E54A-6758-421F-B6C4-BDA1E70A5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AA28-2EF7-40D6-8F86-D87D12E71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1A9A0-9000-4204-B84E-D43E5363C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BE826-96FD-4FD4-82D6-330802288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89BF-E47C-4C3B-9C7A-F3A194A23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50AD5-5EF6-46B0-AD55-3C7109881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B764-B3AB-404B-AB7E-FD557655F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FA070467-CC78-411D-A9E0-9275BF3EB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 descr="hd2"/>
          <p:cNvSpPr>
            <a:spLocks noChangeArrowheads="1" noChangeShapeType="1" noTextEdit="1"/>
          </p:cNvSpPr>
          <p:nvPr/>
        </p:nvSpPr>
        <p:spPr bwMode="auto">
          <a:xfrm>
            <a:off x="838200" y="1530350"/>
            <a:ext cx="4114800" cy="3810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7" descr="lollipop[1]"/>
          <p:cNvSpPr>
            <a:spLocks noChangeArrowheads="1" noChangeShapeType="1" noTextEdit="1"/>
          </p:cNvSpPr>
          <p:nvPr/>
        </p:nvSpPr>
        <p:spPr bwMode="auto">
          <a:xfrm>
            <a:off x="5591175" y="2501900"/>
            <a:ext cx="1600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VNI-Revue"/>
              </a:rPr>
              <a:t>5</a:t>
            </a:r>
          </a:p>
        </p:txBody>
      </p:sp>
      <p:pic>
        <p:nvPicPr>
          <p:cNvPr id="5" name="Picture 10" descr="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838700"/>
            <a:ext cx="1695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4"/>
          <p:cNvSpPr>
            <a:spLocks noChangeArrowheads="1" noChangeShapeType="1" noTextEdit="1"/>
          </p:cNvSpPr>
          <p:nvPr/>
        </p:nvSpPr>
        <p:spPr bwMode="auto">
          <a:xfrm>
            <a:off x="685800" y="620713"/>
            <a:ext cx="8172450" cy="9032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ĐÔ THỊ VIỆT HƯNG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92D050"/>
              </a:solidFill>
              <a:effectLst>
                <a:outerShdw dist="107763" dir="81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1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57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62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81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9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2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3496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6" descr="pinksparkle6df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685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30" descr="th_b9hsm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4" descr="th_b9hsm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19800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472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609600"/>
            <a:ext cx="7562850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135688"/>
            <a:ext cx="8839200" cy="4302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Cây cỏ nước Nam góp phần làm cho binh lính thêm khỏe mạnh, can trường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3152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Tuệ Tĩnh và học trò trồng và phát triển cây thuốc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" y="304800"/>
            <a:ext cx="3505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Kể chuyện theo nhóm: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678" y="735189"/>
            <a:ext cx="4646658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KỂ TỪNG TRANH THEO NHÓM 4</a:t>
            </a:r>
          </a:p>
        </p:txBody>
      </p:sp>
      <p:pic>
        <p:nvPicPr>
          <p:cNvPr id="2765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524000"/>
            <a:ext cx="2867025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1524000"/>
            <a:ext cx="290988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524000"/>
            <a:ext cx="294322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471988"/>
            <a:ext cx="2895600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437063"/>
            <a:ext cx="29337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437063"/>
            <a:ext cx="294322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pic>
        <p:nvPicPr>
          <p:cNvPr id="2867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325438"/>
            <a:ext cx="28670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725" y="315913"/>
            <a:ext cx="2909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025" y="315913"/>
            <a:ext cx="29416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3733800"/>
            <a:ext cx="2895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9913" y="3698875"/>
            <a:ext cx="29337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9025" y="3695700"/>
            <a:ext cx="294163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169025" y="5646738"/>
            <a:ext cx="2903538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Tuệ Tĩnh và học trò trồng và phát triển cây thuốc Nam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913" y="5646738"/>
            <a:ext cx="2933700" cy="969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19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Cây cỏ nước Nam góp phần làm cho binh lính thêm khỏe mạnh, can trường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6688" y="5646738"/>
            <a:ext cx="2728912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Quân dân nhà Trần chuẩn bị thuốc Nam cho cuộc chiến đấu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9025" y="2359025"/>
            <a:ext cx="2903538" cy="7683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Nhà Nguyên cấm bán thuốc men cho nước 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8013" y="2336800"/>
            <a:ext cx="2933700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Quân dân nhà Trần tập luyện để chuẩn bị đánh giặc Nguyên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" y="2336800"/>
            <a:ext cx="2867025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Tuệ Tĩnh giảng giải cho học trò về cây cỏ nước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609600" y="-76200"/>
            <a:ext cx="3505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4031" y="354189"/>
            <a:ext cx="4635949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KỂ CÂU CHUYỆN THEO NHÓM 6</a:t>
            </a:r>
          </a:p>
        </p:txBody>
      </p:sp>
      <p:pic>
        <p:nvPicPr>
          <p:cNvPr id="2970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990600"/>
            <a:ext cx="2867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990600"/>
            <a:ext cx="29098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001800"/>
            <a:ext cx="2943225" cy="291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154859"/>
            <a:ext cx="2895600" cy="24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114801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114801"/>
            <a:ext cx="2943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514600" y="188913"/>
            <a:ext cx="41148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200">
                <a:latin typeface="VNI-Script" pitchFamily="2" charset="0"/>
              </a:rPr>
              <a:t>Thứ tư, ngày 7 tháng 10 năm 2015</a:t>
            </a:r>
          </a:p>
          <a:p>
            <a:pPr algn="ctr" eaLnBrk="0" hangingPunct="0"/>
            <a:r>
              <a:rPr lang="en-US" sz="2200" b="1" u="sng">
                <a:latin typeface="VNI-Script" pitchFamily="2" charset="0"/>
              </a:rPr>
              <a:t>Kể chuyện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9903" y="914815"/>
            <a:ext cx="2944204" cy="43088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2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CÂY CỎ NƯỚC NAM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" y="1550988"/>
            <a:ext cx="3962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FF0000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II. Thi kể chuyện trước lớp:</a:t>
            </a:r>
          </a:p>
        </p:txBody>
      </p:sp>
      <p:pic>
        <p:nvPicPr>
          <p:cNvPr id="3072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2273300"/>
            <a:ext cx="28670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2287588"/>
            <a:ext cx="29098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2254250"/>
            <a:ext cx="2943225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471988"/>
            <a:ext cx="2895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437063"/>
            <a:ext cx="29337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437063"/>
            <a:ext cx="29432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4572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422399"/>
            <a:ext cx="86868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9545" y="2129135"/>
            <a:ext cx="672491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1479" y="957679"/>
            <a:ext cx="38010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BÀI 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CŨ</a:t>
            </a:r>
          </a:p>
        </p:txBody>
      </p:sp>
      <p:sp>
        <p:nvSpPr>
          <p:cNvPr id="4" name="Flowchart: Predefined Process 3"/>
          <p:cNvSpPr/>
          <p:nvPr/>
        </p:nvSpPr>
        <p:spPr>
          <a:xfrm>
            <a:off x="2209800" y="2590800"/>
            <a:ext cx="5511800" cy="1600200"/>
          </a:xfrm>
          <a:prstGeom prst="flowChartPredefinedProcess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984500"/>
            <a:ext cx="8763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99903" y="202027"/>
            <a:ext cx="2944204" cy="43088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2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CÂY CỎ NƯỚC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38200"/>
            <a:ext cx="47625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4" name="Flowchart: Predefined Process 3"/>
          <p:cNvSpPr/>
          <p:nvPr/>
        </p:nvSpPr>
        <p:spPr>
          <a:xfrm>
            <a:off x="2209800" y="2590800"/>
            <a:ext cx="5511800" cy="1600200"/>
          </a:xfrm>
          <a:prstGeom prst="flowChartPredefinedProcess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870325" y="2584450"/>
            <a:ext cx="184150" cy="9144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57625" y="2851150"/>
            <a:ext cx="184150" cy="9144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4437" y="703439"/>
            <a:ext cx="4195123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NỘI  DUNG TRANH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600200"/>
            <a:ext cx="28670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1600200"/>
            <a:ext cx="290988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600200"/>
            <a:ext cx="294322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237038"/>
            <a:ext cx="2895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202113"/>
            <a:ext cx="29337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202113"/>
            <a:ext cx="294322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2326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77925" y="6032500"/>
            <a:ext cx="6553200" cy="431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Tuệ Tĩnh giảng giải cho học trò về cây cỏ nước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381000"/>
            <a:ext cx="7165975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032500"/>
            <a:ext cx="7165975" cy="431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Quân dân nhà Trần tập luyện để chuẩn bị đánh giặc Nguyên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Nhà Nguyên cấm bán thuốc men cho nước 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457200"/>
            <a:ext cx="7543800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Quân dân nhà Trần chuẩn bị thuốc Nam cho cuộc chiến đấu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sz="5400" b="1" cap="all" spc="0" smtClean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20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231</Words>
  <Application>Microsoft Office PowerPoint</Application>
  <PresentationFormat>On-screen Show (4:3)</PresentationFormat>
  <Paragraphs>30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VNI-Revue</vt:lpstr>
      <vt:lpstr>VNI-Script</vt:lpstr>
      <vt:lpstr>Times New Roman</vt:lpstr>
      <vt:lpstr>.VnTime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 đến thăm lớp 4/1</dc:title>
  <dc:creator>User</dc:creator>
  <cp:lastModifiedBy>Administrator</cp:lastModifiedBy>
  <cp:revision>73</cp:revision>
  <dcterms:created xsi:type="dcterms:W3CDTF">2008-09-22T13:06:27Z</dcterms:created>
  <dcterms:modified xsi:type="dcterms:W3CDTF">2019-04-22T09:59:32Z</dcterms:modified>
</cp:coreProperties>
</file>