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8" r:id="rId4"/>
    <p:sldId id="259" r:id="rId5"/>
    <p:sldId id="260" r:id="rId6"/>
    <p:sldId id="261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7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01EC-B23E-44CE-B4BB-EC0462E3C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03CAF-9779-40F4-90F1-B6CED1104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8B441-7FB4-4AFD-A9BA-54823E6F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BA883-1191-4BF5-954F-016115EE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23558-15B1-4A2F-894B-1B229E81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2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9467-F0C0-492B-B298-A2436BEA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74E7D-1CB3-460C-B137-65A4E18A6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0695-EB08-4C89-B82D-C75BB419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A1A39-E208-4526-882C-E6976BCD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E13A6-147A-4495-B02F-18726DF1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8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90DD62-C6A6-45E9-BF93-2F17EBA16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2C1D4-B41E-4D59-9BAD-5DAEDDA75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89FD-A7B4-4AEE-B98B-67E6851B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39558-1462-4AA5-B177-D7D3C27F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51AE6-B477-4278-A189-384A694B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3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67113-C623-4505-8E47-35412031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82BD9-3FBC-4901-A39D-0BA755079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B9E36-B4F4-4DAB-9B83-B92D0BFB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ABD59-44A6-4453-9D56-50FCB0DE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556D2-2E31-4ACC-8A87-BC41C8BA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30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B7E7-4BEC-495C-9167-6BB7C1D5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748D3-B0B0-4BD4-AEEC-27E96D32C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4C24-C64E-46D3-A765-99540114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6F95E-633F-43C3-9E59-C7278509B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9CE9-D8B3-4E02-860F-25C5A4FD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2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B65E-643C-4AC0-BC85-94008A2F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3F24B-950F-4CB6-8265-B258E5718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871DB-7608-48F4-BBD9-0A847F0BA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0763F-2239-4476-9C32-4DCD121F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63D6C-27ED-4E27-9BAF-7E7049093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7C2B9-B211-46F3-A1BC-DDE6133E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5AE6-DBE3-4332-A3AF-630208EE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E6907-EF25-40D4-80BE-6903E438B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72234-8470-4C21-B446-C96090EB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F6AA2-EEE1-4A57-8FDF-F5CFF7264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8D6D6-A5EE-46C2-B9F0-2CC597608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149FA7-587C-431F-9B59-D6489C3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45BCC0-D261-4BFA-82B6-647650C4C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F4A3B-8E5E-4A8A-B8C2-F2C6116C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6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3CD2B-CAC0-427F-B9A9-C27D2823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53253-F4D2-4D4C-8E1A-147F3BC4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25854-965D-46CC-B0B1-2970D6FF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2785F1-AF47-49B9-9B4A-CACCB48A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0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37B10-FABE-4D0F-AA0C-C91FCF48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67C2F-7A81-44C6-AC37-43C892FC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0CF3C-71F0-4217-B7C9-137256CF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16DA-A802-49B0-AA7A-58835B5E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5B3DB-1684-43E2-80A2-361384B0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30650-B19E-4325-B17D-214F411E6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1CC58-DF54-4464-AD0B-9DD9F28BE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23A99-ADE8-4A04-9C30-4EF7B37B0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65CEA-2034-48BA-8CDD-3C5ADDE9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38AC-F666-47EB-B28E-7D5E95D4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181EE-4001-4B3B-993D-11BEBF042F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A2D37-DAEC-4EE2-995C-BED291265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45E26-FAAC-4EB1-BA3D-51D8B731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96F7A-FE1E-4361-9343-DB6EAF8AA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E1A03-A2E6-4559-B4E1-21BC295C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14923-7772-4245-A9D3-BAAAB07D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343A0-9D88-4AD3-968B-98921C1D6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7857D-03D8-4D16-BD07-BEBBA5BBD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3E799-21F7-4026-B943-6C6E63835CEC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E98A7-648A-4213-8959-D2B6ECB7A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F359A-0ADB-4A4D-8C9D-653159FB4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9E8FF-7E6B-45B9-939F-5CFC32518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nkpowerskill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18" Type="http://schemas.openxmlformats.org/officeDocument/2006/relationships/image" Target="../media/image10.gif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12" Type="http://schemas.openxmlformats.org/officeDocument/2006/relationships/slide" Target="slide6.xml"/><Relationship Id="rId17" Type="http://schemas.openxmlformats.org/officeDocument/2006/relationships/image" Target="../media/image9.jpe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8.png"/><Relationship Id="rId10" Type="http://schemas.openxmlformats.org/officeDocument/2006/relationships/slide" Target="slide7.xml"/><Relationship Id="rId19" Type="http://schemas.openxmlformats.org/officeDocument/2006/relationships/image" Target="../media/image11.gi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KHỈ CON LEO NÚI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10D140-7A0C-487C-B8AF-E0509617EAC1}"/>
              </a:ext>
            </a:extLst>
          </p:cNvPr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640A8D-442A-4183-91B7-EDCCE505B1BE}"/>
              </a:ext>
            </a:extLst>
          </p:cNvPr>
          <p:cNvSpPr txBox="1"/>
          <p:nvPr/>
        </p:nvSpPr>
        <p:spPr>
          <a:xfrm>
            <a:off x="3114983" y="4088195"/>
            <a:ext cx="6007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Great Vibes" panose="02000507080000020002" pitchFamily="2" charset="0"/>
              </a:rPr>
              <a:t>Bài: </a:t>
            </a:r>
            <a:r>
              <a:rPr lang="en-US" sz="4800" b="1" dirty="0">
                <a:solidFill>
                  <a:schemeClr val="bg1"/>
                </a:solidFill>
                <a:latin typeface="Great Vibes" panose="02000507080000020002" pitchFamily="2" charset="0"/>
              </a:rPr>
              <a:t>PowerSkills</a:t>
            </a:r>
          </a:p>
        </p:txBody>
      </p:sp>
    </p:spTree>
    <p:extLst>
      <p:ext uri="{BB962C8B-B14F-4D97-AF65-F5344CB8AC3E}">
        <p14:creationId xmlns:p14="http://schemas.microsoft.com/office/powerpoint/2010/main" val="2551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5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4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16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8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2" descr="Káº¿t quáº£ hÃ¬nh áº£nh cho win text gif">
            <a:hlinkClick r:id="rId5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27" y="67197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ĐÚNG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HỎI: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3658" y="40881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ĐÚNG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HỎI: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0240" y="551512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ĐÚNG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HỎI: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3658" y="40881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ĐÚNG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HỎI: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3658" y="40881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ĐÚNG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ontserrat Black" panose="00000A00000000000000" pitchFamily="50" charset="0"/>
              </a:rPr>
              <a:t>SAI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HỎI: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3658" y="40881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3217</TotalTime>
  <Words>42</Words>
  <Application>Microsoft Office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Bungee Inline</vt:lpstr>
      <vt:lpstr>Calibri</vt:lpstr>
      <vt:lpstr>Calibri Light</vt:lpstr>
      <vt:lpstr>Great Vibes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</cp:revision>
  <dcterms:created xsi:type="dcterms:W3CDTF">2020-11-15T13:10:31Z</dcterms:created>
  <dcterms:modified xsi:type="dcterms:W3CDTF">2020-11-27T02:08:18Z</dcterms:modified>
</cp:coreProperties>
</file>