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F37"/>
    <a:srgbClr val="11D6B2"/>
    <a:srgbClr val="1587EB"/>
    <a:srgbClr val="DE16D3"/>
    <a:srgbClr val="F91545"/>
    <a:srgbClr val="FF9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20:21:03.222" idx="1">
    <p:pos x="3753" y="1527"/>
    <p:text>GAME ĐƯỢC CHIA SẺ MIỄN PHÍ BỞI NK POWERSKILLS, CẤM BUỒN BÁN, CẤM REUP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3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slide" Target="slide4.xml"/><Relationship Id="rId25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13.png"/><Relationship Id="rId32" Type="http://schemas.openxmlformats.org/officeDocument/2006/relationships/comments" Target="../comments/comment1.xml"/><Relationship Id="rId5" Type="http://schemas.openxmlformats.org/officeDocument/2006/relationships/image" Target="../media/image2.png"/><Relationship Id="rId15" Type="http://schemas.openxmlformats.org/officeDocument/2006/relationships/slide" Target="slide3.xml"/><Relationship Id="rId23" Type="http://schemas.openxmlformats.org/officeDocument/2006/relationships/slide" Target="slide7.xml"/><Relationship Id="rId28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slide" Target="slide5.xml"/><Relationship Id="rId31" Type="http://schemas.openxmlformats.org/officeDocument/2006/relationships/image" Target="../media/image15.gif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2.png"/><Relationship Id="rId27" Type="http://schemas.openxmlformats.org/officeDocument/2006/relationships/hyperlink" Target="https://www.facebook.com/nkpowerskills" TargetMode="External"/><Relationship Id="rId30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708275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AME ĐƯỢC CHIA SẺ MIỄN PHÍ BỞI NK POWERSKILLS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61" y="1866901"/>
            <a:ext cx="3745667" cy="4991100"/>
          </a:xfrm>
          <a:prstGeom prst="rect">
            <a:avLst/>
          </a:prstGeom>
        </p:spPr>
      </p:pic>
      <p:pic>
        <p:nvPicPr>
          <p:cNvPr id="20" name="XEM THÊM NHIỀU GAME, TEMP KHÁC TẠI: https://www.facebook.com/nkpowerskills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6717" y="2730500"/>
            <a:ext cx="3910636" cy="4219576"/>
          </a:xfrm>
          <a:prstGeom prst="rect">
            <a:avLst/>
          </a:prstGeom>
        </p:spPr>
      </p:pic>
      <p:pic>
        <p:nvPicPr>
          <p:cNvPr id="22" name="CẤM BUÔN BÁN, CẤM REUP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7400" y1="35032" x2="72000" y2="3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52" y="2254253"/>
            <a:ext cx="4237257" cy="4572000"/>
          </a:xfrm>
          <a:prstGeom prst="rect">
            <a:avLst/>
          </a:prstGeom>
        </p:spPr>
      </p:pic>
      <p:pic>
        <p:nvPicPr>
          <p:cNvPr id="25" name="GAME ĐƯỢC CHIA SẺ MIỄN PHÍ BỞI NK POWERSKILLS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8807" y="3670300"/>
            <a:ext cx="3683591" cy="3978277"/>
          </a:xfrm>
          <a:prstGeom prst="rect">
            <a:avLst/>
          </a:prstGeom>
        </p:spPr>
      </p:pic>
      <p:pic>
        <p:nvPicPr>
          <p:cNvPr id="26" name="XEM THÊM NHIỀU GAME, TEMP KHÁC TẠI: https://www.facebook.com/nkpowerskills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6" y="3213103"/>
            <a:ext cx="4237257" cy="4572000"/>
          </a:xfrm>
          <a:prstGeom prst="rect">
            <a:avLst/>
          </a:prstGeom>
        </p:spPr>
      </p:pic>
      <p:pic>
        <p:nvPicPr>
          <p:cNvPr id="27" name="CẤM BUÔN BÁN, CẤM REUP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000" y1="61852" x2="48000" y2="68148"/>
                        <a14:foregroundMark x1="24800" y1="73333" x2="30200" y2="71481"/>
                        <a14:foregroundMark x1="69400" y1="59630" x2="68000" y2="60370"/>
                        <a14:foregroundMark x1="26200" y1="30926" x2="28000" y2="3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5184" y="2749551"/>
            <a:ext cx="4233333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346" y="2422525"/>
            <a:ext cx="10848652" cy="142452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454" y="2821799"/>
            <a:ext cx="10755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Bungee Inline" pitchFamily="2" charset="0"/>
              </a:rPr>
              <a:t>Bông</a:t>
            </a:r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Bungee Inline" pitchFamily="2" charset="0"/>
              </a:rPr>
              <a:t>hồng</a:t>
            </a:r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Bungee Inline" pitchFamily="2" charset="0"/>
              </a:rPr>
              <a:t>tặng</a:t>
            </a:r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Bungee Inline" pitchFamily="2" charset="0"/>
              </a:rPr>
              <a:t>cô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3523" y="4124051"/>
            <a:ext cx="5762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Bài  </a:t>
            </a:r>
            <a:r>
              <a:rPr lang="en-US" sz="4800" b="1" dirty="0">
                <a:solidFill>
                  <a:schemeClr val="bg1"/>
                </a:solidFill>
                <a:latin typeface="Great Vibes" panose="02000507080000020002" pitchFamily="2" charset="0"/>
              </a:rPr>
              <a:t>PowerSkills</a:t>
            </a:r>
          </a:p>
        </p:txBody>
      </p:sp>
    </p:spTree>
    <p:extLst>
      <p:ext uri="{BB962C8B-B14F-4D97-AF65-F5344CB8AC3E}">
        <p14:creationId xmlns:p14="http://schemas.microsoft.com/office/powerpoint/2010/main" val="14948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AME ĐƯỢC CHIA SẺ MIỄN PHÍ BỞI NK POWERSKILLS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61" y="1866901"/>
            <a:ext cx="3745667" cy="4991100"/>
          </a:xfrm>
          <a:prstGeom prst="rect">
            <a:avLst/>
          </a:prstGeom>
        </p:spPr>
      </p:pic>
      <p:pic>
        <p:nvPicPr>
          <p:cNvPr id="20" name="XEM THÊM NHIỀU GAME, TEMP KHÁC TẠI: https://www.facebook.com/nkpowerskills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26394" y="2879323"/>
            <a:ext cx="3910636" cy="4219576"/>
          </a:xfrm>
          <a:prstGeom prst="rect">
            <a:avLst/>
          </a:prstGeom>
        </p:spPr>
      </p:pic>
      <p:pic>
        <p:nvPicPr>
          <p:cNvPr id="22" name="CẤM BUÔN BÁN, CẤM REUP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7400" y1="35032" x2="72000" y2="3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4083" y="2384025"/>
            <a:ext cx="4237257" cy="4572000"/>
          </a:xfrm>
          <a:prstGeom prst="rect">
            <a:avLst/>
          </a:prstGeom>
        </p:spPr>
      </p:pic>
      <p:pic>
        <p:nvPicPr>
          <p:cNvPr id="25" name="GAME ĐƯỢC CHIA SẺ MIỄN PHÍ BỞI NK POWERSKILLS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7" name="GAME ĐƯỢC CHIA SẺ MIỄN PHÍ BỞI NK 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37837" y="205299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8" name="CẤM BUÔN BÁN, CẤM REUP">
            <a:hlinkClick r:id="rId17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45" y="165038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9" name="CẤM BUÔN BÁN, CẤM REUP">
            <a:hlinkClick r:id="rId19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50" y="184565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21" name="CẤM BUÔN BÁN, CẤM REUP">
            <a:hlinkClick r:id="rId2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56" y="183842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23" name="GAME ĐƯỢC CHIA SẺ MIỄN PHÍ BỞI NK POWERSKILLS">
            <a:hlinkClick r:id="rId23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18" y="171343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sp>
        <p:nvSpPr>
          <p:cNvPr id="30" name="Oval Callout 29"/>
          <p:cNvSpPr/>
          <p:nvPr/>
        </p:nvSpPr>
        <p:spPr>
          <a:xfrm>
            <a:off x="580681" y="517389"/>
            <a:ext cx="6271620" cy="2236291"/>
          </a:xfrm>
          <a:prstGeom prst="wedgeEllipseCallout">
            <a:avLst>
              <a:gd name="adj1" fmla="val -1291"/>
              <a:gd name="adj2" fmla="val 214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tserrat Alternates Black" panose="00000A00000000000000" pitchFamily="50" charset="0"/>
              </a:rPr>
              <a:t>CHÚC CÔ 20/11 VUI VẺ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8942126" y="3643711"/>
            <a:ext cx="12257011" cy="6602746"/>
            <a:chOff x="-8847182" y="3655609"/>
            <a:chExt cx="12257011" cy="6602746"/>
          </a:xfrm>
        </p:grpSpPr>
        <p:pic>
          <p:nvPicPr>
            <p:cNvPr id="31" name="XEM THÊM NHIỀU GAME, TEMP KHÁC TẠI: https://www.facebook.com/nkpowerskills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66449" y="3655609"/>
              <a:ext cx="4237257" cy="4572000"/>
            </a:xfrm>
            <a:prstGeom prst="rect">
              <a:avLst/>
            </a:prstGeom>
          </p:spPr>
        </p:pic>
        <p:sp>
          <p:nvSpPr>
            <p:cNvPr id="32" name="Rounded Rectangle 31">
              <a:hlinkClick r:id="rId27"/>
            </p:cNvPr>
            <p:cNvSpPr/>
            <p:nvPr/>
          </p:nvSpPr>
          <p:spPr>
            <a:xfrm>
              <a:off x="-8847182" y="8524471"/>
              <a:ext cx="12257011" cy="1733884"/>
            </a:xfrm>
            <a:prstGeom prst="roundRect">
              <a:avLst/>
            </a:prstGeom>
            <a:blipFill>
              <a:blip r:embed="rId2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8999582" y="2951054"/>
            <a:ext cx="12257011" cy="7550491"/>
            <a:chOff x="-8937617" y="3031723"/>
            <a:chExt cx="12257011" cy="7550491"/>
          </a:xfrm>
        </p:grpSpPr>
        <p:sp>
          <p:nvSpPr>
            <p:cNvPr id="29" name="Rounded Rectangle 28">
              <a:hlinkClick r:id="rId27"/>
            </p:cNvPr>
            <p:cNvSpPr/>
            <p:nvPr/>
          </p:nvSpPr>
          <p:spPr>
            <a:xfrm>
              <a:off x="-8937617" y="8848330"/>
              <a:ext cx="12257011" cy="1733884"/>
            </a:xfrm>
            <a:prstGeom prst="roundRect">
              <a:avLst/>
            </a:prstGeom>
            <a:blipFill>
              <a:blip r:embed="rId2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CẤM BUÔN BÁN, CẤM REUP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10000" b="90000" l="10000" r="90000">
                          <a14:foregroundMark x1="46000" y1="61852" x2="48000" y2="68148"/>
                          <a14:foregroundMark x1="24800" y1="73333" x2="30200" y2="71481"/>
                          <a14:foregroundMark x1="69400" y1="59630" x2="68000" y2="60370"/>
                          <a14:foregroundMark x1="26200" y1="30926" x2="2800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768198" y="3031723"/>
              <a:ext cx="4233333" cy="4572000"/>
            </a:xfrm>
            <a:prstGeom prst="rect">
              <a:avLst/>
            </a:prstGeom>
          </p:spPr>
        </p:pic>
      </p:grpSp>
      <p:pic>
        <p:nvPicPr>
          <p:cNvPr id="28" name="Picture 12" descr="Káº¿t quáº£ hÃ¬nh áº£nh cho win text gif">
            <a:hlinkClick r:id="rId27"/>
          </p:cNvPr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47" y="1033913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4.79167E-6 0.00023 C 0.06757 -0.01088 -0.02409 0.00301 0.10898 -0.00856 C 0.11471 -0.00903 0.12031 -0.01088 0.12591 -0.01296 C 0.13255 -0.01528 0.14518 -0.02153 0.14518 -0.02129 L 0.32903 -0.01713 L 0.59023 -0.01296 C 0.59687 -0.0125 0.60312 -0.00717 0.60963 -0.00417 C 0.61731 -0.00092 0.62343 0.00208 0.63138 0.0044 C 0.63776 0.00602 0.64427 0.00695 0.65078 0.0088 C 0.65481 0.00972 0.65885 0.01181 0.66289 0.01296 C 0.6789 0.01783 0.68671 0.01852 0.70403 0.02176 C 0.72174 0.02014 0.73945 0.01968 0.75716 0.01736 C 0.76966 0.01551 0.76549 0.01134 0.77656 -1.48148E-6 C 0.77877 -0.00231 0.78151 -0.00254 0.78385 -0.00417 C 0.80156 -0.01782 0.78528 -0.00926 0.80312 -0.01713 C 0.80559 -0.02014 0.80768 -0.02454 0.81041 -0.02592 C 0.82044 -0.03079 0.8276 -0.03009 0.8371 -0.03009 " pathEditMode="relative" rAng="0" ptsTypes="AAAAAAAAAAAAAAAA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6.25E-7 0.00023 C 0.01432 -0.00232 0.02865 -0.00324 0.04284 -0.00625 C 0.07292 -0.01273 0.04583 -0.00972 0.06628 -0.01852 C 0.07057 -0.02037 0.07487 -0.0206 0.07917 -0.02153 C 0.08281 -0.02246 0.08633 -0.02361 0.08984 -0.02477 C 0.09414 -0.02778 0.09844 -0.03056 0.1026 -0.03403 C 0.10495 -0.03565 0.10677 -0.03866 0.10912 -0.04005 C 0.11185 -0.04167 0.11484 -0.04213 0.11758 -0.04306 C 0.13919 -0.06181 0.11667 -0.04491 0.14115 -0.05533 C 0.14414 -0.05671 0.14648 -0.06158 0.14974 -0.06158 C 0.25625 -0.06458 0.36315 -0.06366 0.46992 -0.06458 C 0.49805 -0.07477 0.48125 -0.0713 0.52122 -0.06783 C 0.52344 -0.06551 0.52513 -0.06227 0.5276 -0.06158 C 0.53542 -0.05926 0.54323 -0.05926 0.55117 -0.05857 C 0.56888 -0.05695 0.58672 -0.05648 0.60456 -0.05533 C 0.61719 -0.05093 0.61016 -0.05232 0.62591 -0.05232 " pathEditMode="relative" rAng="0" ptsTypes="AAAAAAAAAAAAAAAAA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38 L -8.33333E-7 -0.03356 L 0.01341 -0.03218 C 0.01524 -0.03194 0.0168 -0.03171 0.01849 -0.03171 C 0.02396 -0.03148 0.02969 -0.03148 0.03529 -0.03125 C 0.04427 -0.03056 0.04727 -0.03009 0.05859 -0.03009 C 0.1056 -0.03009 0.1526 -0.03056 0.19909 -0.03079 C 0.20221 -0.03079 0.20456 -0.03102 0.20768 -0.03125 C 0.21185 -0.03148 0.21654 -0.03148 0.22083 -0.03171 C 0.22396 -0.03194 0.22656 -0.03241 0.22943 -0.03264 C 0.23255 -0.0331 0.23581 -0.0331 0.23932 -0.03333 C 0.24141 -0.03356 0.24349 -0.03403 0.24596 -0.03426 C 0.24974 -0.03449 0.25378 -0.03449 0.25768 -0.03472 C 0.2599 -0.03495 0.26198 -0.03519 0.26432 -0.03519 C 0.2681 -0.03542 0.27214 -0.03565 0.27604 -0.03588 C 0.31979 -0.03796 0.26771 -0.03565 0.31432 -0.03727 C 0.32018 -0.0375 0.33034 -0.03819 0.33607 -0.03819 C 0.36172 -0.03866 0.38737 -0.03866 0.41289 -0.03889 L 0.43633 -0.03935 C 0.44102 -0.03935 0.45625 -0.04005 0.46146 -0.04028 C 0.46471 -0.04051 0.4681 -0.04074 0.47136 -0.04074 C 0.478 -0.04097 0.48477 -0.0412 0.49141 -0.04144 C 0.50872 -0.04306 0.49844 -0.04236 0.525 -0.0419 L 0.56511 -0.04074 C 0.56784 -0.04074 0.5707 -0.04051 0.57344 -0.04028 C 0.57513 -0.04028 0.57669 -0.03981 0.57839 -0.03981 C 0.5862 -0.03958 0.59401 -0.03981 0.60195 -0.03981 " pathEditMode="relative" rAng="0" ptsTypes="AAAAAAAAAAAAAAAAAAAAAAAAAAA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78 L -3.33333E-6 -0.02778 C 0.00782 -0.02871 0.01094 -0.0294 0.01901 -0.02986 C 0.02162 -0.0301 0.02435 -0.0301 0.02696 -0.0301 L 0.14258 -0.02986 C 0.15599 -0.02986 0.15248 -0.02963 0.16146 -0.02917 C 0.16589 -0.02894 0.17045 -0.02871 0.17487 -0.02848 C 0.18021 -0.02824 0.19102 -0.02732 0.19102 -0.02732 C 0.20339 -0.02524 0.18438 -0.02848 0.2017 -0.02639 C 0.20391 -0.02616 0.20521 -0.0257 0.20716 -0.02524 C 0.20938 -0.02477 0.21146 -0.02454 0.21381 -0.02431 C 0.21836 -0.02361 0.23243 -0.02361 0.23399 -0.02338 L 0.35769 -0.02431 C 0.36289 -0.02431 0.36537 -0.02454 0.3698 -0.025 C 0.3711 -0.02524 0.3724 -0.02547 0.3737 -0.0257 C 0.37865 -0.02616 0.38737 -0.02616 0.39128 -0.02639 C 0.39753 -0.02686 0.3948 -0.02662 0.39935 -0.02662 " pathEditMode="relative" rAng="0" ptsTypes="AAAAAAAAAAAAAAA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3" y="23597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latin typeface="Montserrat Alternates Black" panose="00000A00000000000000" pitchFamily="50" charset="0"/>
              </a:rPr>
              <a:t>CÂU 1: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1601" y="410809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76773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671601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54553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4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527" y="1078083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3" y="23597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latin typeface="Montserrat Alternates Black" panose="00000A00000000000000" pitchFamily="50" charset="0"/>
              </a:rPr>
              <a:t>CÂU 1: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96959" y="514149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76773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21211" y="41858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54553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16511" y="395089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23553" y="4832624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527" y="1078083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3" y="23597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latin typeface="Montserrat Alternates Black" panose="00000A00000000000000" pitchFamily="50" charset="0"/>
              </a:rPr>
              <a:t>CÂU 1: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1601" y="410809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76773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671601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54553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4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527" y="1078083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3" y="23597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latin typeface="Montserrat Alternates Black" panose="00000A00000000000000" pitchFamily="50" charset="0"/>
              </a:rPr>
              <a:t>CÂU 1: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4553" y="514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611852" y="4156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671601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54553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8149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33481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527" y="1078083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/>
        </p:blipFill>
        <p:spPr bwMode="auto">
          <a:xfrm>
            <a:off x="2693762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3" y="235976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latin typeface="Montserrat Alternates Black" panose="00000A00000000000000" pitchFamily="50" charset="0"/>
              </a:rPr>
              <a:t>CÂU 1: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1601" y="410809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76773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671601" y="51910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54553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4"/>
            <a:ext cx="13395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527" y="1078083"/>
            <a:ext cx="4431407" cy="44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46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2020-11-02T12:48:45Z</dcterms:created>
  <dcterms:modified xsi:type="dcterms:W3CDTF">2020-11-27T02:11:26Z</dcterms:modified>
</cp:coreProperties>
</file>