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9" r:id="rId4"/>
    <p:sldId id="260" r:id="rId5"/>
    <p:sldId id="264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8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8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9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035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101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04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15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9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2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38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598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7741-409F-4DF0-BB52-DE2C29B9386F}" type="datetimeFigureOut">
              <a:rPr lang="en-US" smtClean="0"/>
              <a:t>27/11/2020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E4824-7B66-4A32-B8A4-C766BC8AB1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22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18" Type="http://schemas.microsoft.com/office/2007/relationships/hdphoto" Target="../media/hdphoto11.wdp"/><Relationship Id="rId26" Type="http://schemas.microsoft.com/office/2007/relationships/hdphoto" Target="../media/hdphoto4.wdp"/><Relationship Id="rId39" Type="http://schemas.openxmlformats.org/officeDocument/2006/relationships/slide" Target="slide7.xml"/><Relationship Id="rId3" Type="http://schemas.openxmlformats.org/officeDocument/2006/relationships/audio" Target="../media/audio2.wav"/><Relationship Id="rId21" Type="http://schemas.openxmlformats.org/officeDocument/2006/relationships/image" Target="../media/image3.png"/><Relationship Id="rId34" Type="http://schemas.openxmlformats.org/officeDocument/2006/relationships/image" Target="../media/image16.png"/><Relationship Id="rId42" Type="http://schemas.openxmlformats.org/officeDocument/2006/relationships/image" Target="../media/image20.png"/><Relationship Id="rId7" Type="http://schemas.openxmlformats.org/officeDocument/2006/relationships/image" Target="../media/image2.png"/><Relationship Id="rId12" Type="http://schemas.microsoft.com/office/2007/relationships/hdphoto" Target="../media/hdphoto8.wdp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33" Type="http://schemas.openxmlformats.org/officeDocument/2006/relationships/slide" Target="slide4.xml"/><Relationship Id="rId38" Type="http://schemas.openxmlformats.org/officeDocument/2006/relationships/image" Target="../media/image18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29" Type="http://schemas.openxmlformats.org/officeDocument/2006/relationships/image" Target="../media/image7.png"/><Relationship Id="rId41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image" Target="../media/image10.png"/><Relationship Id="rId24" Type="http://schemas.microsoft.com/office/2007/relationships/hdphoto" Target="../media/hdphoto3.wdp"/><Relationship Id="rId32" Type="http://schemas.openxmlformats.org/officeDocument/2006/relationships/image" Target="../media/image15.png"/><Relationship Id="rId37" Type="http://schemas.openxmlformats.org/officeDocument/2006/relationships/slide" Target="slide6.xml"/><Relationship Id="rId40" Type="http://schemas.openxmlformats.org/officeDocument/2006/relationships/image" Target="../media/image19.png"/><Relationship Id="rId5" Type="http://schemas.openxmlformats.org/officeDocument/2006/relationships/image" Target="../media/image8.png"/><Relationship Id="rId15" Type="http://schemas.openxmlformats.org/officeDocument/2006/relationships/image" Target="../media/image12.png"/><Relationship Id="rId23" Type="http://schemas.openxmlformats.org/officeDocument/2006/relationships/image" Target="../media/image4.png"/><Relationship Id="rId28" Type="http://schemas.microsoft.com/office/2007/relationships/hdphoto" Target="../media/hdphoto5.wdp"/><Relationship Id="rId36" Type="http://schemas.openxmlformats.org/officeDocument/2006/relationships/image" Target="../media/image17.png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31" Type="http://schemas.openxmlformats.org/officeDocument/2006/relationships/slide" Target="slide3.xml"/><Relationship Id="rId4" Type="http://schemas.openxmlformats.org/officeDocument/2006/relationships/image" Target="../media/image1.png"/><Relationship Id="rId9" Type="http://schemas.openxmlformats.org/officeDocument/2006/relationships/hyperlink" Target="https://www.facebook.com/nkpowerskills" TargetMode="External"/><Relationship Id="rId14" Type="http://schemas.microsoft.com/office/2007/relationships/hdphoto" Target="../media/hdphoto9.wdp"/><Relationship Id="rId22" Type="http://schemas.microsoft.com/office/2007/relationships/hdphoto" Target="../media/hdphoto2.wdp"/><Relationship Id="rId27" Type="http://schemas.openxmlformats.org/officeDocument/2006/relationships/image" Target="../media/image6.png"/><Relationship Id="rId30" Type="http://schemas.microsoft.com/office/2007/relationships/hdphoto" Target="../media/hdphoto6.wdp"/><Relationship Id="rId35" Type="http://schemas.openxmlformats.org/officeDocument/2006/relationships/slide" Target="slide5.xml"/><Relationship Id="rId43" Type="http://schemas.openxmlformats.org/officeDocument/2006/relationships/image" Target="../media/image2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3.wdp"/><Relationship Id="rId4" Type="http://schemas.openxmlformats.org/officeDocument/2006/relationships/image" Target="../media/image22.jpe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3.wdp"/><Relationship Id="rId4" Type="http://schemas.openxmlformats.org/officeDocument/2006/relationships/image" Target="../media/image27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3.wdp"/><Relationship Id="rId4" Type="http://schemas.openxmlformats.org/officeDocument/2006/relationships/image" Target="../media/image28.jpe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3.wdp"/><Relationship Id="rId4" Type="http://schemas.openxmlformats.org/officeDocument/2006/relationships/image" Target="../media/image29.jpe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3.wdp"/><Relationship Id="rId4" Type="http://schemas.openxmlformats.org/officeDocument/2006/relationships/image" Target="../media/image30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4.wav"/><Relationship Id="rId7" Type="http://schemas.openxmlformats.org/officeDocument/2006/relationships/image" Target="../media/image2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microsoft.com/office/2007/relationships/hdphoto" Target="../media/hdphoto13.wdp"/><Relationship Id="rId4" Type="http://schemas.openxmlformats.org/officeDocument/2006/relationships/image" Target="../media/image3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36" y="-213973"/>
            <a:ext cx="12229636" cy="70719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934" y1="40202" x2="40580" y2="450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7209" y="3253701"/>
            <a:ext cx="1932703" cy="35216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42" b="100000" l="9828" r="100000">
                        <a14:foregroundMark x1="58460" y1="35348" x2="39108" y2="3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6155" y="3322013"/>
            <a:ext cx="2663895" cy="321448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0247" y1="36993" x2="45964" y2="63897"/>
                        <a14:foregroundMark x1="47611" y1="28487" x2="42339" y2="61128"/>
                        <a14:foregroundMark x1="39703" y1="86152" x2="40033" y2="91296"/>
                        <a14:foregroundMark x1="66227" y1="10979" x2="40033" y2="11474"/>
                        <a14:foregroundMark x1="34267" y1="11276" x2="22076" y2="11276"/>
                        <a14:foregroundMark x1="17298" y1="16123" x2="17298" y2="26805"/>
                        <a14:foregroundMark x1="73147" y1="17310" x2="76112" y2="28981"/>
                        <a14:foregroundMark x1="42998" y1="84768" x2="43657" y2="91592"/>
                        <a14:foregroundMark x1="53377" y1="87933" x2="52883" y2="91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151" y="3855244"/>
            <a:ext cx="1802841" cy="300275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99134">
                        <a14:foregroundMark x1="49374" y1="34128" x2="46198" y2="3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93720" y="3832074"/>
            <a:ext cx="2804242" cy="31713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7270" y1="33970" x2="29261" y2="34666"/>
                        <a14:foregroundMark x1="53544" y1="38923" x2="44344" y2="44222"/>
                        <a14:foregroundMark x1="44344" y1="88271" x2="41327" y2="92615"/>
                        <a14:foregroundMark x1="56410" y1="87142" x2="55505" y2="91833"/>
                        <a14:foregroundMark x1="46757" y1="87924" x2="46305" y2="91312"/>
                        <a14:foregroundMark x1="43288" y1="87924" x2="41327" y2="91312"/>
                        <a14:foregroundMark x1="47210" y1="87750" x2="47964" y2="89487"/>
                        <a14:foregroundMark x1="55053" y1="87924" x2="53394" y2="90877"/>
                        <a14:foregroundMark x1="58371" y1="87750" x2="58371" y2="91573"/>
                        <a14:foregroundMark x1="59578" y1="87402" x2="59578" y2="90617"/>
                        <a14:foregroundMark x1="53997" y1="87750" x2="52941" y2="90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12408" y="3668817"/>
            <a:ext cx="1789425" cy="310652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60646" y1="38682" x2="34214" y2="38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25037" y="3451254"/>
            <a:ext cx="1745913" cy="295600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61454" y="2560821"/>
            <a:ext cx="107555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Bungee Inline" pitchFamily="2" charset="0"/>
              </a:rPr>
              <a:t>BUỔI TIỆC HÓA TRANG</a:t>
            </a:r>
            <a:endParaRPr lang="en-US" sz="6600" dirty="0">
              <a:solidFill>
                <a:schemeClr val="bg1"/>
              </a:solidFill>
              <a:latin typeface="Bungee Inline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8450" y="3957840"/>
            <a:ext cx="5999154" cy="96916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33523" y="4124051"/>
            <a:ext cx="5762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Great Vibes" panose="02000507080000020002" pitchFamily="2" charset="0"/>
              </a:rPr>
              <a:t>Bài:</a:t>
            </a:r>
          </a:p>
          <a:p>
            <a:r>
              <a:rPr lang="en-US" sz="4800" b="1" dirty="0" smtClean="0">
                <a:solidFill>
                  <a:schemeClr val="bg1"/>
                </a:solidFill>
                <a:latin typeface="Great Vibes" panose="02000507080000020002" pitchFamily="2" charset="0"/>
              </a:rPr>
              <a:t>PowerSkills</a:t>
            </a:r>
            <a:endParaRPr lang="en-US" sz="4800" b="1" dirty="0">
              <a:solidFill>
                <a:schemeClr val="bg1"/>
              </a:solidFill>
              <a:latin typeface="Great Vibes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138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5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636" y="-213973"/>
            <a:ext cx="12229636" cy="7071973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401" y1="32526" x2="41959" y2="30450"/>
                        <a14:foregroundMark x1="37338" y1="29412" x2="27911" y2="327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37612" y="4012542"/>
            <a:ext cx="1842298" cy="2952444"/>
          </a:xfrm>
          <a:prstGeom prst="rect">
            <a:avLst/>
          </a:prstGeom>
        </p:spPr>
      </p:pic>
      <p:grpSp>
        <p:nvGrpSpPr>
          <p:cNvPr id="9" name="ĐC SHARE MIỄN PHÍ BỞI NK POWERSKILLS"/>
          <p:cNvGrpSpPr/>
          <p:nvPr/>
        </p:nvGrpSpPr>
        <p:grpSpPr>
          <a:xfrm>
            <a:off x="140700" y="3583815"/>
            <a:ext cx="12257011" cy="6643739"/>
            <a:chOff x="293100" y="3724682"/>
            <a:chExt cx="12257011" cy="664373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9934" y1="40202" x2="40580" y2="4504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096571" y="3724682"/>
              <a:ext cx="1932703" cy="3521644"/>
            </a:xfrm>
            <a:prstGeom prst="rect">
              <a:avLst/>
            </a:prstGeom>
          </p:spPr>
        </p:pic>
        <p:sp>
          <p:nvSpPr>
            <p:cNvPr id="41" name="Rounded Rectangle 40">
              <a:hlinkClick r:id="rId9"/>
            </p:cNvPr>
            <p:cNvSpPr/>
            <p:nvPr/>
          </p:nvSpPr>
          <p:spPr>
            <a:xfrm>
              <a:off x="293100" y="8634537"/>
              <a:ext cx="12257011" cy="1733884"/>
            </a:xfrm>
            <a:prstGeom prst="roundRect">
              <a:avLst/>
            </a:prstGeom>
            <a:blipFill>
              <a:blip r:embed="rId10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ĐC SHARE MIỄN PHÍ BỞI NK POWERSKILLS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730" b="100000" l="0" r="100000">
                        <a14:foregroundMark x1="35701" y1="27220" x2="28972" y2="35063"/>
                        <a14:foregroundMark x1="58131" y1="27797" x2="62430" y2="34948"/>
                        <a14:foregroundMark x1="31776" y1="29066" x2="25794" y2="34256"/>
                        <a14:backgroundMark x1="47477" y1="94464" x2="50467" y2="934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22305" y="3735385"/>
            <a:ext cx="1821866" cy="2952445"/>
          </a:xfrm>
          <a:prstGeom prst="rect">
            <a:avLst/>
          </a:prstGeom>
        </p:spPr>
      </p:pic>
      <p:pic>
        <p:nvPicPr>
          <p:cNvPr id="5" name="CẤM BUÔN BÁN, CẤM REUP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0092" y1="27718" x2="22633" y2="37873"/>
                        <a14:foregroundMark x1="38337" y1="52330" x2="56120" y2="52330"/>
                        <a14:foregroundMark x1="64434" y1="26045" x2="58891" y2="371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072560" y="3735385"/>
            <a:ext cx="1474519" cy="2850283"/>
          </a:xfrm>
          <a:prstGeom prst="rect">
            <a:avLst/>
          </a:prstGeom>
        </p:spPr>
      </p:pic>
      <p:pic>
        <p:nvPicPr>
          <p:cNvPr id="6" name="Vào http://fb.com/nkpowerskills tải game miễn phí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4194" y1="34082" x2="49247" y2="27091"/>
                        <a14:foregroundMark x1="65591" y1="27840" x2="19570" y2="27341"/>
                        <a14:foregroundMark x1="28172" y1="25843" x2="28172" y2="36330"/>
                        <a14:foregroundMark x1="36344" y1="25593" x2="23011" y2="350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8541" y="4130309"/>
            <a:ext cx="1583491" cy="2727691"/>
          </a:xfrm>
          <a:prstGeom prst="rect">
            <a:avLst/>
          </a:prstGeom>
        </p:spPr>
      </p:pic>
      <p:pic>
        <p:nvPicPr>
          <p:cNvPr id="7" name="ĐC SHARE MIỄN PHÍ BỞI NK POWERSKILLS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71670" y1="27932" x2="57082" y2="33857"/>
                        <a14:foregroundMark x1="25793" y1="25877" x2="39323" y2="42805"/>
                        <a14:foregroundMark x1="62368" y1="23942" x2="35729" y2="35187"/>
                        <a14:foregroundMark x1="26427" y1="28537" x2="23467" y2="35187"/>
                        <a14:foregroundMark x1="46089" y1="24426" x2="53700" y2="37485"/>
                        <a14:foregroundMark x1="67019" y1="24184" x2="57717" y2="32648"/>
                        <a14:foregroundMark x1="58985" y1="23096" x2="67019" y2="324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6312" y="3881352"/>
            <a:ext cx="1610734" cy="2816230"/>
          </a:xfrm>
          <a:prstGeom prst="rect">
            <a:avLst/>
          </a:prstGeom>
        </p:spPr>
      </p:pic>
      <p:pic>
        <p:nvPicPr>
          <p:cNvPr id="8" name="CẤM BUÔN BÁN, CẤM REUP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69536" y1="30858" x2="21192" y2="267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5653" y="3721860"/>
            <a:ext cx="1542627" cy="2659584"/>
          </a:xfrm>
          <a:prstGeom prst="rect">
            <a:avLst/>
          </a:prstGeom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542" b="100000" l="9828" r="100000">
                        <a14:foregroundMark x1="58460" y1="35348" x2="39108" y2="3492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3657" y="3691199"/>
            <a:ext cx="2663895" cy="321448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50247" y1="36993" x2="45964" y2="63897"/>
                        <a14:foregroundMark x1="47611" y1="28487" x2="42339" y2="61128"/>
                        <a14:foregroundMark x1="39703" y1="86152" x2="40033" y2="91296"/>
                        <a14:foregroundMark x1="66227" y1="10979" x2="40033" y2="11474"/>
                        <a14:foregroundMark x1="34267" y1="11276" x2="22076" y2="11276"/>
                        <a14:foregroundMark x1="17298" y1="16123" x2="17298" y2="26805"/>
                        <a14:foregroundMark x1="73147" y1="17310" x2="76112" y2="28981"/>
                        <a14:foregroundMark x1="42998" y1="84768" x2="43657" y2="91592"/>
                        <a14:foregroundMark x1="53377" y1="87933" x2="52883" y2="910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308" y="3417533"/>
            <a:ext cx="1802841" cy="300275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99134">
                        <a14:foregroundMark x1="49374" y1="34128" x2="46198" y2="302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0950" y="3619370"/>
            <a:ext cx="2804242" cy="3171302"/>
          </a:xfrm>
          <a:prstGeom prst="rect">
            <a:avLst/>
          </a:prstGeom>
        </p:spPr>
      </p:pic>
      <p:pic>
        <p:nvPicPr>
          <p:cNvPr id="32" name="Vào http://fb.com/nkpowerskills tải game miễn phí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67270" y1="33970" x2="29261" y2="34666"/>
                        <a14:foregroundMark x1="53544" y1="38923" x2="44344" y2="44222"/>
                        <a14:foregroundMark x1="44344" y1="88271" x2="41327" y2="92615"/>
                        <a14:foregroundMark x1="56410" y1="87142" x2="55505" y2="91833"/>
                        <a14:foregroundMark x1="46757" y1="87924" x2="46305" y2="91312"/>
                        <a14:foregroundMark x1="43288" y1="87924" x2="41327" y2="91312"/>
                        <a14:foregroundMark x1="47210" y1="87750" x2="47964" y2="89487"/>
                        <a14:foregroundMark x1="55053" y1="87924" x2="53394" y2="90877"/>
                        <a14:foregroundMark x1="58371" y1="87750" x2="58371" y2="91573"/>
                        <a14:foregroundMark x1="59578" y1="87402" x2="59578" y2="90617"/>
                        <a14:foregroundMark x1="53997" y1="87750" x2="52941" y2="9061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7284" y="3463053"/>
            <a:ext cx="1789425" cy="3106528"/>
          </a:xfrm>
          <a:prstGeom prst="rect">
            <a:avLst/>
          </a:prstGeom>
        </p:spPr>
      </p:pic>
      <p:pic>
        <p:nvPicPr>
          <p:cNvPr id="33" name="ĐC SHARE MIỄN PHÍ BỞI NK POWERSKILLS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0646" y1="38682" x2="34214" y2="386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58504" y="3691199"/>
            <a:ext cx="1745913" cy="2956004"/>
          </a:xfrm>
          <a:prstGeom prst="rect">
            <a:avLst/>
          </a:prstGeom>
        </p:spPr>
      </p:pic>
      <p:pic>
        <p:nvPicPr>
          <p:cNvPr id="22" name="CẤM BUÔN BÁN, CẤM REUP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13" y="2830557"/>
            <a:ext cx="998574" cy="982911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33" action="ppaction://hlinksldjump"/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951" y="3308250"/>
            <a:ext cx="1022465" cy="1010435"/>
          </a:xfrm>
          <a:prstGeom prst="rect">
            <a:avLst/>
          </a:prstGeom>
        </p:spPr>
      </p:pic>
      <p:pic>
        <p:nvPicPr>
          <p:cNvPr id="24" name="ĐC SHARE MIỄN PHÍ BỞI NK POWERSKILLS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372" y="3013809"/>
            <a:ext cx="1006659" cy="998733"/>
          </a:xfrm>
          <a:prstGeom prst="rect">
            <a:avLst/>
          </a:prstGeom>
        </p:spPr>
      </p:pic>
      <p:pic>
        <p:nvPicPr>
          <p:cNvPr id="25" name="CẤM BUÔN BÁN, CẤM REUP">
            <a:hlinkClick r:id="rId37" action="ppaction://hlinksldjump"/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056" y="3050573"/>
            <a:ext cx="986519" cy="971045"/>
          </a:xfrm>
          <a:prstGeom prst="rect">
            <a:avLst/>
          </a:prstGeom>
        </p:spPr>
      </p:pic>
      <p:pic>
        <p:nvPicPr>
          <p:cNvPr id="26" name="Vào http://fb.com/nkpowerskills tải game miễn phí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639" y="3038586"/>
            <a:ext cx="982500" cy="967089"/>
          </a:xfrm>
          <a:prstGeom prst="rect">
            <a:avLst/>
          </a:prstGeom>
        </p:spPr>
      </p:pic>
      <p:pic>
        <p:nvPicPr>
          <p:cNvPr id="27" name="CẤM BUÔN BÁN, CẤM REUP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326" y="3179041"/>
            <a:ext cx="962592" cy="951268"/>
          </a:xfrm>
          <a:prstGeom prst="rect">
            <a:avLst/>
          </a:prstGeom>
        </p:spPr>
      </p:pic>
      <p:pic>
        <p:nvPicPr>
          <p:cNvPr id="35" name="CẤM BUÔN BÁN, CẤM REUP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15" y="687161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Vào http://fb.com/nkpowerskills tải game miễn phí">
            <a:hlinkClick r:id="rId9"/>
          </p:cNvPr>
          <p:cNvSpPr/>
          <p:nvPr/>
        </p:nvSpPr>
        <p:spPr>
          <a:xfrm>
            <a:off x="140700" y="8482137"/>
            <a:ext cx="12257011" cy="1733884"/>
          </a:xfrm>
          <a:prstGeom prst="roundRect">
            <a:avLst/>
          </a:prstGeom>
          <a:blipFill>
            <a:blip r:embed="rId10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90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0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Animated Halloween Wallpapers - Top Free Animated Hallowee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76773" y="420856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23" name="Rectangle 22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4" name="Rectangle 23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25" name="Rectangle 24"/>
          <p:cNvSpPr/>
          <p:nvPr/>
        </p:nvSpPr>
        <p:spPr>
          <a:xfrm>
            <a:off x="6492967" y="421119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32" name="Picture 2" descr="IconExperience Â» G-Collection Â» Pumpkin Halloween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" y="5551671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3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Tileable Halloween Game Backgrounds 3 | Halloween games, Game background, Halloween  cartoon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 bwMode="auto">
          <a:xfrm>
            <a:off x="0" y="0"/>
            <a:ext cx="12261664" cy="689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671303" y="424274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876773" y="428039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66529" y="397982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7897" y="39338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49170" y="613909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15" name="Picture 2" descr="IconExperience Â» G-Collection Â» Pumpkin Halloween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" y="5551671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974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Cartoon halloween background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33" b="16033"/>
          <a:stretch/>
        </p:blipFill>
        <p:spPr bwMode="auto">
          <a:xfrm>
            <a:off x="-26633" y="-4256"/>
            <a:ext cx="12199564" cy="68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4552" y="52758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667928" y="53925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671600" y="42367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001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2978" y="50513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966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410" y="6129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16" name="Picture 2" descr="IconExperience Â» G-Collection Â» Pumpkin Halloween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" y="5551671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10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Pictures images halloween backgrounds wallpapers. | Halloween wallpaper  backgrounds, Halloween backgrounds, Halloween symbol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54552" y="51660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611851" y="419042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8571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17" name="Picture 2" descr="IconExperience Â» G-Collection Â» Pumpkin Halloween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" y="5551671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786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Pink Halloween Wallpapers - Top Free Pink Halloween Backgrounds -  WallpaperAcce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5945" y="110823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16" name="Picture 2" descr="IconExperience Â» G-Collection Â» Pumpkin Halloween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" y="5551671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83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4552" y="527582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ĐÚNG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667928" y="539259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6671600" y="423676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SAI</a:t>
            </a:r>
            <a:endParaRPr lang="en-US" sz="2800" dirty="0"/>
          </a:p>
        </p:txBody>
      </p:sp>
      <p:pic>
        <p:nvPicPr>
          <p:cNvPr id="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0018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22978" y="505136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81146" y="49669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410" y="612974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938357" y="316195"/>
            <a:ext cx="1830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</a:t>
            </a:r>
            <a:endParaRPr lang="en-US" sz="2400" dirty="0">
              <a:solidFill>
                <a:schemeClr val="bg1"/>
              </a:solidFill>
              <a:latin typeface="Montserrat Alternates Black" panose="00000A00000000000000" pitchFamily="50" charset="0"/>
            </a:endParaRPr>
          </a:p>
        </p:txBody>
      </p:sp>
      <p:pic>
        <p:nvPicPr>
          <p:cNvPr id="17" name="Picture 2" descr="IconExperience Â» G-Collection Â» Pumpkin Halloween Ico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2" y="5551671"/>
            <a:ext cx="1169957" cy="1169957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53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49</Words>
  <Application>Microsoft Office PowerPoint</Application>
  <PresentationFormat>Widescreen</PresentationFormat>
  <Paragraphs>33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Bungee Inline</vt:lpstr>
      <vt:lpstr>Calibri</vt:lpstr>
      <vt:lpstr>Calibri Light</vt:lpstr>
      <vt:lpstr>Great Vibes</vt:lpstr>
      <vt:lpstr>Montserrat Alternates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</cp:revision>
  <dcterms:created xsi:type="dcterms:W3CDTF">2020-10-22T17:54:03Z</dcterms:created>
  <dcterms:modified xsi:type="dcterms:W3CDTF">2020-11-27T02:24:26Z</dcterms:modified>
</cp:coreProperties>
</file>