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64" r:id="rId5"/>
    <p:sldId id="269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F7ED"/>
    <a:srgbClr val="FDFEFF"/>
    <a:srgbClr val="7F7F7F"/>
    <a:srgbClr val="DDEFE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4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6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4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6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4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0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3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4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7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9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8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F4038-D59D-45D3-9D9C-5EDCFC71CF5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8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image" Target="../media/image5.gif"/><Relationship Id="rId4" Type="http://schemas.openxmlformats.org/officeDocument/2006/relationships/image" Target="../media/image2.gif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gif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image" Target="../media/image6.gif"/><Relationship Id="rId4" Type="http://schemas.openxmlformats.org/officeDocument/2006/relationships/image" Target="../media/image3.gif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12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6.gif"/><Relationship Id="rId5" Type="http://schemas.openxmlformats.org/officeDocument/2006/relationships/image" Target="../media/image3.gif"/><Relationship Id="rId15" Type="http://schemas.openxmlformats.org/officeDocument/2006/relationships/image" Target="../media/image11.gif"/><Relationship Id="rId10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gif"/><Relationship Id="rId4" Type="http://schemas.openxmlformats.org/officeDocument/2006/relationships/image" Target="../media/image12.png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gif"/><Relationship Id="rId4" Type="http://schemas.openxmlformats.org/officeDocument/2006/relationships/image" Target="../media/image12.png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gif"/><Relationship Id="rId4" Type="http://schemas.openxmlformats.org/officeDocument/2006/relationships/image" Target="../media/image12.png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gif"/><Relationship Id="rId4" Type="http://schemas.openxmlformats.org/officeDocument/2006/relationships/image" Target="../media/image12.png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gif"/><Relationship Id="rId4" Type="http://schemas.openxmlformats.org/officeDocument/2006/relationships/image" Target="../media/image12.png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3247" t="19426" r="3668" b="4034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pic>
        <p:nvPicPr>
          <p:cNvPr id="1030" name="Picture 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1D7"/>
              </a:clrFrom>
              <a:clrTo>
                <a:srgbClr val="FFF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2004" y="3452187"/>
            <a:ext cx="2839429" cy="25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10832430" y="3042962"/>
            <a:ext cx="1160854" cy="1160854"/>
          </a:xfrm>
          <a:prstGeom prst="ellipse">
            <a:avLst/>
          </a:prstGeom>
          <a:solidFill>
            <a:srgbClr val="AAF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1" y="3053628"/>
            <a:ext cx="2033153" cy="3614495"/>
          </a:xfrm>
          <a:prstGeom prst="rect">
            <a:avLst/>
          </a:prstGeom>
        </p:spPr>
      </p:pic>
      <p:pic>
        <p:nvPicPr>
          <p:cNvPr id="32" name="Picture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EEE4"/>
              </a:clrFrom>
              <a:clrTo>
                <a:srgbClr val="FC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23" y="1939974"/>
            <a:ext cx="2920902" cy="2920902"/>
          </a:xfrm>
          <a:prstGeom prst="rect">
            <a:avLst/>
          </a:prstGeom>
        </p:spPr>
      </p:pic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77" y="2043214"/>
            <a:ext cx="2044557" cy="3046660"/>
          </a:xfrm>
          <a:prstGeom prst="rect">
            <a:avLst/>
          </a:prstGeom>
        </p:spPr>
      </p:pic>
      <p:pic>
        <p:nvPicPr>
          <p:cNvPr id="34" name="Picture 3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73" y="1841103"/>
            <a:ext cx="2713717" cy="31186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7878" y="1957933"/>
            <a:ext cx="10329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Bungee Inline" pitchFamily="2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ungee Inline" pitchFamily="2" charset="0"/>
              </a:rPr>
              <a:t>BAY KHẮP TRỜI XANH</a:t>
            </a:r>
            <a:endParaRPr lang="en-US" sz="5400" dirty="0">
              <a:solidFill>
                <a:schemeClr val="bg1"/>
              </a:solidFill>
              <a:latin typeface="Bungee Inline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76600" y="4056313"/>
            <a:ext cx="5800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Bài: </a:t>
            </a:r>
            <a:r>
              <a:rPr lang="en-US" sz="4800" b="1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NK PowerSkills</a:t>
            </a:r>
            <a:endParaRPr lang="en-US" sz="4800" b="1" dirty="0">
              <a:solidFill>
                <a:schemeClr val="bg1"/>
              </a:solidFill>
              <a:latin typeface="Great Vibes" panose="0200050708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ĐC SHARE MIỄN PHÍ BỞI NK POWERSKILL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53"/>
            <a:ext cx="12260119" cy="10065368"/>
          </a:xfrm>
          <a:prstGeom prst="rect">
            <a:avLst/>
          </a:prstGeom>
        </p:spPr>
      </p:pic>
      <p:pic>
        <p:nvPicPr>
          <p:cNvPr id="31" name="CẤM BUÔN BÁN, CẤM REU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7" y="3330798"/>
            <a:ext cx="1906124" cy="3388666"/>
          </a:xfrm>
          <a:prstGeom prst="rect">
            <a:avLst/>
          </a:prstGeom>
        </p:spPr>
      </p:pic>
      <p:pic>
        <p:nvPicPr>
          <p:cNvPr id="32" name="Vào http://fb.com/nkpowerskills tải game miễn phí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EEE4"/>
              </a:clrFrom>
              <a:clrTo>
                <a:srgbClr val="FC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06" y="2077342"/>
            <a:ext cx="2920902" cy="2920902"/>
          </a:xfrm>
          <a:prstGeom prst="rect">
            <a:avLst/>
          </a:prstGeom>
        </p:spPr>
      </p:pic>
      <p:pic>
        <p:nvPicPr>
          <p:cNvPr id="33" name="ĐC SHARE MIỄN PHÍ BỞI NK POWERSKILLS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43" y="2218742"/>
            <a:ext cx="2044557" cy="3046660"/>
          </a:xfrm>
          <a:prstGeom prst="rect">
            <a:avLst/>
          </a:prstGeom>
        </p:spPr>
      </p:pic>
      <p:pic>
        <p:nvPicPr>
          <p:cNvPr id="34" name="CẤM BUÔN BÁN, CẤM REUP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62" y="1978471"/>
            <a:ext cx="2713717" cy="3118644"/>
          </a:xfrm>
          <a:prstGeom prst="rect">
            <a:avLst/>
          </a:prstGeom>
        </p:spPr>
      </p:pic>
      <p:pic>
        <p:nvPicPr>
          <p:cNvPr id="9" name="Vào http://fb.com/nkpowerskills tải game miễn phí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1D7"/>
              </a:clrFrom>
              <a:clrTo>
                <a:srgbClr val="FFF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0779" y="3811733"/>
            <a:ext cx="1865970" cy="25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ĐC SHARE MIỄN PHÍ BỞI NK POWERSKILLS"/>
          <p:cNvGrpSpPr/>
          <p:nvPr/>
        </p:nvGrpSpPr>
        <p:grpSpPr>
          <a:xfrm>
            <a:off x="3956612" y="4749543"/>
            <a:ext cx="3341496" cy="2081580"/>
            <a:chOff x="3952172" y="4618272"/>
            <a:chExt cx="3595366" cy="2239728"/>
          </a:xfrm>
        </p:grpSpPr>
        <p:sp>
          <p:nvSpPr>
            <p:cNvPr id="5" name="Oval 4"/>
            <p:cNvSpPr/>
            <p:nvPr/>
          </p:nvSpPr>
          <p:spPr>
            <a:xfrm>
              <a:off x="5547359" y="5091948"/>
              <a:ext cx="1124903" cy="732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952172" y="4618272"/>
              <a:ext cx="3595366" cy="2239728"/>
              <a:chOff x="4001891" y="4717143"/>
              <a:chExt cx="3595366" cy="2239728"/>
            </a:xfrm>
          </p:grpSpPr>
          <p:pic>
            <p:nvPicPr>
              <p:cNvPr id="23" name="Picture 6" descr="Penguin Hi GIF - Penguin Hi Bye - Discover &amp; Share GIFs"/>
              <p:cNvPicPr>
                <a:picLocks noChangeAspect="1" noChangeArrowheads="1" noCrop="1"/>
              </p:cNvPicPr>
              <p:nvPr/>
            </p:nvPicPr>
            <p:blipFill>
              <a:blip r:embed="rId13">
                <a:clrChange>
                  <a:clrFrom>
                    <a:srgbClr val="FCFEFC"/>
                  </a:clrFrom>
                  <a:clrTo>
                    <a:srgbClr val="FCFE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3773" y="4810848"/>
                <a:ext cx="3053484" cy="2146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 Callout 23"/>
              <p:cNvSpPr/>
              <p:nvPr/>
            </p:nvSpPr>
            <p:spPr>
              <a:xfrm>
                <a:off x="4001891" y="4717143"/>
                <a:ext cx="1121652" cy="689659"/>
              </a:xfrm>
              <a:prstGeom prst="wedgeEllipseCallout">
                <a:avLst>
                  <a:gd name="adj1" fmla="val 45117"/>
                  <a:gd name="adj2" fmla="val 8367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 LÊN!</a:t>
                </a:r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281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2.70833E-6 0.00046 C 0.00104 -0.00371 0.00195 -0.00741 0.00312 -0.01088 C 0.00377 -0.01297 0.00482 -0.01459 0.00547 -0.01667 C 0.00573 -0.01783 0.00573 -0.01945 0.00612 -0.0206 C 0.00664 -0.02246 0.00716 -0.02408 0.00768 -0.02616 C 0.00833 -0.02894 0.00859 -0.03195 0.00924 -0.03472 C 0.00976 -0.03635 0.01028 -0.0382 0.0108 -0.04005 C 0.01107 -0.04121 0.01133 -0.0426 0.01159 -0.04422 C 0.01367 -0.06158 0.01341 -0.05949 0.01471 -0.07315 C 0.01406 -0.09213 0.01419 -0.11111 0.01315 -0.12963 C 0.01289 -0.13264 0.01133 -0.13426 0.0108 -0.13658 C 0.01015 -0.13889 0.01041 -0.14144 0.01002 -0.14352 C 0.00924 -0.14653 0.00781 -0.14908 0.00703 -0.15185 C 0.00651 -0.15324 0.00651 -0.15486 0.00612 -0.15602 C 0.00547 -0.15834 0.00468 -0.16065 0.0039 -0.16297 C 0.00247 -0.16713 0.00169 -0.16852 2.70833E-6 -0.17246 C -0.00157 -0.18102 -0.00183 -0.18403 -0.00365 -0.19074 C -0.00417 -0.19236 -0.00482 -0.19329 -0.00521 -0.19468 C -0.00586 -0.19885 -0.00612 -0.20301 -0.00677 -0.20718 C -0.00716 -0.20834 -0.00808 -0.20972 -0.00834 -0.21135 C -0.00938 -0.21621 -0.00873 -0.22014 -0.00977 -0.22523 C -0.01315 -0.23843 -0.00977 -0.21713 -0.01289 -0.23611 C -0.01328 -0.23843 -0.01354 -0.24074 -0.01367 -0.24306 C -0.01407 -0.24491 -0.01446 -0.24676 -0.01446 -0.24861 C -0.01485 -0.25185 -0.01498 -0.25602 -0.01524 -0.25996 C -0.0155 -0.26297 -0.01589 -0.26621 -0.01589 -0.26922 C -0.0155 -0.28611 -0.01524 -0.30324 -0.01446 -0.32037 C -0.0142 -0.32801 -0.01328 -0.32801 -0.01133 -0.33542 C -0.01016 -0.34051 -0.01081 -0.34144 -0.00977 -0.34792 C -0.00938 -0.35255 -0.00795 -0.35857 -0.00677 -0.3632 C -0.00677 -0.36412 -0.00521 -0.38148 -0.00456 -0.38635 C -0.0043 -0.38797 -0.00404 -0.38935 -0.00365 -0.39051 C -0.00065 -0.42778 -0.0013 -0.41343 -0.003 -0.47639 C -0.00326 -0.48102 -0.00417 -0.48542 -0.00456 -0.49005 C -0.0056 -0.50278 -0.0056 -0.5206 -0.00755 -0.53148 L -0.00912 -0.53982 L -0.01133 -0.53426 " pathEditMode="relative" rAng="0" ptsTypes="AAAAAAAAAAAAAAAAAAAAAAAAAAAAAAAAAAAAAA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3.75E-6 0.00046 C 0.00013 -0.00625 0.00013 -0.01273 0.00078 -0.01922 C 0.00091 -0.02084 0.00208 -0.02153 0.00247 -0.02292 C 0.00299 -0.02547 0.00286 -0.02801 0.00325 -0.03009 C 0.00351 -0.03172 0.00364 -0.03264 0.00403 -0.03403 C 0.00612 -0.04468 0.00364 -0.03357 0.0056 -0.04236 C 0.00716 -0.06621 0.00703 -0.0588 0.0056 -0.09468 C 0.0056 -0.09607 0.00507 -0.09722 0.00481 -0.09838 C 0.00351 -0.10741 0.0056 -0.10417 0.00156 -0.1081 C 0.00013 -0.11505 0.00169 -0.10949 -0.00248 -0.11667 C -0.00612 -0.12292 -0.00183 -0.11829 -0.00651 -0.12269 C -0.00964 -0.13009 -0.00743 -0.12547 -0.01381 -0.13496 C -0.01446 -0.13634 -0.0155 -0.1375 -0.01615 -0.13866 C -0.01693 -0.14028 -0.01771 -0.1419 -0.01849 -0.14352 C -0.0194 -0.14514 -0.02032 -0.14607 -0.02097 -0.14746 C -0.02201 -0.14908 -0.0237 -0.15347 -0.02422 -0.15602 C -0.02461 -0.15764 -0.02461 -0.15926 -0.025 -0.16088 C -0.02552 -0.16297 -0.02618 -0.16482 -0.0267 -0.1669 C -0.02696 -0.16806 -0.02722 -0.16922 -0.02748 -0.17014 C -0.02774 -0.17338 -0.02813 -0.17616 -0.02813 -0.17871 C -0.02813 -0.19815 -0.028 -0.21713 -0.02748 -0.23588 C -0.02748 -0.23889 -0.0267 -0.24375 -0.02578 -0.24699 C -0.02539 -0.24861 -0.02461 -0.25023 -0.02422 -0.25185 C -0.02279 -0.25741 -0.02435 -0.25463 -0.02175 -0.26042 C -0.01485 -0.27685 -0.02357 -0.25486 -0.01693 -0.26875 C -0.01628 -0.27037 -0.01602 -0.27222 -0.01537 -0.27384 C -0.01159 -0.28218 -0.01302 -0.27732 -0.00886 -0.28449 C -0.00144 -0.29792 -0.00625 -0.29259 -0.00078 -0.29792 C 0.0013 -0.30255 0.00364 -0.30672 0.0056 -0.31158 C 0.00612 -0.31273 0.00664 -0.31389 0.00716 -0.31505 C 0.0082 -0.31667 0.00963 -0.31806 0.01054 -0.32014 C 0.01185 -0.32269 0.01302 -0.32917 0.0138 -0.33218 L 0.01445 -0.33588 C 0.01471 -0.33704 0.0151 -0.3382 0.01536 -0.33959 C 0.01549 -0.34097 0.01575 -0.34259 0.01614 -0.34445 C 0.01653 -0.3463 0.01757 -0.34815 0.01783 -0.35047 C 0.0181 -0.35533 0.01783 -0.36019 0.01783 -0.36505 " pathEditMode="relative" rAng="0" ptsTypes="AAAAAAAAAAAAAAAAAAAAAAAAAAAAAAAAAAAAAA">
                                      <p:cBhvr>
                                        <p:cTn id="1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3.95833E-6 0.00046 C 0.01692 -0.025 0.00781 -0.00764 0.00429 -0.05995 C 0.00299 -0.08171 0.0039 -0.06736 -0.00235 -0.0831 C -0.00352 -0.08588 -0.00365 -0.08866 -0.00469 -0.09144 C -0.00599 -0.09514 -0.00873 -0.09653 -0.01107 -0.1 C -0.0168 -0.10695 -0.0099 -0.10023 -0.01563 -0.10833 C -0.01706 -0.11019 -0.01888 -0.11157 -0.02006 -0.1132 C -0.02188 -0.11551 -0.02292 -0.11806 -0.02435 -0.12037 L -0.0267 -0.12407 C -0.02761 -0.12523 -0.02826 -0.12639 -0.02891 -0.12755 L -0.03334 -0.13727 C -0.03399 -0.13889 -0.03464 -0.14051 -0.03542 -0.14236 L -0.03737 -0.14583 C -0.03633 -0.15648 -0.03516 -0.16759 -0.03334 -0.17824 C -0.03282 -0.17986 -0.03243 -0.18148 -0.03099 -0.18333 C -0.03034 -0.18449 -0.02826 -0.18565 -0.0267 -0.18681 C -0.02618 -0.18843 -0.02579 -0.19005 -0.02435 -0.19144 C -0.02344 -0.19282 -0.02136 -0.19398 -0.02006 -0.19537 C -0.01914 -0.19607 -0.01862 -0.19745 -0.01797 -0.19861 C -0.01237 -0.21875 -0.0198 -0.19815 -0.01107 -0.21181 C -0.00964 -0.21435 -0.00899 -0.21991 -0.00664 -0.22245 C -0.00573 -0.22384 -0.00417 -0.225 -0.00235 -0.22639 C 0.00403 -0.24329 -0.00573 -0.21597 0.00221 -0.24398 C 0.00312 -0.24792 0.00494 -0.25232 0.00638 -0.25648 C 0.01028 -0.2787 0.01028 -0.27199 0.00638 -0.30463 C 0.00612 -0.30787 0.00273 -0.31134 3.95833E-6 -0.31435 C -0.00144 -0.31551 -0.00352 -0.31644 -0.00469 -0.31782 C -0.00651 -0.32014 -0.00899 -0.32523 -0.00899 -0.325 " pathEditMode="relative" rAng="0" ptsTypes="AAAAAAAAAAAAAAAAAAAAAAAAAAAAA">
                                      <p:cBhvr>
                                        <p:cTn id="1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4.375E-6 0.00046 C 0.00013 -0.0081 0.00052 -0.0162 0.00091 -0.02407 C 0.00117 -0.03056 0.00182 -0.03704 0.00182 -0.04352 C 0.00182 -0.05393 0.00273 -0.06458 0.00091 -0.07477 C -0.00105 -0.08449 -0.00456 -0.08171 -0.0086 -0.08449 C -0.00964 -0.08518 -0.01068 -0.08588 -0.01133 -0.08681 C -0.0125 -0.08819 -0.01784 -0.09838 -0.01797 -0.09884 C -0.01836 -0.1 -0.01849 -0.10139 -0.01888 -0.10255 C -0.0198 -0.10393 -0.02084 -0.10486 -0.02175 -0.10625 L -0.02357 -0.11343 C -0.02396 -0.11458 -0.0237 -0.11643 -0.02461 -0.1169 L -0.02722 -0.11944 C -0.02683 -0.12338 -0.02722 -0.12824 -0.02553 -0.13148 L -0.02175 -0.13866 C -0.0211 -0.14028 -0.0198 -0.14097 -0.01888 -0.14236 C -0.01472 -0.15023 -0.0198 -0.14491 -0.0142 -0.14977 C -0.00743 -0.16273 -0.01797 -0.14282 -0.00951 -0.15694 C -0.00821 -0.15926 -0.00651 -0.16157 -0.00573 -0.16412 C -0.00547 -0.16528 -0.00534 -0.16667 -0.00482 -0.16782 C -0.00066 -0.17593 -0.00326 -0.16713 4.375E-6 -0.175 C 0.00026 -0.17639 0.00026 -0.17755 0.00091 -0.17847 C 0.00156 -0.18032 0.00286 -0.18171 0.00377 -0.18333 C 0.01132 -0.20116 0.00104 -0.18079 0.00755 -0.19306 C 0.00768 -0.19537 0.00794 -0.19792 0.00846 -0.20023 C 0.00859 -0.20162 0.00898 -0.20278 0.00937 -0.20393 C 0.00976 -0.20556 0.01002 -0.20718 0.01028 -0.2088 C 0.01067 -0.21111 0.0108 -0.21366 0.01132 -0.21597 C 0.01171 -0.21829 0.01263 -0.2206 0.01315 -0.22315 C 0.01354 -0.22546 0.0138 -0.22801 0.01406 -0.23032 C 0.01432 -0.23241 0.01471 -0.23449 0.01523 -0.23634 C 0.01471 -0.24421 0.01458 -0.25231 0.01406 -0.26042 C 0.01393 -0.2625 0.01341 -0.26435 0.01315 -0.26643 C 0.01211 -0.27222 0.01224 -0.2713 0.01028 -0.27731 C 0.00976 -0.28125 0.00859 -0.2912 0.00755 -0.29421 L 0.00559 -0.29907 C 0.00494 -0.30393 0.00429 -0.3088 0.00377 -0.31366 C 0.00338 -0.3162 0.00286 -0.31921 0.00273 -0.32199 C 0.0026 -0.32523 0.00273 -0.32847 0.00273 -0.33171 " pathEditMode="relative" rAng="0" ptsTypes="AAAAAAAAAAAAAAAAAAAAAAAAAAAAAAAAAAAAAAA">
                                      <p:cBhvr>
                                        <p:cTn id="2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046 L 3.75E-6 0.00115 C 0.00325 -0.00463 0.00507 -0.01019 0.00664 -0.01551 C 0.00846 -0.01899 0.00846 -0.02292 0.00846 -0.02593 C 0.00846 -0.02963 0.00846 -0.03287 0.01015 -0.03542 C 0.01015 -0.0382 0.01185 -0.04028 0.01367 -0.04237 C 0.01367 -0.04422 0.01367 -0.0463 0.01523 -0.04815 C 0.01523 -0.0507 0.01705 -0.05278 0.01875 -0.0551 C 0.01875 -0.0588 0.02031 -0.06274 0.02213 -0.06621 C 0.02382 -0.07084 0.02565 -0.07408 0.02565 -0.07894 C 0.02734 -0.08264 0.02734 -0.08635 0.02734 -0.08959 C 0.0289 -0.09352 0.03073 -0.1007 0.03073 -0.10047 C 0.03073 -0.1176 0.03073 -0.1345 0.0289 -0.15116 C 0.0289 -0.15371 0.0289 -0.15602 0.02734 -0.15857 C 0.02734 -0.16042 0.02565 -0.16204 0.02565 -0.16389 C 0.02213 -0.17894 0.02565 -0.16389 0.02031 -0.17686 C 0.01875 -0.17825 0.01875 -0.18033 0.01875 -0.18172 C 0.01705 -0.18496 0.01523 -0.1882 0.01523 -0.19098 C 0.01015 -0.20186 0.01185 -0.19584 0.00846 -0.20973 C 0.00156 -0.2375 0.01367 -0.19607 0.00325 -0.2294 L 0.00156 -0.2345 C 0.00156 -0.24005 0.00156 -0.24561 3.75E-6 -0.2507 C 3.75E-6 -0.25394 3.75E-6 -0.25695 3.75E-6 -0.25973 C 3.75E-6 -0.28056 3.75E-6 -0.30116 3.75E-6 -0.32176 C 3.75E-6 -0.32338 0.00325 -0.33195 0.00325 -0.3345 C 0.00507 -0.33658 0.00664 -0.33843 0.00664 -0.34121 C 0.00846 -0.34723 0.00846 -0.35186 0.01185 -0.35718 C 0.01367 -0.3588 0.01523 -0.35973 0.01705 -0.36088 C 0.01875 -0.36598 0.02031 -0.37524 0.02382 -0.38033 C 0.02382 -0.38241 0.02565 -0.38426 0.02565 -0.38588 C 0.02734 -0.38774 0.02734 -0.38959 0.02734 -0.39144 C 0.0289 -0.39445 0.03073 -0.39723 0.03242 -0.40024 C 0.03424 -0.40209 0.03424 -0.40417 0.03424 -0.40579 C 0.0358 -0.40834 0.0358 -0.41088 0.0375 -0.41297 C 0.03932 -0.42778 0.0375 -0.41945 0.0444 -0.43866 L 0.0444 -0.43843 C 0.0444 -0.44121 0.0444 -0.44375 0.04609 -0.44584 C 0.04609 -0.44815 0.04961 -0.44954 0.05143 -0.45116 C 0.04961 -0.47709 0.04961 -0.50301 0.04961 -0.52917 C 0.04791 -0.53125 0.04609 -0.54051 0.04609 -0.54352 C 0.0444 -0.54537 0.04283 -0.54908 0.04283 -0.54885 " pathEditMode="relative" rAng="0" ptsTypes="AAAAAAAAAAAAAAAAAAAAAAAAAAAAAAAAAAAAAAAAA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247" t="19426" r="3668" b="4034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pic>
        <p:nvPicPr>
          <p:cNvPr id="31" name="Picture 3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99" y="1681316"/>
            <a:ext cx="1606256" cy="2855568"/>
          </a:xfrm>
          <a:prstGeom prst="rect">
            <a:avLst/>
          </a:prstGeom>
        </p:spPr>
      </p:pic>
      <p:pic>
        <p:nvPicPr>
          <p:cNvPr id="32" name="Picture 3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CEEE4"/>
              </a:clrFrom>
              <a:clrTo>
                <a:srgbClr val="FC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96" y="-78351"/>
            <a:ext cx="2920902" cy="2920902"/>
          </a:xfrm>
          <a:prstGeom prst="rect">
            <a:avLst/>
          </a:prstGeom>
        </p:spPr>
      </p:pic>
      <p:pic>
        <p:nvPicPr>
          <p:cNvPr id="33" name="Picture 3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41" y="1515624"/>
            <a:ext cx="1192492" cy="1776970"/>
          </a:xfrm>
          <a:prstGeom prst="rect">
            <a:avLst/>
          </a:prstGeom>
        </p:spPr>
      </p:pic>
      <p:pic>
        <p:nvPicPr>
          <p:cNvPr id="34" name="Picture 3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1" y="-99063"/>
            <a:ext cx="2339971" cy="2689129"/>
          </a:xfrm>
          <a:prstGeom prst="rect">
            <a:avLst/>
          </a:prstGeom>
        </p:spPr>
      </p:pic>
      <p:pic>
        <p:nvPicPr>
          <p:cNvPr id="9" name="Picture 6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1D7"/>
              </a:clrFrom>
              <a:clrTo>
                <a:srgbClr val="FFF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1710" y="1245502"/>
            <a:ext cx="1865970" cy="25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74" y="2446022"/>
            <a:ext cx="5369939" cy="4453891"/>
          </a:xfrm>
          <a:prstGeom prst="rect">
            <a:avLst/>
          </a:prstGeom>
        </p:spPr>
      </p:pic>
      <p:pic>
        <p:nvPicPr>
          <p:cNvPr id="14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4" y="2789161"/>
            <a:ext cx="3200210" cy="32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8663">
            <a:off x="8152257" y="3322679"/>
            <a:ext cx="3200210" cy="32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47 L 3.33333E-6 0.00093 C 0.00104 0.01135 0.00794 0.08264 0.01198 0.09144 L 0.01927 0.10672 C 0.05703 0.10278 0.06146 0.12616 0.07734 0.08635 C 0.07929 0.08148 0.0806 0.07616 0.08229 0.0713 C 0.0819 0.06343 0.08789 -2.96296E-6 0.07252 -0.00463 C 0.06927 -0.00555 0.06614 -0.00139 0.06289 0.00047 C 0.06041 0.00556 0.0582 0.01088 0.0556 0.01551 C 0.05338 0.01968 0.04987 0.02084 0.0483 0.02547 C 0.04401 0.04028 0.0431 0.06505 0.04114 0.08125 C 0.04049 0.08658 0.03945 0.09144 0.03867 0.0963 C 0.03593 0.16366 0.03619 0.13658 0.03619 0.17755 " pathEditMode="relative" rAng="0" ptsTypes="AAAAAAAAAAAAA">
                                      <p:cBhvr>
                                        <p:cTn id="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8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8.33333E-7 -4.07407E-6 C -0.00312 -0.00069 -0.00638 -4.07407E-6 -0.00937 -0.00162 C -0.01054 -0.00208 -0.01093 -0.00463 -0.01171 -0.00578 C -0.01276 -0.00694 -0.01406 -0.00717 -0.01484 -0.00856 C -0.01692 -0.01134 -0.01823 -0.0155 -0.02031 -0.01828 C -0.02291 -0.02152 -0.02591 -0.02384 -0.02812 -0.028 C -0.0289 -0.02939 -0.02968 -0.03078 -0.03046 -0.03217 C -0.03203 -0.03402 -0.03385 -0.03518 -0.03515 -0.03773 C -0.03593 -0.03912 -0.03671 -0.0405 -0.0375 -0.04189 C -0.03906 -0.04375 -0.04218 -0.04745 -0.04218 -0.04745 C -0.0427 -0.04884 -0.0431 -0.05046 -0.04375 -0.05162 C -0.0444 -0.05254 -0.04544 -0.05208 -0.04609 -0.053 C -0.04726 -0.05416 -0.0483 -0.05555 -0.04921 -0.05717 C -0.05117 -0.05995 -0.05403 -0.06574 -0.05468 -0.06967 L -0.05546 -0.07384 C -0.0552 -0.07708 -0.05546 -0.08055 -0.05468 -0.08356 C -0.05403 -0.08611 -0.04791 -0.08888 -0.04765 -0.08912 C -0.04661 -0.09004 -0.0457 -0.09097 -0.04453 -0.09189 C -0.04296 -0.09282 -0.03906 -0.09398 -0.0375 -0.09467 C -0.03671 -0.0949 -0.03606 -0.0956 -0.03515 -0.09606 C -0.03268 -0.09722 -0.02526 -0.1 -0.02421 -0.10023 L 0.01875 -0.10162 L 0.02657 -0.10439 C 0.02787 -0.10486 0.02917 -0.10486 0.03047 -0.10578 C 0.03373 -0.10763 0.0319 -0.10671 0.03594 -0.10856 C 0.03646 -0.10995 0.03685 -0.11134 0.0375 -0.11273 C 0.03815 -0.11458 0.03907 -0.1162 0.03985 -0.11828 C 0.04037 -0.1199 0.04089 -0.12199 0.04141 -0.12384 C 0.04115 -0.13032 0.04141 -0.1368 0.04063 -0.14328 C 0.04037 -0.14513 0.03894 -0.14583 0.03829 -0.14745 C 0.03763 -0.14861 0.03737 -0.15046 0.03672 -0.15162 C 0.03438 -0.15555 0.03451 -0.15347 0.03204 -0.15578 C 0.03112 -0.15648 0.03047 -0.15763 0.02969 -0.15856 C 0.0293 -0.15879 0.02448 -0.16226 0.02344 -0.16273 C 0.02162 -0.16319 0.0198 -0.16365 0.01797 -0.16412 C 0.01485 -0.16458 0.01172 -0.16527 0.0086 -0.1655 C -0.01432 -0.16574 -0.03724 -0.1655 -0.06015 -0.1655 " pathEditMode="relative" ptsTypes="AAAAAAAAAAAAAAAAAAAAAAAAAAAAAAAAAAAAAA"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5833E-6 -3.7037E-7 L 6.45833E-6 -3.7037E-7 C -0.00208 -0.00139 -0.00429 -0.00231 -0.00624 -0.00417 C -0.00716 -0.00532 -0.00768 -0.00717 -0.00859 -0.00833 C -0.01744 -0.0206 -0.00963 -0.00741 -0.0164 -0.01944 C -0.0177 -0.02685 -0.01627 -0.02106 -0.01953 -0.02778 C -0.02005 -0.02917 -0.02044 -0.03079 -0.02109 -0.03194 C -0.02252 -0.03495 -0.02578 -0.04028 -0.02578 -0.04028 C -0.02643 -0.04375 -0.02682 -0.04722 -0.02812 -0.05 C -0.02877 -0.05162 -0.02968 -0.05278 -0.03046 -0.05417 C -0.03072 -0.05602 -0.03085 -0.0581 -0.03124 -0.05972 C -0.03163 -0.0618 -0.03268 -0.06342 -0.03281 -0.06528 C -0.03294 -0.07106 -0.03294 -0.07685 -0.03203 -0.08194 C -0.03124 -0.08565 -0.02812 -0.08634 -0.02656 -0.0875 C -0.02538 -0.08842 -0.02447 -0.08958 -0.02343 -0.09028 C -0.02239 -0.09097 -0.02135 -0.0912 -0.02031 -0.09167 C -0.01471 -0.09467 -0.02135 -0.09259 -0.01093 -0.09583 C -0.00885 -0.09653 -0.00676 -0.09676 -0.00468 -0.09722 C -0.00234 -0.09861 -0.00156 -0.0993 0.00079 -0.1 C 0.00235 -0.10069 0.00391 -0.10092 0.00547 -0.10139 C 0.00912 -0.10278 0.00925 -0.10278 0.01251 -0.10417 C 0.01329 -0.10509 0.01407 -0.10625 0.01485 -0.10694 C 0.01589 -0.1081 0.01706 -0.10856 0.01797 -0.10972 C 0.01889 -0.11088 0.01954 -0.11273 0.02032 -0.11389 C 0.0211 -0.11505 0.02188 -0.11574 0.02266 -0.11667 C 0.02318 -0.11805 0.0237 -0.11967 0.02422 -0.12083 C 0.02618 -0.12569 0.02709 -0.12662 0.02813 -0.13194 C 0.02852 -0.1338 0.02865 -0.13588 0.02891 -0.1375 C 0.02917 -0.13912 0.02943 -0.14028 0.02982 -0.14167 C 0.02943 -0.15092 0.02982 -0.16042 0.02891 -0.16944 C 0.02878 -0.17153 0.02748 -0.17245 0.02657 -0.17361 C 0.02618 -0.17454 0.02214 -0.17986 0.0211 -0.18055 C 0.02045 -0.18125 0.01954 -0.18148 0.01876 -0.18194 C 0.01771 -0.18333 0.0168 -0.18495 0.01563 -0.18611 C 0.01498 -0.18727 0.01407 -0.18796 0.01329 -0.18889 C 0.01172 -0.19167 0.0099 -0.19398 0.0086 -0.19722 C 0.00639 -0.20347 0.00769 -0.20023 0.00469 -0.20694 C 0.00443 -0.20833 0.00417 -0.20972 0.00391 -0.21111 C 0.00261 -0.22245 0.00378 -0.21643 0.00235 -0.22639 C 0.00144 -0.23356 0.00196 -0.22801 6.45833E-6 -0.23472 C -0.00025 -0.23611 -0.00051 -0.2375 -0.00078 -0.23889 C -0.00051 -0.24259 -0.00078 -0.24676 6.45833E-6 -0.25 C 0.00066 -0.25255 0.00365 -0.25324 0.00469 -0.25417 C 0.00561 -0.25509 0.00626 -0.25625 0.00704 -0.25694 C 0.00964 -0.25926 0.00938 -0.25671 0.00938 -0.25972 " pathEditMode="relative" ptsTypes="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-1.85185E-6 C -0.00234 -0.00231 -0.00482 -0.00439 -0.00703 -0.00694 C -0.0082 -0.00856 -0.00898 -0.01088 -0.01015 -0.0125 C -0.0108 -0.01365 -0.01172 -0.01435 -0.0125 -0.01527 C -0.01575 -0.0243 -0.01185 -0.01435 -0.01719 -0.025 C -0.01797 -0.02685 -0.01862 -0.02893 -0.01953 -0.03055 C -0.02278 -0.03727 -0.02252 -0.03657 -0.02578 -0.04027 C -0.02656 -0.04259 -0.02708 -0.04537 -0.02812 -0.04722 C -0.02877 -0.04861 -0.02982 -0.04884 -0.03047 -0.05 C -0.03164 -0.05231 -0.03255 -0.05463 -0.03359 -0.05694 C -0.03554 -0.06782 -0.03594 -0.06782 -0.03359 -0.08611 C -0.0332 -0.08889 -0.03138 -0.08981 -0.03047 -0.09166 C -0.02982 -0.09305 -0.02955 -0.09467 -0.0289 -0.09583 C -0.02786 -0.09768 -0.02474 -0.10139 -0.02344 -0.10277 C -0.02291 -0.10416 -0.02252 -0.10602 -0.02187 -0.10694 C -0.01849 -0.11227 -0.01797 -0.11203 -0.01484 -0.11389 C -0.0138 -0.11574 -0.01263 -0.11759 -0.01172 -0.11944 C -0.01107 -0.12083 -0.0108 -0.12245 -0.01015 -0.12361 C -0.0095 -0.125 -0.00846 -0.12546 -0.00781 -0.12639 C -0.0069 -0.12777 -0.00625 -0.12916 -0.00547 -0.13055 C -0.00521 -0.13194 -0.00508 -0.13356 -0.00469 -0.13472 C -0.00377 -0.13773 -0.00156 -0.14305 -0.00156 -0.14305 C -0.0013 -0.14537 -0.00104 -0.14791 -0.00078 -0.15 C -0.00052 -0.15162 -0.00013 -0.15277 -3.33333E-6 -0.15416 C 0.00039 -0.15602 0.00052 -0.15787 0.00091 -0.15972 C 0.00052 -0.1699 0.00052 -0.18032 -3.33333E-6 -0.19027 C -3.33333E-6 -0.19189 -0.00026 -0.19352 -0.00078 -0.19444 C -0.00208 -0.19768 -0.00325 -0.20162 -0.00547 -0.20277 C -0.00859 -0.20463 -0.01159 -0.20694 -0.01484 -0.20833 C -0.02461 -0.21273 -0.01237 -0.20717 -0.02031 -0.21111 C -0.02135 -0.2118 -0.02239 -0.21203 -0.02344 -0.2125 C -0.02656 -0.21458 -0.02695 -0.2162 -0.02969 -0.21944 C -0.03177 -0.22222 -0.03268 -0.22245 -0.03437 -0.22639 C -0.0345 -0.22685 -0.03437 -0.22731 -0.03437 -0.22777 " pathEditMode="relative" ptsTypes="AAAAAAAAAAAAAAAAAAAAAAAAAAAAAAAAA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6.2963E-6 L -2.91667E-6 6.2963E-6 C -0.00976 -0.0243 0.00287 0.0051 -0.01015 -0.01805 C -0.01393 -0.02476 -0.01198 -0.02291 -0.01562 -0.02499 C -0.01666 -0.02638 -0.01771 -0.028 -0.01875 -0.02916 C -0.02122 -0.0324 -0.02174 -0.0324 -0.02422 -0.0361 C -0.0276 -0.0412 -0.02604 -0.04097 -0.03047 -0.04583 C -0.03125 -0.04675 -0.03203 -0.04675 -0.03281 -0.04722 C -0.03646 -0.05393 -0.03424 -0.05046 -0.03984 -0.05694 L -0.04218 -0.05972 C -0.04284 -0.06157 -0.04531 -0.06759 -0.04531 -0.06944 C -0.04557 -0.07893 -0.04505 -0.08819 -0.04453 -0.09722 C -0.04453 -0.09884 -0.04414 -0.10022 -0.04375 -0.10138 C -0.04284 -0.10439 -0.04232 -0.10833 -0.04062 -0.10972 C -0.03906 -0.1111 -0.03763 -0.11296 -0.03593 -0.11388 C -0.03398 -0.11527 -0.0319 -0.11666 -0.02968 -0.11666 L 0.02657 -0.11805 C 0.02761 -0.11851 0.02865 -0.11874 0.02969 -0.11944 C 0.03047 -0.12013 0.03112 -0.12152 0.03203 -0.12222 C 0.03295 -0.12337 0.03412 -0.12407 0.03516 -0.12499 C 0.03711 -0.13055 0.03828 -0.13217 0.03907 -0.13749 C 0.03933 -0.14027 0.03959 -0.14305 0.03985 -0.14583 C 0.03959 -0.15323 0.03998 -0.16087 0.03907 -0.16805 C 0.03854 -0.17152 0.03776 -0.17592 0.03594 -0.17638 L 0.03203 -0.17777 C 0.03099 -0.1787 0.02995 -0.17985 0.02891 -0.18055 C 0.02617 -0.18263 0.0263 -0.18171 0.02344 -0.18333 C 0.02201 -0.18425 0.02084 -0.18564 0.01953 -0.1861 C 0.0168 -0.18726 0.00534 -0.18888 0.00391 -0.18888 C -0.00104 -0.19189 0.00326 -0.18981 -0.00547 -0.19166 C -0.00703 -0.19212 -0.00859 -0.19259 -0.01015 -0.19305 C -0.01093 -0.19397 -0.01172 -0.19513 -0.0125 -0.19583 C -0.01901 -0.20161 -0.01054 -0.19212 -0.01718 -0.19999 C -0.02096 -0.16689 -0.0194 -0.18587 -0.01797 -0.1236 C -0.01784 -0.11735 -0.01732 -0.11712 -0.01562 -0.11249 C -0.01458 -0.10323 -0.01562 -0.10833 -0.01328 -0.10138 C -0.0125 -0.0993 -0.01211 -0.09629 -0.01093 -0.09444 C -0.00963 -0.09259 -0.00781 -0.09189 -0.00625 -0.09027 C -0.00521 -0.08911 -0.00429 -0.08726 -0.00312 -0.0861 C -0.00169 -0.08495 -2.91667E-6 -0.08425 0.00157 -0.08333 L 0.00391 -0.08194 C 0.01615 -0.08518 0.01706 -0.08147 0.02422 -0.09027 C 0.02552 -0.09212 0.02683 -0.09397 0.02813 -0.09583 C 0.02839 -0.09722 0.02839 -0.09884 0.02891 -0.09999 C 0.02956 -0.10208 0.03073 -0.10347 0.03125 -0.10555 C 0.03177 -0.10833 0.03151 -0.11134 0.03203 -0.11388 C 0.03255 -0.11735 0.0336 -0.12036 0.03438 -0.1236 C 0.03607 -0.14259 0.03386 -0.12222 0.03672 -0.13888 C 0.03698 -0.1412 0.03711 -0.14374 0.0375 -0.14583 C 0.03763 -0.14745 0.03802 -0.1486 0.03828 -0.14999 C 0.03763 -0.17268 0.03815 -0.17546 0.03672 -0.19166 C 0.03646 -0.19421 0.0362 -0.19652 0.03594 -0.1986 C 0.0336 -0.21319 0.03529 -0.20138 0.03282 -0.21249 C 0.02995 -0.22499 0.03268 -0.21712 0.02969 -0.22499 C 0.02943 -0.22685 0.02904 -0.2287 0.02891 -0.23055 C 0.02852 -0.23356 0.02813 -0.23888 0.02735 -0.24166 C 0.02709 -0.24235 0.02683 -0.24259 0.02657 -0.24305 " pathEditMode="relative" ptsTypes="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7"/>
            <a:ext cx="12192000" cy="69128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1600" y="522390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854552" y="429379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6649379" y="42937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54552" y="527198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497140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44680" y="405884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395256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491503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435982" y="412955"/>
            <a:ext cx="7177510" cy="6096001"/>
            <a:chOff x="2584349" y="235974"/>
            <a:chExt cx="7177510" cy="6096001"/>
          </a:xfrm>
        </p:grpSpPr>
        <p:pic>
          <p:nvPicPr>
            <p:cNvPr id="17" name="Picture 8" descr="Cat's Cafe - *sad penguin noise* Past few weeks have been..."/>
            <p:cNvPicPr>
              <a:picLocks noChangeAspect="1" noChangeArrowheads="1" noCrop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349" y="235974"/>
              <a:ext cx="6096000" cy="609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Callout 17"/>
            <p:cNvSpPr/>
            <p:nvPr/>
          </p:nvSpPr>
          <p:spPr>
            <a:xfrm>
              <a:off x="6070204" y="396160"/>
              <a:ext cx="3691655" cy="1648365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.VnCooper" panose="020B7200000000000000" pitchFamily="34" charset="0"/>
                </a:rPr>
                <a:t>HU </a:t>
              </a:r>
              <a:r>
                <a:rPr lang="en-US" sz="4000" dirty="0" err="1" smtClean="0">
                  <a:latin typeface=".VnCooper" panose="020B7200000000000000" pitchFamily="34" charset="0"/>
                </a:rPr>
                <a:t>HU</a:t>
              </a:r>
              <a:r>
                <a:rPr lang="en-US" sz="4000" dirty="0" smtClean="0">
                  <a:latin typeface=".VnCooper" panose="020B7200000000000000" pitchFamily="34" charset="0"/>
                </a:rPr>
                <a:t>...</a:t>
              </a:r>
              <a:endParaRPr lang="en-US" sz="4000" dirty="0">
                <a:latin typeface=".VnCooper" panose="020B7200000000000000" pitchFamily="34" charset="0"/>
              </a:endParaRPr>
            </a:p>
          </p:txBody>
        </p:sp>
      </p:grpSp>
      <p:pic>
        <p:nvPicPr>
          <p:cNvPr id="19" name="Picture 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8266" y="1035901"/>
            <a:ext cx="7834872" cy="54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3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7"/>
            <a:ext cx="12192000" cy="69128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1600" y="522390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854552" y="429379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6649379" y="42937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54552" y="527198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497140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44680" y="405884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395256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491503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435982" y="412955"/>
            <a:ext cx="7177510" cy="6096001"/>
            <a:chOff x="2584349" y="235974"/>
            <a:chExt cx="7177510" cy="6096001"/>
          </a:xfrm>
        </p:grpSpPr>
        <p:pic>
          <p:nvPicPr>
            <p:cNvPr id="17" name="Picture 8" descr="Cat's Cafe - *sad penguin noise* Past few weeks have been..."/>
            <p:cNvPicPr>
              <a:picLocks noChangeAspect="1" noChangeArrowheads="1" noCrop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349" y="235974"/>
              <a:ext cx="6096000" cy="609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Callout 17"/>
            <p:cNvSpPr/>
            <p:nvPr/>
          </p:nvSpPr>
          <p:spPr>
            <a:xfrm>
              <a:off x="6070204" y="396160"/>
              <a:ext cx="3691655" cy="1648365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.VnCooper" panose="020B7200000000000000" pitchFamily="34" charset="0"/>
                </a:rPr>
                <a:t>HU </a:t>
              </a:r>
              <a:r>
                <a:rPr lang="en-US" sz="4000" dirty="0" err="1" smtClean="0">
                  <a:latin typeface=".VnCooper" panose="020B7200000000000000" pitchFamily="34" charset="0"/>
                </a:rPr>
                <a:t>HU</a:t>
              </a:r>
              <a:r>
                <a:rPr lang="en-US" sz="4000" dirty="0" smtClean="0">
                  <a:latin typeface=".VnCooper" panose="020B7200000000000000" pitchFamily="34" charset="0"/>
                </a:rPr>
                <a:t>...</a:t>
              </a:r>
              <a:endParaRPr lang="en-US" sz="4000" dirty="0">
                <a:latin typeface=".VnCooper" panose="020B7200000000000000" pitchFamily="34" charset="0"/>
              </a:endParaRPr>
            </a:p>
          </p:txBody>
        </p:sp>
      </p:grpSp>
      <p:pic>
        <p:nvPicPr>
          <p:cNvPr id="19" name="Picture 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211" y="1166017"/>
            <a:ext cx="7834872" cy="54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1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7"/>
            <a:ext cx="12192000" cy="69128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1600" y="522390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854552" y="429379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6649379" y="42937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54552" y="527198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497140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44680" y="405884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395256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491503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435982" y="412955"/>
            <a:ext cx="7177510" cy="6096001"/>
            <a:chOff x="2584349" y="235974"/>
            <a:chExt cx="7177510" cy="6096001"/>
          </a:xfrm>
        </p:grpSpPr>
        <p:pic>
          <p:nvPicPr>
            <p:cNvPr id="17" name="Picture 8" descr="Cat's Cafe - *sad penguin noise* Past few weeks have been..."/>
            <p:cNvPicPr>
              <a:picLocks noChangeAspect="1" noChangeArrowheads="1" noCrop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349" y="235974"/>
              <a:ext cx="6096000" cy="609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Callout 17"/>
            <p:cNvSpPr/>
            <p:nvPr/>
          </p:nvSpPr>
          <p:spPr>
            <a:xfrm>
              <a:off x="6070204" y="396160"/>
              <a:ext cx="3691655" cy="1648365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.VnCooper" panose="020B7200000000000000" pitchFamily="34" charset="0"/>
                </a:rPr>
                <a:t>HU </a:t>
              </a:r>
              <a:r>
                <a:rPr lang="en-US" sz="4000" dirty="0" err="1" smtClean="0">
                  <a:latin typeface=".VnCooper" panose="020B7200000000000000" pitchFamily="34" charset="0"/>
                </a:rPr>
                <a:t>HU</a:t>
              </a:r>
              <a:r>
                <a:rPr lang="en-US" sz="4000" dirty="0" smtClean="0">
                  <a:latin typeface=".VnCooper" panose="020B7200000000000000" pitchFamily="34" charset="0"/>
                </a:rPr>
                <a:t>...</a:t>
              </a:r>
              <a:endParaRPr lang="en-US" sz="4000" dirty="0">
                <a:latin typeface=".VnCooper" panose="020B7200000000000000" pitchFamily="34" charset="0"/>
              </a:endParaRPr>
            </a:p>
          </p:txBody>
        </p:sp>
      </p:grpSp>
      <p:pic>
        <p:nvPicPr>
          <p:cNvPr id="19" name="Picture 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996" y="1196087"/>
            <a:ext cx="7834872" cy="54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7"/>
            <a:ext cx="12192000" cy="69128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1600" y="522390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854552" y="429379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6649379" y="42937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54552" y="527198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497140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44680" y="405884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395256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491503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435982" y="412955"/>
            <a:ext cx="7177510" cy="6096001"/>
            <a:chOff x="2584349" y="235974"/>
            <a:chExt cx="7177510" cy="6096001"/>
          </a:xfrm>
        </p:grpSpPr>
        <p:pic>
          <p:nvPicPr>
            <p:cNvPr id="17" name="Picture 8" descr="Cat's Cafe - *sad penguin noise* Past few weeks have been..."/>
            <p:cNvPicPr>
              <a:picLocks noChangeAspect="1" noChangeArrowheads="1" noCrop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349" y="235974"/>
              <a:ext cx="6096000" cy="609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Callout 17"/>
            <p:cNvSpPr/>
            <p:nvPr/>
          </p:nvSpPr>
          <p:spPr>
            <a:xfrm>
              <a:off x="6070204" y="396160"/>
              <a:ext cx="3691655" cy="1648365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.VnCooper" panose="020B7200000000000000" pitchFamily="34" charset="0"/>
                </a:rPr>
                <a:t>HU </a:t>
              </a:r>
              <a:r>
                <a:rPr lang="en-US" sz="4000" dirty="0" err="1" smtClean="0">
                  <a:latin typeface=".VnCooper" panose="020B7200000000000000" pitchFamily="34" charset="0"/>
                </a:rPr>
                <a:t>HU</a:t>
              </a:r>
              <a:r>
                <a:rPr lang="en-US" sz="4000" dirty="0" smtClean="0">
                  <a:latin typeface=".VnCooper" panose="020B7200000000000000" pitchFamily="34" charset="0"/>
                </a:rPr>
                <a:t>...</a:t>
              </a:r>
              <a:endParaRPr lang="en-US" sz="4000" dirty="0">
                <a:latin typeface=".VnCooper" panose="020B7200000000000000" pitchFamily="34" charset="0"/>
              </a:endParaRPr>
            </a:p>
          </p:txBody>
        </p:sp>
      </p:grpSp>
      <p:pic>
        <p:nvPicPr>
          <p:cNvPr id="19" name="Picture 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375" y="1164158"/>
            <a:ext cx="7834872" cy="54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7"/>
            <a:ext cx="12192000" cy="69128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1600" y="522390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854552" y="429379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6649379" y="42937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54552" y="527198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497140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44680" y="405884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9602" y="395256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491503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435982" y="412955"/>
            <a:ext cx="7177510" cy="6096001"/>
            <a:chOff x="2584349" y="235974"/>
            <a:chExt cx="7177510" cy="6096001"/>
          </a:xfrm>
        </p:grpSpPr>
        <p:pic>
          <p:nvPicPr>
            <p:cNvPr id="17" name="Picture 8" descr="Cat's Cafe - *sad penguin noise* Past few weeks have been..."/>
            <p:cNvPicPr>
              <a:picLocks noChangeAspect="1" noChangeArrowheads="1" noCrop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349" y="235974"/>
              <a:ext cx="6096000" cy="609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Callout 17"/>
            <p:cNvSpPr/>
            <p:nvPr/>
          </p:nvSpPr>
          <p:spPr>
            <a:xfrm>
              <a:off x="6070204" y="396160"/>
              <a:ext cx="3691655" cy="1648365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.VnCooper" panose="020B7200000000000000" pitchFamily="34" charset="0"/>
                </a:rPr>
                <a:t>HU </a:t>
              </a:r>
              <a:r>
                <a:rPr lang="en-US" sz="4000" dirty="0" err="1" smtClean="0">
                  <a:latin typeface=".VnCooper" panose="020B7200000000000000" pitchFamily="34" charset="0"/>
                </a:rPr>
                <a:t>HU</a:t>
              </a:r>
              <a:r>
                <a:rPr lang="en-US" sz="4000" dirty="0" smtClean="0">
                  <a:latin typeface=".VnCooper" panose="020B7200000000000000" pitchFamily="34" charset="0"/>
                </a:rPr>
                <a:t>...</a:t>
              </a:r>
              <a:endParaRPr lang="en-US" sz="4000" dirty="0">
                <a:latin typeface=".VnCooper" panose="020B7200000000000000" pitchFamily="34" charset="0"/>
              </a:endParaRPr>
            </a:p>
          </p:txBody>
        </p:sp>
      </p:grpSp>
      <p:pic>
        <p:nvPicPr>
          <p:cNvPr id="19" name="Picture 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2768" y="1096361"/>
            <a:ext cx="7834872" cy="54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7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61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.VnCooper</vt:lpstr>
      <vt:lpstr>Arial</vt:lpstr>
      <vt:lpstr>Bungee Inline</vt:lpstr>
      <vt:lpstr>Calibri</vt:lpstr>
      <vt:lpstr>Calibri Light</vt:lpstr>
      <vt:lpstr>Great Vibes</vt:lpstr>
      <vt:lpstr>Montserrat Alternates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</cp:revision>
  <dcterms:created xsi:type="dcterms:W3CDTF">2020-04-21T02:42:57Z</dcterms:created>
  <dcterms:modified xsi:type="dcterms:W3CDTF">2020-11-27T02:45:22Z</dcterms:modified>
</cp:coreProperties>
</file>