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4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7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2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AB17-C840-4564-9642-C676D6169C9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6.png"/><Relationship Id="rId17" Type="http://schemas.openxmlformats.org/officeDocument/2006/relationships/slide" Target="slide4.xml"/><Relationship Id="rId25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5" Type="http://schemas.openxmlformats.org/officeDocument/2006/relationships/image" Target="../media/image3.gif"/><Relationship Id="rId15" Type="http://schemas.openxmlformats.org/officeDocument/2006/relationships/slide" Target="slide3.xml"/><Relationship Id="rId23" Type="http://schemas.openxmlformats.org/officeDocument/2006/relationships/slide" Target="slide7.xml"/><Relationship Id="rId10" Type="http://schemas.openxmlformats.org/officeDocument/2006/relationships/image" Target="../media/image4.png"/><Relationship Id="rId19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image" Target="../media/image8.gif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hinese Lion Dance. èç®ï¼ç¨ä¸å¼ å¾çåæéægif! åè²ï¼ | Chinese lion dance, Lion dance,  Chinese new year drag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17" y="2722368"/>
            <a:ext cx="3101641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Picture 6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84460" y="2531564"/>
            <a:ext cx="9918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ĐẠI TIỆC ĐÓN TRĂNG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4983" y="4088195"/>
            <a:ext cx="600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Bài: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PowerSkills</a:t>
            </a:r>
            <a:endParaRPr lang="en-US" sz="4800" b="1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" name="Vào http://fb.com/nkpowerskills tải game miễn phí"/>
          <p:cNvGrpSpPr/>
          <p:nvPr/>
        </p:nvGrpSpPr>
        <p:grpSpPr>
          <a:xfrm>
            <a:off x="152373" y="2704234"/>
            <a:ext cx="12257011" cy="7493653"/>
            <a:chOff x="293100" y="2874768"/>
            <a:chExt cx="12257011" cy="7493653"/>
          </a:xfrm>
        </p:grpSpPr>
        <p:pic>
          <p:nvPicPr>
            <p:cNvPr id="24" name="Picture 4" descr="Chinese Lion Dance. èç®ï¼ç¨ä¸å¼ å¾çåæéægif! åè²ï¼ | Chinese lion dance, Lion dance,  Chinese new year dragon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217" y="2874768"/>
              <a:ext cx="3101641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6" name="Rounded Rectangle 25">
              <a:hlinkClick r:id="rId7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ĐC SHARE MIỄN PHÍ BỞI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8" name="Vào http://fb.com/nkpowerskills tải game miễn phí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ĐC SHARE MIỄN PHÍ BỞI NK POWERSKILLS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CẤM BUÔN BÁN, CẤM REUP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1" y="371600"/>
            <a:ext cx="1290383" cy="1270141"/>
          </a:xfrm>
          <a:prstGeom prst="rect">
            <a:avLst/>
          </a:prstGeom>
        </p:spPr>
      </p:pic>
      <p:pic>
        <p:nvPicPr>
          <p:cNvPr id="15" name="ĐC SHARE MIỄN PHÍ BỞI NK 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45" y="371600"/>
            <a:ext cx="1321255" cy="1305709"/>
          </a:xfrm>
          <a:prstGeom prst="rect">
            <a:avLst/>
          </a:prstGeom>
        </p:spPr>
      </p:pic>
      <p:pic>
        <p:nvPicPr>
          <p:cNvPr id="16" name="CẤM BUÔN BÁN, CẤM REUP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51" y="371600"/>
            <a:ext cx="1300829" cy="1290587"/>
          </a:xfrm>
          <a:prstGeom prst="rect">
            <a:avLst/>
          </a:prstGeom>
        </p:spPr>
      </p:pic>
      <p:pic>
        <p:nvPicPr>
          <p:cNvPr id="17" name="Vào http://fb.com/nkpowerskills tải game miễn phí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32" y="371600"/>
            <a:ext cx="1274804" cy="1254807"/>
          </a:xfrm>
          <a:prstGeom prst="rect">
            <a:avLst/>
          </a:prstGeom>
        </p:spPr>
      </p:pic>
      <p:pic>
        <p:nvPicPr>
          <p:cNvPr id="18" name="ĐC SHARE MIỄN PHÍ BỞI NK 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8" y="371600"/>
            <a:ext cx="1269612" cy="1249696"/>
          </a:xfrm>
          <a:prstGeom prst="rect">
            <a:avLst/>
          </a:prstGeom>
        </p:spPr>
      </p:pic>
      <p:pic>
        <p:nvPicPr>
          <p:cNvPr id="19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7" y="269377"/>
            <a:ext cx="6798978" cy="6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 rotWithShape="1">
          <a:blip r:embed="rId6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3" name="ĐC SHARE MIỄN PHÍ BỞI NK POWERSKILLS">
            <a:hlinkClick r:id="rId7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latin typeface="Montserrat Alternates Black" panose="00000A00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652" y="327664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Montserrat Alternates Black" panose="00000A00000000000000" pitchFamily="50" charset="0"/>
              </a:rPr>
              <a:t>CÂU HỎI: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Montserrat Alternates Black" panose="00000A00000000000000" pitchFamily="50" charset="0"/>
              </a:rPr>
              <a:t>CÂU HỎI: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Montserrat Alternates Black" panose="00000A00000000000000" pitchFamily="50" charset="0"/>
              </a:rPr>
              <a:t>CÂU HỎI: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Montserrat Alternates Black" panose="00000A00000000000000" pitchFamily="50" charset="0"/>
              </a:rPr>
              <a:t>CÂU HỎI: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</cp:revision>
  <dcterms:created xsi:type="dcterms:W3CDTF">2020-09-24T16:11:26Z</dcterms:created>
  <dcterms:modified xsi:type="dcterms:W3CDTF">2020-11-27T02:49:01Z</dcterms:modified>
</cp:coreProperties>
</file>