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6E"/>
    <a:srgbClr val="BB4D02"/>
    <a:srgbClr val="99D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47B9-2C9E-4CD3-8963-D7ACF30A0705}" type="datetimeFigureOut">
              <a:rPr lang="en-US" smtClean="0"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0D07-A332-4FB3-AAC2-69F85D6B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17.gif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5" Type="http://schemas.openxmlformats.org/officeDocument/2006/relationships/image" Target="../media/image13.png"/><Relationship Id="rId10" Type="http://schemas.openxmlformats.org/officeDocument/2006/relationships/slide" Target="slide3.xml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16.gif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821"/>
          <a:stretch/>
        </p:blipFill>
        <p:spPr>
          <a:xfrm>
            <a:off x="-16598" y="-70294"/>
            <a:ext cx="12191999" cy="6353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108" y="0"/>
            <a:ext cx="1327149" cy="2040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6466"/>
            <a:ext cx="12192000" cy="679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7943" y="2424026"/>
            <a:ext cx="2097314" cy="103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57" y="2028170"/>
            <a:ext cx="966107" cy="14270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27878" y="2573359"/>
            <a:ext cx="10329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ẾCH CON VỀ NHÀ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76600" y="4056313"/>
            <a:ext cx="5800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Bài </a:t>
            </a:r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</a:p>
        </p:txBody>
      </p:sp>
    </p:spTree>
    <p:extLst>
      <p:ext uri="{BB962C8B-B14F-4D97-AF65-F5344CB8AC3E}">
        <p14:creationId xmlns:p14="http://schemas.microsoft.com/office/powerpoint/2010/main" val="9980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9434" y="507966"/>
            <a:ext cx="3333750" cy="2705100"/>
          </a:xfrm>
          <a:prstGeom prst="rect">
            <a:avLst/>
          </a:prstGeom>
        </p:spPr>
      </p:pic>
      <p:pic>
        <p:nvPicPr>
          <p:cNvPr id="56" name="Picture 10" descr="[effects output image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875" y="823243"/>
            <a:ext cx="2638425" cy="21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5257" y="5898918"/>
            <a:ext cx="2306304" cy="861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47" y="5181600"/>
            <a:ext cx="2400106" cy="17253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90" y="3706519"/>
            <a:ext cx="2400106" cy="1725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9476" y="4221709"/>
            <a:ext cx="2591158" cy="1862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8929" y="4968125"/>
            <a:ext cx="2400106" cy="1725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454" y="3800351"/>
            <a:ext cx="2400106" cy="1725359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351596" y="4472757"/>
            <a:ext cx="13216104" cy="116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68" y="3431324"/>
            <a:ext cx="1290383" cy="1270141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11" y="4066394"/>
            <a:ext cx="1321255" cy="1305709"/>
          </a:xfrm>
          <a:prstGeom prst="rect">
            <a:avLst/>
          </a:prstGeom>
        </p:spPr>
      </p:pic>
      <p:pic>
        <p:nvPicPr>
          <p:cNvPr id="52" name="Picture 5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67" y="4729696"/>
            <a:ext cx="1300829" cy="1290587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14" y="3475812"/>
            <a:ext cx="1274804" cy="1254807"/>
          </a:xfrm>
          <a:prstGeom prst="rect">
            <a:avLst/>
          </a:prstGeom>
        </p:spPr>
      </p:pic>
      <p:pic>
        <p:nvPicPr>
          <p:cNvPr id="54" name="Picture 5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9" y="2594677"/>
            <a:ext cx="1269612" cy="12496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522846"/>
            <a:ext cx="1629512" cy="1362530"/>
          </a:xfrm>
          <a:prstGeom prst="rect">
            <a:avLst/>
          </a:prstGeom>
        </p:spPr>
      </p:pic>
      <p:pic>
        <p:nvPicPr>
          <p:cNvPr id="59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59" y="523242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0007 C 0.00104 -0.01227 0.00247 -0.02407 0.00351 -0.03634 C 0.00638 -0.0706 0.00117 -0.04653 0.00729 -0.0956 C 0.0082 -0.10301 0.00924 -0.11065 0.01002 -0.11852 C 0.01224 -0.14004 0.00885 -0.12639 0.01458 -0.15115 C 0.02461 -0.19467 0.01302 -0.13518 0.02786 -0.1875 C 0.02877 -0.19051 0.02942 -0.19467 0.0306 -0.19699 C 0.03203 -0.20115 0.03372 -0.20393 0.03515 -0.20717 C 0.03828 -0.21296 0.03945 -0.21528 0.0427 -0.21713 C 0.05351 -0.22338 0.05755 -0.2206 0.07109 -0.2206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9 -0.14213 L 0.09049 -0.1419 C 0.0944 -0.14699 0.09895 -0.15069 0.10234 -0.15694 C 0.10351 -0.15903 0.10455 -0.16157 0.10586 -0.16319 C 0.1069 -0.16435 0.10833 -0.16458 0.1095 -0.16528 C 0.11849 -0.17592 0.10703 -0.16342 0.11783 -0.17176 C 0.11914 -0.17268 0.12005 -0.175 0.12135 -0.17592 C 0.13125 -0.1831 0.13177 -0.18217 0.14166 -0.18426 L 0.21432 -0.18217 C 0.22005 -0.18194 0.22018 -0.17963 0.225 -0.17592 C 0.22617 -0.175 0.22734 -0.1743 0.22851 -0.17384 C 0.23645 -0.1699 0.23711 -0.1699 0.24401 -0.16736 C 0.24531 -0.16597 0.24635 -0.16435 0.24765 -0.16319 C 0.25078 -0.16041 0.25377 -0.16088 0.25716 -0.15903 C 0.25924 -0.15787 0.26106 -0.15602 0.26315 -0.15486 C 0.26432 -0.15393 0.26562 -0.1537 0.26666 -0.15254 C 0.26914 -0.15023 0.27148 -0.14699 0.27382 -0.14421 C 0.275 -0.14282 0.27604 -0.14074 0.27734 -0.14004 C 0.27864 -0.13935 0.27981 -0.13889 0.28099 -0.13773 C 0.28346 -0.13541 0.28528 -0.13055 0.28815 -0.1294 C 0.29375 -0.12685 0.29218 -0.12986 0.29414 -0.12291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4 -0.12291 L 0.29414 -0.12268 C 0.3207 -0.14074 0.29492 -0.12546 0.35481 -0.13356 C 0.35885 -0.13426 0.36666 -0.13773 0.36666 -0.1375 C 0.36966 -0.1375 0.38541 -0.13588 0.39049 -0.13356 C 0.39257 -0.13264 0.3944 -0.13078 0.39648 -0.1294 C 0.40104 -0.12639 0.39948 -0.12778 0.40481 -0.12523 C 0.40599 -0.12453 0.40716 -0.12361 0.40833 -0.12291 C 0.41406 -0.1162 0.40976 -0.12037 0.41666 -0.11666 C 0.42851 -0.11041 0.41901 -0.11365 0.43216 -0.11041 C 0.43333 -0.10879 0.4345 -0.10717 0.4358 -0.10602 C 0.43685 -0.10509 0.43841 -0.10555 0.43932 -0.10393 C 0.44062 -0.10162 0.44075 -0.09815 0.44166 -0.09537 C 0.4431 -0.0912 0.44609 -0.08426 0.44765 -0.08055 C 0.45039 -0.06574 0.44674 -0.08426 0.45117 -0.06574 C 0.45429 -0.05301 0.44987 -0.06643 0.45481 -0.04884 C 0.45546 -0.04653 0.45638 -0.04467 0.45716 -0.04259 C 0.45755 -0.03958 0.45768 -0.03657 0.45833 -0.03403 C 0.45963 -0.0294 0.46315 -0.02129 0.46315 -0.02106 C 0.46393 -0.01713 0.46406 -0.01227 0.46549 -0.00856 C 0.46836 -0.00092 0.46718 -0.00463 0.46914 0.00209 " pathEditMode="relative" rAng="0" ptsTypes="AAA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14 0.00209 L 0.46914 0.00232 C 0.4707 -0.00393 0.47474 -0.01921 0.47747 -0.02546 C 0.47838 -0.02801 0.47994 -0.02963 0.48099 -0.03194 C 0.4819 -0.03379 0.48255 -0.03611 0.48333 -0.03819 C 0.48541 -0.04953 0.4832 -0.04028 0.48815 -0.05092 C 0.48906 -0.05301 0.48971 -0.05532 0.49049 -0.0574 C 0.49166 -0.06018 0.4931 -0.06273 0.49414 -0.06574 C 0.49505 -0.06852 0.49544 -0.07176 0.49648 -0.0743 C 0.49739 -0.07662 0.49895 -0.07824 0.5 -0.08055 C 0.50091 -0.08264 0.50156 -0.08495 0.50247 -0.08703 C 0.50351 -0.08935 0.50507 -0.09097 0.50599 -0.09328 C 0.51054 -0.10486 0.5056 -0.1 0.51198 -0.10393 C 0.5233 -0.12407 0.50989 -0.09815 0.51679 -0.11666 C 0.5177 -0.11898 0.51927 -0.1206 0.52031 -0.12291 C 0.52526 -0.13356 0.51966 -0.12569 0.5263 -0.13356 C 0.52708 -0.13565 0.5276 -0.13819 0.52864 -0.13981 C 0.53007 -0.14236 0.53541 -0.14722 0.53698 -0.14838 C 0.53932 -0.15 0.54179 -0.15115 0.54414 -0.15254 C 0.54531 -0.15324 0.54648 -0.15463 0.54765 -0.15463 C 0.56276 -0.15694 0.55716 -0.15671 0.56445 -0.1567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45 -0.15671 L 0.56445 -0.15625 C 0.56757 -0.17245 0.57018 -0.18912 0.57395 -0.20416 C 0.57539 -0.21065 0.57825 -0.21504 0.57994 -0.22106 C 0.58151 -0.22615 0.58255 -0.23194 0.58359 -0.2375 C 0.58424 -0.2412 0.58385 -0.24583 0.58476 -0.24884 C 0.58554 -0.25162 0.58724 -0.25208 0.58828 -0.2544 C 0.58958 -0.25694 0.59075 -0.26018 0.59205 -0.26273 C 0.5931 -0.26504 0.59453 -0.2662 0.59557 -0.26828 C 0.59856 -0.27453 0.60065 -0.28264 0.60403 -0.28773 L 0.61119 -0.29907 C 0.61237 -0.30092 0.61341 -0.30347 0.61484 -0.30463 L 0.61849 -0.3074 C 0.62382 -0.32592 0.61757 -0.30764 0.62448 -0.31875 C 0.62591 -0.32083 0.62682 -0.32407 0.62799 -0.32685 C 0.63046 -0.33171 0.63294 -0.33611 0.63528 -0.34097 C 0.64218 -0.35532 0.63528 -0.34398 0.64492 -0.36041 C 0.64726 -0.36412 0.64935 -0.36921 0.65208 -0.37153 C 0.65325 -0.37245 0.65455 -0.37291 0.65573 -0.37407 C 0.6582 -0.37685 0.66041 -0.38055 0.66289 -0.38264 C 0.66523 -0.38449 0.6677 -0.38449 0.67018 -0.38541 C 0.67226 -0.38727 0.67408 -0.38935 0.67617 -0.39097 C 0.68333 -0.39606 0.68619 -0.39676 0.69296 -0.39907 C 0.70247 -0.39861 0.7233 -0.39977 0.73632 -0.39375 C 0.73893 -0.39259 0.74257 -0.38819 0.74466 -0.38541 C 0.74596 -0.38356 0.747 -0.38125 0.7483 -0.37986 C 0.74987 -0.37847 0.75156 -0.37778 0.75312 -0.37685 C 0.75442 -0.37407 0.75546 -0.37106 0.75677 -0.36875 C 0.76497 -0.35278 0.75768 -0.36921 0.76171 -0.36041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30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3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2" t="36912" r="379"/>
          <a:stretch/>
        </p:blipFill>
        <p:spPr>
          <a:xfrm>
            <a:off x="-58994" y="-7327"/>
            <a:ext cx="12250994" cy="6891184"/>
          </a:xfrm>
          <a:prstGeom prst="rect">
            <a:avLst/>
          </a:prstGeom>
        </p:spPr>
      </p:pic>
      <p:pic>
        <p:nvPicPr>
          <p:cNvPr id="15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37" y="283306"/>
            <a:ext cx="6350859" cy="49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16" y="737612"/>
            <a:ext cx="5451521" cy="45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2020-08-21T11:13:57Z</dcterms:created>
  <dcterms:modified xsi:type="dcterms:W3CDTF">2020-11-27T02:03:16Z</dcterms:modified>
</cp:coreProperties>
</file>