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4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19:30:27.941" idx="1">
    <p:pos x="3676" y="1476"/>
    <p:text>Cấm BUÔN BÁN, cấm REUP</p:text>
    <p:extLst>
      <p:ext uri="{C676402C-5697-4E1C-873F-D02D1690AC5C}">
        <p15:threadingInfo xmlns:p15="http://schemas.microsoft.com/office/powerpoint/2012/main" timeZoneBias="-420"/>
      </p:ext>
    </p:extLst>
  </p:cm>
  <p:cm authorId="1" dt="2020-11-02T19:31:24.734" idx="3">
    <p:pos x="3570" y="2269"/>
    <p:text>ĐƯỢC CHIA SẺ MIỄN PHÍ BỞI NK POWERSKILL. CẨM BUÔN BÁN, CẤM REUP</p:text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7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9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2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8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5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1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5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F7E42-162D-4938-8085-2BD883E5E503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C7F58-60D3-4A85-A24C-E8D5C135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2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5.xml"/><Relationship Id="rId18" Type="http://schemas.openxmlformats.org/officeDocument/2006/relationships/image" Target="../media/image13.png"/><Relationship Id="rId3" Type="http://schemas.openxmlformats.org/officeDocument/2006/relationships/audio" Target="../media/audio2.wav"/><Relationship Id="rId21" Type="http://schemas.openxmlformats.org/officeDocument/2006/relationships/image" Target="../media/image7.gif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comments" Target="../comments/comment1.xml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slide" Target="slide4.xml"/><Relationship Id="rId24" Type="http://schemas.openxmlformats.org/officeDocument/2006/relationships/image" Target="../media/image17.gif"/><Relationship Id="rId5" Type="http://schemas.openxmlformats.org/officeDocument/2006/relationships/image" Target="../media/image3.gif"/><Relationship Id="rId15" Type="http://schemas.openxmlformats.org/officeDocument/2006/relationships/slide" Target="slide6.xml"/><Relationship Id="rId23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2.gif"/><Relationship Id="rId9" Type="http://schemas.openxmlformats.org/officeDocument/2006/relationships/slide" Target="slide3.xml"/><Relationship Id="rId14" Type="http://schemas.openxmlformats.org/officeDocument/2006/relationships/image" Target="../media/image10.png"/><Relationship Id="rId22" Type="http://schemas.openxmlformats.org/officeDocument/2006/relationships/hyperlink" Target="https://www.facebook.com/nkpowerskill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4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4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4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4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ấm BUÔN BÁN, câm REU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71" y="2738258"/>
            <a:ext cx="1801292" cy="2221593"/>
          </a:xfrm>
          <a:prstGeom prst="rect">
            <a:avLst/>
          </a:prstGeom>
        </p:spPr>
      </p:pic>
      <p:pic>
        <p:nvPicPr>
          <p:cNvPr id="40" name="Được chia sẻ MIỄN PHÍ bởi NK PowerSKill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7" y="3002189"/>
            <a:ext cx="1629625" cy="1945821"/>
          </a:xfrm>
          <a:prstGeom prst="rect">
            <a:avLst/>
          </a:prstGeom>
        </p:spPr>
      </p:pic>
      <p:pic>
        <p:nvPicPr>
          <p:cNvPr id="45" name="Cấm BUÔN BÁN, câm REU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94" y="3557776"/>
            <a:ext cx="1636725" cy="1476462"/>
          </a:xfrm>
          <a:prstGeom prst="rect">
            <a:avLst/>
          </a:prstGeom>
        </p:spPr>
      </p:pic>
      <p:pic>
        <p:nvPicPr>
          <p:cNvPr id="46" name="Được chia sẻ MIỄN PHÍ bởi NK PowerSKill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57" y="3391963"/>
            <a:ext cx="2185835" cy="1502762"/>
          </a:xfrm>
          <a:prstGeom prst="rect">
            <a:avLst/>
          </a:prstGeom>
        </p:spPr>
      </p:pic>
      <p:pic>
        <p:nvPicPr>
          <p:cNvPr id="47" name="Ghé FB: https://www.facebook.com/nkpowerskil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93467" y="3538695"/>
            <a:ext cx="2712059" cy="27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Cấm BUÔN BÁN, câm RE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007794" y="4143344"/>
            <a:ext cx="2504279" cy="25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Được chia sẻ MIỄN PHÍ bởi NK PowerSKills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hé FB: https://www.facebook.com/nkpowerskills"/>
          <p:cNvSpPr txBox="1"/>
          <p:nvPr/>
        </p:nvSpPr>
        <p:spPr>
          <a:xfrm>
            <a:off x="1304368" y="2577657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ungee Inline" pitchFamily="2" charset="0"/>
              </a:rPr>
              <a:t>RÙA VÀ THỎ</a:t>
            </a:r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</p:txBody>
      </p:sp>
      <p:sp>
        <p:nvSpPr>
          <p:cNvPr id="43" name="Cấm BUÔN BÁN, câm REUP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Được chia sẻ MIỄN PHÍ bởi NK PowerSKills"/>
          <p:cNvSpPr txBox="1"/>
          <p:nvPr/>
        </p:nvSpPr>
        <p:spPr>
          <a:xfrm>
            <a:off x="3005148" y="4127048"/>
            <a:ext cx="70026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Phòng tránh HIV/AIDS</a:t>
            </a:r>
            <a:endParaRPr lang="en-US" sz="3400" b="1" dirty="0">
              <a:solidFill>
                <a:schemeClr val="bg1"/>
              </a:solidFill>
              <a:latin typeface="Great Vibes" panose="0200050708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4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hé FB: https://www.facebook.com/nkpowerskill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71" y="2738258"/>
            <a:ext cx="1801292" cy="2221593"/>
          </a:xfrm>
          <a:prstGeom prst="rect">
            <a:avLst/>
          </a:prstGeom>
        </p:spPr>
      </p:pic>
      <p:pic>
        <p:nvPicPr>
          <p:cNvPr id="44" name="Cấm BUÔN BÁN, cấm RE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7" y="3002189"/>
            <a:ext cx="1629625" cy="1945821"/>
          </a:xfrm>
          <a:prstGeom prst="rect">
            <a:avLst/>
          </a:prstGeom>
        </p:spPr>
      </p:pic>
      <p:pic>
        <p:nvPicPr>
          <p:cNvPr id="45" name="Được chia sẻ MIỄN PHÍ bởi NK PowerSKill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94" y="3557776"/>
            <a:ext cx="1636725" cy="1476462"/>
          </a:xfrm>
          <a:prstGeom prst="rect">
            <a:avLst/>
          </a:prstGeom>
        </p:spPr>
      </p:pic>
      <p:pic>
        <p:nvPicPr>
          <p:cNvPr id="46" name="Ghé FB: https://www.facebook.com/nkpowerskill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57" y="3391963"/>
            <a:ext cx="2185835" cy="1502762"/>
          </a:xfrm>
          <a:prstGeom prst="rect">
            <a:avLst/>
          </a:prstGeom>
        </p:spPr>
      </p:pic>
      <p:sp>
        <p:nvSpPr>
          <p:cNvPr id="69" name="Cấm BUÔN BÁN, cấm REUP"/>
          <p:cNvSpPr/>
          <p:nvPr/>
        </p:nvSpPr>
        <p:spPr>
          <a:xfrm>
            <a:off x="8148600" y="71511"/>
            <a:ext cx="3370299" cy="810047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Được chia sẻ MIỄN PHÍ bởi NK PowerSKil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268791" y="3538695"/>
            <a:ext cx="2712059" cy="27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hé FB: https://www.facebook.com/nkpowerskills"/>
          <p:cNvSpPr>
            <a:spLocks noChangeArrowheads="1"/>
          </p:cNvSpPr>
          <p:nvPr/>
        </p:nvSpPr>
        <p:spPr bwMode="auto">
          <a:xfrm>
            <a:off x="9949805" y="208461"/>
            <a:ext cx="1272862" cy="546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3200" b="1" dirty="0" smtClean="0">
                <a:latin typeface="Verdana" pitchFamily="34" charset="0"/>
              </a:rPr>
              <a:t>RÙA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9" name="Cấm BUÔN BÁN, cấm REUP"/>
          <p:cNvSpPr>
            <a:spLocks noChangeArrowheads="1"/>
          </p:cNvSpPr>
          <p:nvPr/>
        </p:nvSpPr>
        <p:spPr bwMode="auto">
          <a:xfrm>
            <a:off x="8461013" y="208459"/>
            <a:ext cx="1318181" cy="5460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3200" b="1" dirty="0" smtClean="0">
                <a:latin typeface="Verdana" pitchFamily="34" charset="0"/>
              </a:rPr>
              <a:t>THỎ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47" name="Cấm BUÔN BÁN, cấm REUP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" y="1124"/>
            <a:ext cx="998574" cy="982911"/>
          </a:xfrm>
          <a:prstGeom prst="rect">
            <a:avLst/>
          </a:prstGeom>
        </p:spPr>
      </p:pic>
      <p:pic>
        <p:nvPicPr>
          <p:cNvPr id="48" name="Được chia sẻ MIỄN PHÍ bởi NK PowerSKills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36" y="10881"/>
            <a:ext cx="1022465" cy="1010435"/>
          </a:xfrm>
          <a:prstGeom prst="rect">
            <a:avLst/>
          </a:prstGeom>
        </p:spPr>
      </p:pic>
      <p:pic>
        <p:nvPicPr>
          <p:cNvPr id="49" name="Ghé FB: https://www.facebook.com/nkpowerskills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27" y="2620"/>
            <a:ext cx="1006659" cy="998733"/>
          </a:xfrm>
          <a:prstGeom prst="rect">
            <a:avLst/>
          </a:prstGeom>
        </p:spPr>
      </p:pic>
      <p:pic>
        <p:nvPicPr>
          <p:cNvPr id="50" name="Cấm BUÔN BÁN, cấm REUP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41" y="0"/>
            <a:ext cx="986519" cy="971045"/>
          </a:xfrm>
          <a:prstGeom prst="rect">
            <a:avLst/>
          </a:prstGeom>
        </p:spPr>
      </p:pic>
      <p:pic>
        <p:nvPicPr>
          <p:cNvPr id="51" name="Được chia sẻ MIỄN PHÍ bởi NK PowerSKills">
            <a:hlinkClick r:id="" action="ppaction://noaction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63" y="-374"/>
            <a:ext cx="982500" cy="967089"/>
          </a:xfrm>
          <a:prstGeom prst="rect">
            <a:avLst/>
          </a:prstGeom>
        </p:spPr>
      </p:pic>
      <p:pic>
        <p:nvPicPr>
          <p:cNvPr id="52" name="Ghé FB: https://www.facebook.com/nkpowerskills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77" y="-1871"/>
            <a:ext cx="962592" cy="951268"/>
          </a:xfrm>
          <a:prstGeom prst="rect">
            <a:avLst/>
          </a:prstGeom>
        </p:spPr>
      </p:pic>
      <p:pic>
        <p:nvPicPr>
          <p:cNvPr id="54" name="Cấm BUÔN BÁN, cấm REUP">
            <a:hlinkClick r:id="" action="ppaction://noaction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13" y="0"/>
            <a:ext cx="978751" cy="971045"/>
          </a:xfrm>
          <a:prstGeom prst="rect">
            <a:avLst/>
          </a:prstGeom>
        </p:spPr>
      </p:pic>
      <p:pic>
        <p:nvPicPr>
          <p:cNvPr id="55" name="Được chia sẻ MIỄN PHÍ bởi NK PowerSKills">
            <a:hlinkClick r:id="" action="ppaction://noaction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64" y="3370"/>
            <a:ext cx="1018674" cy="100664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38240" y="4143344"/>
            <a:ext cx="12750313" cy="4726878"/>
            <a:chOff x="-85840" y="4295744"/>
            <a:chExt cx="12750313" cy="4726878"/>
          </a:xfrm>
        </p:grpSpPr>
        <p:pic>
          <p:nvPicPr>
            <p:cNvPr id="21" name="Được chia sẻ MIỄN PHÍ bởi NK PowerSKills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0160194" y="4295744"/>
              <a:ext cx="2504279" cy="2504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>
              <a:hlinkClick r:id="rId22"/>
            </p:cNvPr>
            <p:cNvSpPr/>
            <p:nvPr/>
          </p:nvSpPr>
          <p:spPr>
            <a:xfrm>
              <a:off x="-85840" y="7288738"/>
              <a:ext cx="12257011" cy="1733884"/>
            </a:xfrm>
            <a:prstGeom prst="roundRect">
              <a:avLst/>
            </a:prstGeom>
            <a:blipFill>
              <a:blip r:embed="rId2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Ghé FB: https://www.facebook.com/nk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34" y="88155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08021 2.59259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21 2.59259E-6 L -0.23685 0.00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84 0.00787 L -0.44062 0.0094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62 0.00949 L -0.66653 2.59259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18334 -2.59259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2.59259E-6 L -0.49167 -2.59259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-2.59259E-6 L -0.68894 -2.59259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94 -2.59259E-6 L -0.83894 -2.59259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3" y="5635387"/>
            <a:ext cx="1321703" cy="126807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76773" y="420856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Đường máu, tình dục, từ mẹ sang con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Đường hô hấp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bg1"/>
                </a:solidFill>
              </a:rPr>
              <a:t>Đường tuần hoàn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492967" y="421119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Đường tiêu hóa</a:t>
            </a:r>
            <a:endParaRPr lang="en-US" sz="2800" dirty="0"/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82723" y="391061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03367" y="389968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97364" y="497625"/>
            <a:ext cx="1041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r>
              <a:rPr lang="vi-VN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HIV lây truyền qua đường nào? </a:t>
            </a:r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endParaRPr lang="en-US" sz="32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3" y="5635387"/>
            <a:ext cx="1321703" cy="12680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71303" y="424274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Xét nhiệm máu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bg1"/>
                </a:solidFill>
              </a:rPr>
              <a:t>Xét nhiệm đường tiêu hóa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Xét nhi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76773" y="428039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Xét nhiệm đường hô hấp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66529" y="397982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7897" y="393387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9170" y="61390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38356" y="316195"/>
            <a:ext cx="10416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r>
              <a:rPr lang="vi-VN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Để phát hiện một người có nhiễm HIV hay không, người ta làm gì?</a:t>
            </a:r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endParaRPr lang="en-US" sz="32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3" y="5635387"/>
            <a:ext cx="1321703" cy="12680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71994" y="32674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54552" y="516607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611851" y="419042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84919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85719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1999" y="1165993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97363" y="235974"/>
            <a:ext cx="1045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3" y="5635387"/>
            <a:ext cx="1321703" cy="12680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54552" y="516607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6611851" y="419042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84919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85719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1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83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Bungee Inline</vt:lpstr>
      <vt:lpstr>Calibri</vt:lpstr>
      <vt:lpstr>Calibri Light</vt:lpstr>
      <vt:lpstr>Great Vibes</vt:lpstr>
      <vt:lpstr>Montserrat Alternates Black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</cp:revision>
  <dcterms:created xsi:type="dcterms:W3CDTF">2020-08-09T15:30:54Z</dcterms:created>
  <dcterms:modified xsi:type="dcterms:W3CDTF">2020-11-27T01:48:15Z</dcterms:modified>
</cp:coreProperties>
</file>