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0" r:id="rId2"/>
    <p:sldId id="266" r:id="rId3"/>
    <p:sldId id="290" r:id="rId4"/>
    <p:sldId id="270" r:id="rId5"/>
    <p:sldId id="291" r:id="rId6"/>
    <p:sldId id="259" r:id="rId7"/>
    <p:sldId id="289" r:id="rId8"/>
    <p:sldId id="287" r:id="rId9"/>
    <p:sldId id="29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7500" autoAdjust="0"/>
  </p:normalViewPr>
  <p:slideViewPr>
    <p:cSldViewPr>
      <p:cViewPr varScale="1">
        <p:scale>
          <a:sx n="63" d="100"/>
          <a:sy n="63" d="100"/>
        </p:scale>
        <p:origin x="-8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99BC1-F52E-4B8D-A3F1-E80829BA0D71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0A6DA-AE21-4BDE-AB2E-AAF9F8E9E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16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0A6DA-AE21-4BDE-AB2E-AAF9F8E9ED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212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0A6DA-AE21-4BDE-AB2E-AAF9F8E9ED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408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0A6DA-AE21-4BDE-AB2E-AAF9F8E9ED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9575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5002D-EFF0-4B56-AE11-C1BEA7A4E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73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907B9-F60A-4632-8612-4F47C5C4475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07827-2946-4664-9C40-AF696C3E2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6.gi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7.wmf"/><Relationship Id="rId2" Type="http://schemas.openxmlformats.org/officeDocument/2006/relationships/tags" Target="../tags/tag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5.jpeg"/><Relationship Id="rId9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gi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audio" Target="../media/audio2.wav"/><Relationship Id="rId10" Type="http://schemas.openxmlformats.org/officeDocument/2006/relationships/image" Target="../media/image23.png"/><Relationship Id="rId4" Type="http://schemas.openxmlformats.org/officeDocument/2006/relationships/audio" Target="../media/audio1.wav"/><Relationship Id="rId9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olors_1280x10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0652" y="0"/>
            <a:ext cx="925465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75991" y="1674938"/>
            <a:ext cx="26972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TUẦN</a:t>
            </a:r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62506" y="885959"/>
            <a:ext cx="5724187" cy="923330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coolSlant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MÔN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TOÁN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LỚP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2</a:t>
            </a:r>
          </a:p>
        </p:txBody>
      </p:sp>
      <p:sp>
        <p:nvSpPr>
          <p:cNvPr id="10" name="WordArt 20">
            <a:extLst>
              <a:ext uri="{FF2B5EF4-FFF2-40B4-BE49-F238E27FC236}">
                <a16:creationId xmlns:a16="http://schemas.microsoft.com/office/drawing/2014/main" xmlns="" id="{13EC6622-FBD2-4FCA-A4F6-6795EB0FC71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81500" y="548680"/>
            <a:ext cx="3886200" cy="250264"/>
          </a:xfrm>
          <a:prstGeom prst="rect">
            <a:avLst/>
          </a:prstGeom>
        </p:spPr>
        <p:txBody>
          <a:bodyPr wrap="none" lIns="91435" tIns="45718" rIns="91435" bIns="45718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vi-VN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CHƯƠNG </a:t>
            </a:r>
            <a:r>
              <a:rPr lang="vi-VN" sz="9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TRÌNH</a:t>
            </a:r>
            <a:r>
              <a:rPr lang="vi-VN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HỌC TRỰC TUYẾN </a:t>
            </a:r>
            <a:r>
              <a:rPr lang="vi-VN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1FCE0DC-376D-4FA8-ABD1-A8A382740B5C}"/>
              </a:ext>
            </a:extLst>
          </p:cNvPr>
          <p:cNvSpPr/>
          <p:nvPr/>
        </p:nvSpPr>
        <p:spPr>
          <a:xfrm>
            <a:off x="1403648" y="2133600"/>
            <a:ext cx="6858000" cy="2590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CanUp">
              <a:avLst/>
            </a:prstTxWarp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>
              <a:defRPr/>
            </a:pPr>
            <a:r>
              <a:rPr lang="vi-VN" sz="6000" kern="10" dirty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8100000" algn="ctr" rotWithShape="0">
                    <a:srgbClr val="868686">
                      <a:alpha val="50000"/>
                    </a:srgbClr>
                  </a:outerShdw>
                </a:effectLst>
                <a:latin typeface="+mj-lt"/>
              </a:rPr>
              <a:t>Một phần hai</a:t>
            </a:r>
            <a:endParaRPr lang="en-US" sz="6000" kern="10" dirty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8100000" algn="ctr" rotWithShape="0">
                  <a:srgbClr val="868686">
                    <a:alpha val="50000"/>
                  </a:srgbClr>
                </a:outerShdw>
              </a:effectLst>
              <a:latin typeface="+mj-lt"/>
            </a:endParaRPr>
          </a:p>
        </p:txBody>
      </p:sp>
      <p:grpSp>
        <p:nvGrpSpPr>
          <p:cNvPr id="13" name="Group 80">
            <a:extLst>
              <a:ext uri="{FF2B5EF4-FFF2-40B4-BE49-F238E27FC236}">
                <a16:creationId xmlns:a16="http://schemas.microsoft.com/office/drawing/2014/main" xmlns="" id="{4985800D-4E5D-4D57-8FFA-BF647FFAE4DC}"/>
              </a:ext>
            </a:extLst>
          </p:cNvPr>
          <p:cNvGrpSpPr>
            <a:grpSpLocks/>
          </p:cNvGrpSpPr>
          <p:nvPr/>
        </p:nvGrpSpPr>
        <p:grpSpPr bwMode="auto">
          <a:xfrm>
            <a:off x="59652" y="5078531"/>
            <a:ext cx="1828800" cy="1371600"/>
            <a:chOff x="2151" y="3024"/>
            <a:chExt cx="1017" cy="1229"/>
          </a:xfrm>
        </p:grpSpPr>
        <p:pic>
          <p:nvPicPr>
            <p:cNvPr id="14" name="Picture 81" descr="Hinh dong">
              <a:extLst>
                <a:ext uri="{FF2B5EF4-FFF2-40B4-BE49-F238E27FC236}">
                  <a16:creationId xmlns:a16="http://schemas.microsoft.com/office/drawing/2014/main" xmlns="" id="{E8AF1FFB-2AF5-470E-9A9B-6268BD3F0C2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" name="Group 82">
              <a:extLst>
                <a:ext uri="{FF2B5EF4-FFF2-40B4-BE49-F238E27FC236}">
                  <a16:creationId xmlns:a16="http://schemas.microsoft.com/office/drawing/2014/main" xmlns="" id="{9266B8C2-7378-441D-B2F6-CC38B56BAD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16" name="Picture 83" descr="Hinh dong">
                <a:extLst>
                  <a:ext uri="{FF2B5EF4-FFF2-40B4-BE49-F238E27FC236}">
                    <a16:creationId xmlns:a16="http://schemas.microsoft.com/office/drawing/2014/main" xmlns="" id="{CBBFC32B-47C3-4096-905E-6D47DFB4690B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84" descr="Hinh dong">
                <a:extLst>
                  <a:ext uri="{FF2B5EF4-FFF2-40B4-BE49-F238E27FC236}">
                    <a16:creationId xmlns:a16="http://schemas.microsoft.com/office/drawing/2014/main" xmlns="" id="{79D0A2C3-753C-4964-AD92-560B0970A2D9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85" descr="Hinh dong">
                <a:extLst>
                  <a:ext uri="{FF2B5EF4-FFF2-40B4-BE49-F238E27FC236}">
                    <a16:creationId xmlns:a16="http://schemas.microsoft.com/office/drawing/2014/main" xmlns="" id="{4C79EB60-D786-4D2B-848B-C75371EF3BD1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86" descr="Hinh dong">
                <a:extLst>
                  <a:ext uri="{FF2B5EF4-FFF2-40B4-BE49-F238E27FC236}">
                    <a16:creationId xmlns:a16="http://schemas.microsoft.com/office/drawing/2014/main" xmlns="" id="{AC9930C4-C315-4C09-925B-3B4D8C183B8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20" name="Group 80">
            <a:extLst>
              <a:ext uri="{FF2B5EF4-FFF2-40B4-BE49-F238E27FC236}">
                <a16:creationId xmlns:a16="http://schemas.microsoft.com/office/drawing/2014/main" xmlns="" id="{82D608DD-8BFC-42DD-A06E-0060AAAB5855}"/>
              </a:ext>
            </a:extLst>
          </p:cNvPr>
          <p:cNvGrpSpPr>
            <a:grpSpLocks/>
          </p:cNvGrpSpPr>
          <p:nvPr/>
        </p:nvGrpSpPr>
        <p:grpSpPr bwMode="auto">
          <a:xfrm>
            <a:off x="7243125" y="5343928"/>
            <a:ext cx="1828800" cy="1371600"/>
            <a:chOff x="2151" y="3024"/>
            <a:chExt cx="1017" cy="1229"/>
          </a:xfrm>
        </p:grpSpPr>
        <p:pic>
          <p:nvPicPr>
            <p:cNvPr id="21" name="Picture 81" descr="Hinh dong">
              <a:extLst>
                <a:ext uri="{FF2B5EF4-FFF2-40B4-BE49-F238E27FC236}">
                  <a16:creationId xmlns:a16="http://schemas.microsoft.com/office/drawing/2014/main" xmlns="" id="{66A1EC7E-F10A-4406-88C6-0B8EB166F27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2" name="Group 82">
              <a:extLst>
                <a:ext uri="{FF2B5EF4-FFF2-40B4-BE49-F238E27FC236}">
                  <a16:creationId xmlns:a16="http://schemas.microsoft.com/office/drawing/2014/main" xmlns="" id="{2E7E90B3-EBF5-41B6-A6C4-DFAE339FDC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23" name="Picture 83" descr="Hinh dong">
                <a:extLst>
                  <a:ext uri="{FF2B5EF4-FFF2-40B4-BE49-F238E27FC236}">
                    <a16:creationId xmlns:a16="http://schemas.microsoft.com/office/drawing/2014/main" xmlns="" id="{97FEFE9B-753E-4FAA-877B-5B64683D5363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84" descr="Hinh dong">
                <a:extLst>
                  <a:ext uri="{FF2B5EF4-FFF2-40B4-BE49-F238E27FC236}">
                    <a16:creationId xmlns:a16="http://schemas.microsoft.com/office/drawing/2014/main" xmlns="" id="{C939FFB9-7E8F-4F0C-86DF-6275F206A460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85" descr="Hinh dong">
                <a:extLst>
                  <a:ext uri="{FF2B5EF4-FFF2-40B4-BE49-F238E27FC236}">
                    <a16:creationId xmlns:a16="http://schemas.microsoft.com/office/drawing/2014/main" xmlns="" id="{1BB9663A-6FDE-4A63-B80C-11ACDCFCF06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86" descr="Hinh dong">
                <a:extLst>
                  <a:ext uri="{FF2B5EF4-FFF2-40B4-BE49-F238E27FC236}">
                    <a16:creationId xmlns:a16="http://schemas.microsoft.com/office/drawing/2014/main" xmlns="" id="{7F8B78EA-3236-4DED-88E7-6595827F5845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27" name="Group 80">
            <a:extLst>
              <a:ext uri="{FF2B5EF4-FFF2-40B4-BE49-F238E27FC236}">
                <a16:creationId xmlns:a16="http://schemas.microsoft.com/office/drawing/2014/main" xmlns="" id="{D7A8615A-5D1F-4D91-806D-EC758441645C}"/>
              </a:ext>
            </a:extLst>
          </p:cNvPr>
          <p:cNvGrpSpPr>
            <a:grpSpLocks/>
          </p:cNvGrpSpPr>
          <p:nvPr/>
        </p:nvGrpSpPr>
        <p:grpSpPr bwMode="auto">
          <a:xfrm>
            <a:off x="5593069" y="4952589"/>
            <a:ext cx="1557337" cy="1117600"/>
            <a:chOff x="2151" y="3024"/>
            <a:chExt cx="1017" cy="1229"/>
          </a:xfrm>
        </p:grpSpPr>
        <p:pic>
          <p:nvPicPr>
            <p:cNvPr id="28" name="Picture 81" descr="Hinh dong">
              <a:extLst>
                <a:ext uri="{FF2B5EF4-FFF2-40B4-BE49-F238E27FC236}">
                  <a16:creationId xmlns:a16="http://schemas.microsoft.com/office/drawing/2014/main" xmlns="" id="{873DEFE9-D309-4855-9AC0-2AFA32A482B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9" name="Group 82">
              <a:extLst>
                <a:ext uri="{FF2B5EF4-FFF2-40B4-BE49-F238E27FC236}">
                  <a16:creationId xmlns:a16="http://schemas.microsoft.com/office/drawing/2014/main" xmlns="" id="{D237254B-6EDD-4AB9-AD87-4BA8B55348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30" name="Picture 83" descr="Hinh dong">
                <a:extLst>
                  <a:ext uri="{FF2B5EF4-FFF2-40B4-BE49-F238E27FC236}">
                    <a16:creationId xmlns:a16="http://schemas.microsoft.com/office/drawing/2014/main" xmlns="" id="{705C245B-9DDF-4B5A-B34C-768FE03729B5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84" descr="Hinh dong">
                <a:extLst>
                  <a:ext uri="{FF2B5EF4-FFF2-40B4-BE49-F238E27FC236}">
                    <a16:creationId xmlns:a16="http://schemas.microsoft.com/office/drawing/2014/main" xmlns="" id="{74665C96-703A-4968-A7F2-9856BD5CA7B9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85" descr="Hinh dong">
                <a:extLst>
                  <a:ext uri="{FF2B5EF4-FFF2-40B4-BE49-F238E27FC236}">
                    <a16:creationId xmlns:a16="http://schemas.microsoft.com/office/drawing/2014/main" xmlns="" id="{8C743C24-64EA-4156-9590-76C7636F078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86" descr="Hinh dong">
                <a:extLst>
                  <a:ext uri="{FF2B5EF4-FFF2-40B4-BE49-F238E27FC236}">
                    <a16:creationId xmlns:a16="http://schemas.microsoft.com/office/drawing/2014/main" xmlns="" id="{A85D4EAE-4B4C-49C0-A0A4-F75868E44C00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34" name="Group 80">
            <a:extLst>
              <a:ext uri="{FF2B5EF4-FFF2-40B4-BE49-F238E27FC236}">
                <a16:creationId xmlns:a16="http://schemas.microsoft.com/office/drawing/2014/main" xmlns="" id="{0F0E5DD2-ECC7-4ED0-BA3C-9510A58475FC}"/>
              </a:ext>
            </a:extLst>
          </p:cNvPr>
          <p:cNvGrpSpPr>
            <a:grpSpLocks/>
          </p:cNvGrpSpPr>
          <p:nvPr/>
        </p:nvGrpSpPr>
        <p:grpSpPr bwMode="auto">
          <a:xfrm>
            <a:off x="3845481" y="5681283"/>
            <a:ext cx="1693862" cy="1066800"/>
            <a:chOff x="2151" y="3024"/>
            <a:chExt cx="1017" cy="1229"/>
          </a:xfrm>
        </p:grpSpPr>
        <p:pic>
          <p:nvPicPr>
            <p:cNvPr id="35" name="Picture 81" descr="Hinh dong">
              <a:extLst>
                <a:ext uri="{FF2B5EF4-FFF2-40B4-BE49-F238E27FC236}">
                  <a16:creationId xmlns:a16="http://schemas.microsoft.com/office/drawing/2014/main" xmlns="" id="{E22E7107-749F-4765-A2F5-E08024D791A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6" name="Group 82">
              <a:extLst>
                <a:ext uri="{FF2B5EF4-FFF2-40B4-BE49-F238E27FC236}">
                  <a16:creationId xmlns:a16="http://schemas.microsoft.com/office/drawing/2014/main" xmlns="" id="{9CF6A673-6EA1-4053-B5B6-0197966AD3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37" name="Picture 83" descr="Hinh dong">
                <a:extLst>
                  <a:ext uri="{FF2B5EF4-FFF2-40B4-BE49-F238E27FC236}">
                    <a16:creationId xmlns:a16="http://schemas.microsoft.com/office/drawing/2014/main" xmlns="" id="{B28BF139-8A88-4B89-9B37-C115735EE35E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84" descr="Hinh dong">
                <a:extLst>
                  <a:ext uri="{FF2B5EF4-FFF2-40B4-BE49-F238E27FC236}">
                    <a16:creationId xmlns:a16="http://schemas.microsoft.com/office/drawing/2014/main" xmlns="" id="{5F2C710A-9970-4438-8E4C-3E1EC9ED5AB6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9" name="Picture 85" descr="Hinh dong">
                <a:extLst>
                  <a:ext uri="{FF2B5EF4-FFF2-40B4-BE49-F238E27FC236}">
                    <a16:creationId xmlns:a16="http://schemas.microsoft.com/office/drawing/2014/main" xmlns="" id="{4681BB39-7CB4-4EE0-9D83-45CE7A24F3F1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0" name="Picture 86" descr="Hinh dong">
                <a:extLst>
                  <a:ext uri="{FF2B5EF4-FFF2-40B4-BE49-F238E27FC236}">
                    <a16:creationId xmlns:a16="http://schemas.microsoft.com/office/drawing/2014/main" xmlns="" id="{B53E7012-8B4B-4608-B6C9-8856FEFE9AA6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xmlns="" val="686274137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 xmlns="">
        <p14:playEvt time="170" objId="3"/>
        <p14:stopEvt time="12337" objId="3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835696" y="136525"/>
            <a:ext cx="5592279" cy="211263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CanUp">
              <a:avLst/>
            </a:prstTxWarp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>
              <a:defRPr/>
            </a:pPr>
            <a:r>
              <a:rPr lang="en-US" sz="6000" kern="10" dirty="0" err="1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8100000" algn="ctr" rotWithShape="0">
                    <a:srgbClr val="868686">
                      <a:alpha val="50000"/>
                    </a:srgbClr>
                  </a:outerShdw>
                </a:effectLst>
                <a:latin typeface="+mj-lt"/>
              </a:rPr>
              <a:t>MỤC</a:t>
            </a:r>
            <a:r>
              <a:rPr lang="en-US" sz="6000" kern="10" dirty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8100000" algn="ctr" rotWithShape="0">
                    <a:srgbClr val="868686">
                      <a:alpha val="50000"/>
                    </a:srgbClr>
                  </a:outerShdw>
                </a:effectLst>
                <a:latin typeface="+mj-lt"/>
              </a:rPr>
              <a:t> </a:t>
            </a:r>
            <a:r>
              <a:rPr lang="en-US" sz="6000" kern="10" dirty="0" err="1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8100000" algn="ctr" rotWithShape="0">
                    <a:srgbClr val="868686">
                      <a:alpha val="50000"/>
                    </a:srgbClr>
                  </a:outerShdw>
                </a:effectLst>
                <a:latin typeface="+mj-lt"/>
              </a:rPr>
              <a:t>TIÊU</a:t>
            </a:r>
            <a:endParaRPr lang="en-US" sz="6000" kern="10" dirty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8100000" algn="ctr" rotWithShape="0">
                  <a:srgbClr val="868686">
                    <a:alpha val="50000"/>
                  </a:srgbClr>
                </a:outerShdw>
              </a:effectLst>
              <a:latin typeface="+mj-lt"/>
            </a:endParaRPr>
          </a:p>
        </p:txBody>
      </p:sp>
      <p:sp>
        <p:nvSpPr>
          <p:cNvPr id="5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1338" y="6478588"/>
            <a:ext cx="1897062" cy="242887"/>
          </a:xfrm>
        </p:spPr>
        <p:txBody>
          <a:bodyPr/>
          <a:lstStyle/>
          <a:p>
            <a:pPr algn="l">
              <a:defRPr/>
            </a:pPr>
            <a:r>
              <a:rPr lang="en-US"/>
              <a:t>www.themegallery.com</a:t>
            </a:r>
          </a:p>
        </p:txBody>
      </p:sp>
      <p:pic>
        <p:nvPicPr>
          <p:cNvPr id="8198" name="Picture 8" descr="Pictur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18400" y="5027613"/>
            <a:ext cx="1625600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6D07675-6E87-46E8-80E7-B1FD0526D2C1}"/>
              </a:ext>
            </a:extLst>
          </p:cNvPr>
          <p:cNvSpPr/>
          <p:nvPr/>
        </p:nvSpPr>
        <p:spPr>
          <a:xfrm>
            <a:off x="1043608" y="2708920"/>
            <a:ext cx="720080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Nhận biết “một phần hai”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32C47B8-C4B1-45A2-AD52-C74E45D08D0D}"/>
                  </a:ext>
                </a:extLst>
              </p:cNvPr>
              <p:cNvSpPr/>
              <p:nvPr/>
            </p:nvSpPr>
            <p:spPr>
              <a:xfrm>
                <a:off x="1043608" y="3890412"/>
                <a:ext cx="7200800" cy="1149797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- Biết viết và đọc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5" name="Rectangle 34">
                <a:extLst>
                  <a:ext uri="{FF2B5EF4-FFF2-40B4-BE49-F238E27FC236}">
                    <a16:creationId xmlns:a14="http://schemas.microsoft.com/office/drawing/2010/main" xmlns:a16="http://schemas.microsoft.com/office/drawing/2014/main" xmlns="" id="{232C47B8-C4B1-45A2-AD52-C74E45D08D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890412"/>
                <a:ext cx="7200800" cy="1149797"/>
              </a:xfrm>
              <a:prstGeom prst="rect">
                <a:avLst/>
              </a:prstGeom>
              <a:blipFill rotWithShape="0">
                <a:blip r:embed="rId5"/>
                <a:stretch>
                  <a:fillRect l="-1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ransition advClick="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5" grpId="0" animBg="1"/>
    </p:bldLst>
  </p:timing>
  <p:extLst mod="1">
    <p:ext uri="{E180D4A7-C9FB-4DFB-919C-405C955672EB}">
      <p14:showEvtLst xmlns:p14="http://schemas.microsoft.com/office/powerpoint/2010/main" xmlns="">
        <p14:playEvt time="2" objId="2"/>
        <p14:stopEvt time="14004" objId="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2701057" y="1887215"/>
            <a:ext cx="70978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none" dirty="0">
                <a:latin typeface="Times New Roman" pitchFamily="18" charset="0"/>
                <a:cs typeface="Times New Roman" pitchFamily="18" charset="0"/>
              </a:rPr>
              <a:t>Chia hình vuông thành hai phần bằng nhau</a:t>
            </a:r>
            <a:r>
              <a:rPr lang="en-US" sz="2400" b="1" u="none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2742807" y="2463279"/>
            <a:ext cx="7445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none" dirty="0">
                <a:latin typeface="Times New Roman" pitchFamily="18" charset="0"/>
                <a:cs typeface="Times New Roman" pitchFamily="18" charset="0"/>
              </a:rPr>
              <a:t>Lấy một phần, được một phần hai hình vuông</a:t>
            </a:r>
            <a:r>
              <a:rPr lang="en-US" sz="2400" b="1" u="none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59832" y="652636"/>
            <a:ext cx="44497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4000" b="1" u="none" dirty="0">
                <a:solidFill>
                  <a:srgbClr val="FF0000"/>
                </a:solidFill>
                <a:latin typeface="VNI-Times" pitchFamily="2" charset="0"/>
              </a:rPr>
              <a:t>Một phần hai</a:t>
            </a:r>
            <a:endParaRPr lang="en-US" sz="4000" b="1" u="none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366936" y="2316088"/>
            <a:ext cx="1828800" cy="1905000"/>
          </a:xfrm>
          <a:prstGeom prst="rect">
            <a:avLst/>
          </a:prstGeom>
          <a:solidFill>
            <a:srgbClr val="FFCC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6" name="Line 10"/>
          <p:cNvSpPr>
            <a:spLocks noChangeShapeType="1"/>
          </p:cNvSpPr>
          <p:nvPr/>
        </p:nvSpPr>
        <p:spPr bwMode="auto">
          <a:xfrm flipV="1">
            <a:off x="389161" y="2338313"/>
            <a:ext cx="1752600" cy="1851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7" name="AutoShape 11"/>
          <p:cNvSpPr>
            <a:spLocks noChangeArrowheads="1"/>
          </p:cNvSpPr>
          <p:nvPr/>
        </p:nvSpPr>
        <p:spPr bwMode="auto">
          <a:xfrm rot="5400000">
            <a:off x="328836" y="2322438"/>
            <a:ext cx="1905000" cy="1828800"/>
          </a:xfrm>
          <a:prstGeom prst="rtTriangle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14586" y="2611363"/>
            <a:ext cx="514350" cy="909638"/>
            <a:chOff x="816" y="1552"/>
            <a:chExt cx="324" cy="573"/>
          </a:xfrm>
        </p:grpSpPr>
        <p:sp>
          <p:nvSpPr>
            <p:cNvPr id="12322" name="Line 13"/>
            <p:cNvSpPr>
              <a:spLocks noChangeShapeType="1"/>
            </p:cNvSpPr>
            <p:nvPr/>
          </p:nvSpPr>
          <p:spPr bwMode="auto">
            <a:xfrm>
              <a:off x="861" y="1846"/>
              <a:ext cx="17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Text Box 14"/>
            <p:cNvSpPr txBox="1">
              <a:spLocks noChangeArrowheads="1"/>
            </p:cNvSpPr>
            <p:nvPr/>
          </p:nvSpPr>
          <p:spPr bwMode="auto">
            <a:xfrm>
              <a:off x="816" y="1552"/>
              <a:ext cx="31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u="none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324" name="Text Box 15"/>
            <p:cNvSpPr txBox="1">
              <a:spLocks noChangeArrowheads="1"/>
            </p:cNvSpPr>
            <p:nvPr/>
          </p:nvSpPr>
          <p:spPr bwMode="auto">
            <a:xfrm>
              <a:off x="826" y="1798"/>
              <a:ext cx="31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u="none">
                  <a:solidFill>
                    <a:srgbClr val="FF0000"/>
                  </a:solidFill>
                </a:rPr>
                <a:t>2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509936" y="3154288"/>
            <a:ext cx="498475" cy="931863"/>
            <a:chOff x="1344" y="1968"/>
            <a:chExt cx="314" cy="587"/>
          </a:xfrm>
        </p:grpSpPr>
        <p:sp>
          <p:nvSpPr>
            <p:cNvPr id="12319" name="Text Box 17"/>
            <p:cNvSpPr txBox="1">
              <a:spLocks noChangeArrowheads="1"/>
            </p:cNvSpPr>
            <p:nvPr/>
          </p:nvSpPr>
          <p:spPr bwMode="auto">
            <a:xfrm>
              <a:off x="1344" y="1968"/>
              <a:ext cx="31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u="none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320" name="Line 18"/>
            <p:cNvSpPr>
              <a:spLocks noChangeShapeType="1"/>
            </p:cNvSpPr>
            <p:nvPr/>
          </p:nvSpPr>
          <p:spPr bwMode="auto">
            <a:xfrm>
              <a:off x="1344" y="2255"/>
              <a:ext cx="25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Text Box 19"/>
            <p:cNvSpPr txBox="1">
              <a:spLocks noChangeArrowheads="1"/>
            </p:cNvSpPr>
            <p:nvPr/>
          </p:nvSpPr>
          <p:spPr bwMode="auto">
            <a:xfrm>
              <a:off x="1344" y="2228"/>
              <a:ext cx="31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u="none">
                  <a:solidFill>
                    <a:srgbClr val="FF0000"/>
                  </a:solidFill>
                </a:rPr>
                <a:t>2</a:t>
              </a:r>
            </a:p>
          </p:txBody>
        </p:sp>
      </p:grp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2701057" y="3050964"/>
            <a:ext cx="5410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r>
              <a:rPr lang="vi-VN" sz="2800" b="1" u="none" dirty="0">
                <a:latin typeface="+mj-lt"/>
              </a:rPr>
              <a:t>Một phần hai còn gọi </a:t>
            </a:r>
            <a:r>
              <a:rPr lang="en-US" sz="2800" b="1" u="none" dirty="0">
                <a:latin typeface="+mj-lt"/>
              </a:rPr>
              <a:t>l</a:t>
            </a:r>
            <a:r>
              <a:rPr lang="vi-VN" sz="2800" b="1" u="none" dirty="0">
                <a:latin typeface="+mj-lt"/>
              </a:rPr>
              <a:t>à một nửa</a:t>
            </a:r>
            <a:endParaRPr lang="en-US" sz="2800" b="1" u="none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307" name="Rectangle 11"/>
          <p:cNvSpPr>
            <a:spLocks noChangeArrowheads="1"/>
          </p:cNvSpPr>
          <p:nvPr/>
        </p:nvSpPr>
        <p:spPr bwMode="auto">
          <a:xfrm>
            <a:off x="603250" y="0"/>
            <a:ext cx="822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vi-VN" sz="3600" b="1" u="none" dirty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308" name="Picture 11" descr="nhungbonghoanh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0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11" descr="nhungbonghoanh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0" name="Picture 11" descr="nhungbonghoanh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18807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1" name="Picture 11" descr="nhungbonghoanh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18807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58355589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750" fill="hold"/>
                                        <p:tgtEl>
                                          <p:spTgt spid="12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59" grpId="0"/>
      <p:bldP spid="12292" grpId="0"/>
      <p:bldP spid="96265" grpId="0" animBg="1"/>
      <p:bldP spid="96266" grpId="0" animBg="1"/>
      <p:bldP spid="96267" grpId="0" animBg="1"/>
      <p:bldP spid="96276" grpId="0"/>
    </p:bldLst>
  </p:timing>
  <p:extLst mod="1">
    <p:ext uri="{E180D4A7-C9FB-4DFB-919C-405C955672EB}">
      <p14:showEvtLst xmlns:p14="http://schemas.microsoft.com/office/powerpoint/2010/main" xmlns="">
        <p14:playEvt time="234" objId="4"/>
        <p14:stopEvt time="36823" objId="4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9603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9226081"/>
              </p:ext>
            </p:extLst>
          </p:nvPr>
        </p:nvGraphicFramePr>
        <p:xfrm>
          <a:off x="3048000" y="1524000"/>
          <a:ext cx="2895600" cy="4667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048000" y="3886200"/>
            <a:ext cx="2895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0" y="2133600"/>
            <a:ext cx="289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38600" y="1676400"/>
            <a:ext cx="1447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38600" y="3962400"/>
            <a:ext cx="1447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7693717"/>
              </p:ext>
            </p:extLst>
          </p:nvPr>
        </p:nvGraphicFramePr>
        <p:xfrm>
          <a:off x="5943600" y="1524000"/>
          <a:ext cx="2895600" cy="4667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5943600" y="2133600"/>
            <a:ext cx="289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632352"/>
              </p:ext>
            </p:extLst>
          </p:nvPr>
        </p:nvGraphicFramePr>
        <p:xfrm>
          <a:off x="164232" y="1524000"/>
          <a:ext cx="2895600" cy="4667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18" name="Straight Connector 17"/>
          <p:cNvCxnSpPr>
            <a:cxnSpLocks/>
          </p:cNvCxnSpPr>
          <p:nvPr/>
        </p:nvCxnSpPr>
        <p:spPr>
          <a:xfrm>
            <a:off x="253792" y="3876120"/>
            <a:ext cx="8610600" cy="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3886200"/>
            <a:ext cx="2895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 rot="5400000" flipH="1" flipV="1">
            <a:off x="753586" y="3863737"/>
            <a:ext cx="4648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8600" y="2133600"/>
            <a:ext cx="289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657600" y="282714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81600" y="312003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0" y="3048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0187924C-0C04-48F0-BB8B-13247234BF79}"/>
              </a:ext>
            </a:extLst>
          </p:cNvPr>
          <p:cNvCxnSpPr/>
          <p:nvPr/>
        </p:nvCxnSpPr>
        <p:spPr>
          <a:xfrm rot="5400000" flipH="1" flipV="1">
            <a:off x="3615258" y="3897178"/>
            <a:ext cx="4648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15405" y="3908400"/>
            <a:ext cx="2209800" cy="1588"/>
          </a:xfrm>
          <a:prstGeom prst="line">
            <a:avLst/>
          </a:prstGeom>
          <a:ln w="889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6" grpId="0"/>
      <p:bldP spid="29" grpId="0"/>
      <p:bldP spid="30" grpId="0"/>
    </p:bldLst>
  </p:timing>
  <p:extLst mod="1">
    <p:ext uri="{E180D4A7-C9FB-4DFB-919C-405C955672EB}">
      <p14:showEvtLst xmlns:p14="http://schemas.microsoft.com/office/powerpoint/2010/main" xmlns="">
        <p14:playEvt time="3" objId="2"/>
        <p14:stopEvt time="16999" objId="2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DDFBA274-73FB-4CB3-A1B5-4DEF4534D8BB}"/>
              </a:ext>
            </a:extLst>
          </p:cNvPr>
          <p:cNvSpPr/>
          <p:nvPr/>
        </p:nvSpPr>
        <p:spPr>
          <a:xfrm>
            <a:off x="419100" y="189255"/>
            <a:ext cx="7982272" cy="21596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Content Placeholder 67">
            <a:extLst>
              <a:ext uri="{FF2B5EF4-FFF2-40B4-BE49-F238E27FC236}">
                <a16:creationId xmlns:a16="http://schemas.microsoft.com/office/drawing/2014/main" xmlns="" id="{3104C815-E3C6-4FD0-93A6-C633B9B5A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118574" y="2708920"/>
            <a:ext cx="2413866" cy="2448858"/>
          </a:xfrm>
          <a:prstGeom prst="rect">
            <a:avLst/>
          </a:prstGeom>
        </p:spPr>
      </p:pic>
      <p:pic>
        <p:nvPicPr>
          <p:cNvPr id="26" name="Picture 11" descr="nhungbonghoanho">
            <a:extLst>
              <a:ext uri="{FF2B5EF4-FFF2-40B4-BE49-F238E27FC236}">
                <a16:creationId xmlns:a16="http://schemas.microsoft.com/office/drawing/2014/main" xmlns="" id="{DCA67472-8873-4D53-9242-3350E2CAE8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188074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1" descr="nhungbonghoanho">
            <a:extLst>
              <a:ext uri="{FF2B5EF4-FFF2-40B4-BE49-F238E27FC236}">
                <a16:creationId xmlns:a16="http://schemas.microsoft.com/office/drawing/2014/main" xmlns="" id="{8FBD6F07-00EE-4FA8-8E11-3BF2640E3F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18807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xmlns="" id="{07AB6A1A-EA9A-46C6-BDC9-D806C637E0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5068" y="2684782"/>
            <a:ext cx="2536157" cy="317396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xmlns="" id="{A8A1E000-43F3-4100-8452-D5D8C59B3E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561" y="2705350"/>
            <a:ext cx="2536158" cy="3003762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BB316857-5FB9-4057-ACF4-7FBA19386BC4}"/>
              </a:ext>
            </a:extLst>
          </p:cNvPr>
          <p:cNvSpPr txBox="1"/>
          <p:nvPr/>
        </p:nvSpPr>
        <p:spPr>
          <a:xfrm>
            <a:off x="1658966" y="5418137"/>
            <a:ext cx="44151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BBCF6624-AC55-45ED-B962-2F50E2601F25}"/>
              </a:ext>
            </a:extLst>
          </p:cNvPr>
          <p:cNvSpPr txBox="1"/>
          <p:nvPr/>
        </p:nvSpPr>
        <p:spPr>
          <a:xfrm>
            <a:off x="4297630" y="5418137"/>
            <a:ext cx="44151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8E76F66D-BBF3-44D9-B914-0086FF0D07DC}"/>
              </a:ext>
            </a:extLst>
          </p:cNvPr>
          <p:cNvSpPr txBox="1"/>
          <p:nvPr/>
        </p:nvSpPr>
        <p:spPr>
          <a:xfrm>
            <a:off x="7193642" y="5411316"/>
            <a:ext cx="44151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3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70E30C98-4F36-449E-A347-75C51F6027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7624" y="315626"/>
            <a:ext cx="6889204" cy="18823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366258710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 animBg="1"/>
    </p:bldLst>
  </p:timing>
  <p:extLst mod="1">
    <p:ext uri="{E180D4A7-C9FB-4DFB-919C-405C955672EB}">
      <p14:showEvtLst xmlns:p14="http://schemas.microsoft.com/office/powerpoint/2010/main" xmlns="">
        <p14:playEvt time="200" objId="2"/>
        <p14:stopEvt time="45616" objId="2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16944" y="2137048"/>
            <a:ext cx="1752600" cy="1652587"/>
          </a:xfrm>
          <a:prstGeom prst="rect">
            <a:avLst/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716944" y="2137048"/>
            <a:ext cx="914400" cy="1652587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2926744" y="2875235"/>
            <a:ext cx="914400" cy="914400"/>
          </a:xfrm>
          <a:prstGeom prst="rtTriangle">
            <a:avLst/>
          </a:prstGeom>
          <a:solidFill>
            <a:schemeClr val="hlink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5060344" y="2197373"/>
            <a:ext cx="1676400" cy="1592262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 rot="16200000">
            <a:off x="4683313" y="2574404"/>
            <a:ext cx="1592262" cy="838200"/>
          </a:xfrm>
          <a:prstGeom prst="rtTriangle">
            <a:avLst/>
          </a:prstGeom>
          <a:solidFill>
            <a:schemeClr val="folHlink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1250344" y="4094435"/>
            <a:ext cx="381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Ariston" pitchFamily="2" charset="0"/>
              </a:rPr>
              <a:t>A</a:t>
            </a: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3743738" y="4118248"/>
            <a:ext cx="381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Commerce" pitchFamily="2" charset="0"/>
              </a:rPr>
              <a:t>B</a:t>
            </a: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5746144" y="4098850"/>
            <a:ext cx="5029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Commerce" pitchFamily="2" charset="0"/>
              </a:rPr>
              <a:t>C</a:t>
            </a:r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7753809" y="4056692"/>
            <a:ext cx="762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VNI-Commerce" pitchFamily="2" charset="0"/>
              </a:rPr>
              <a:t>D</a:t>
            </a:r>
          </a:p>
        </p:txBody>
      </p:sp>
      <p:sp>
        <p:nvSpPr>
          <p:cNvPr id="17" name="Rectangle 46"/>
          <p:cNvSpPr>
            <a:spLocks noChangeArrowheads="1"/>
          </p:cNvSpPr>
          <p:nvPr/>
        </p:nvSpPr>
        <p:spPr bwMode="auto">
          <a:xfrm>
            <a:off x="716944" y="2144986"/>
            <a:ext cx="1752600" cy="1652587"/>
          </a:xfrm>
          <a:prstGeom prst="rect">
            <a:avLst/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47"/>
          <p:cNvSpPr>
            <a:spLocks noChangeArrowheads="1"/>
          </p:cNvSpPr>
          <p:nvPr/>
        </p:nvSpPr>
        <p:spPr bwMode="auto">
          <a:xfrm>
            <a:off x="716944" y="2144986"/>
            <a:ext cx="914400" cy="1652587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49"/>
          <p:cNvSpPr>
            <a:spLocks noChangeArrowheads="1"/>
          </p:cNvSpPr>
          <p:nvPr/>
        </p:nvSpPr>
        <p:spPr bwMode="auto">
          <a:xfrm>
            <a:off x="2926744" y="2883173"/>
            <a:ext cx="914400" cy="914400"/>
          </a:xfrm>
          <a:prstGeom prst="rtTriangle">
            <a:avLst/>
          </a:prstGeom>
          <a:solidFill>
            <a:schemeClr val="hlink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50"/>
          <p:cNvSpPr>
            <a:spLocks noChangeArrowheads="1"/>
          </p:cNvSpPr>
          <p:nvPr/>
        </p:nvSpPr>
        <p:spPr bwMode="auto">
          <a:xfrm>
            <a:off x="5060344" y="2205311"/>
            <a:ext cx="1676400" cy="1592262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51"/>
          <p:cNvSpPr>
            <a:spLocks noChangeArrowheads="1"/>
          </p:cNvSpPr>
          <p:nvPr/>
        </p:nvSpPr>
        <p:spPr bwMode="auto">
          <a:xfrm rot="16200000">
            <a:off x="4683313" y="2582342"/>
            <a:ext cx="1592262" cy="838200"/>
          </a:xfrm>
          <a:prstGeom prst="rtTriangle">
            <a:avLst/>
          </a:prstGeom>
          <a:solidFill>
            <a:schemeClr val="folHlink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54"/>
          <p:cNvSpPr txBox="1">
            <a:spLocks noChangeArrowheads="1"/>
          </p:cNvSpPr>
          <p:nvPr/>
        </p:nvSpPr>
        <p:spPr bwMode="auto">
          <a:xfrm>
            <a:off x="5746144" y="4106787"/>
            <a:ext cx="5029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Commerce" pitchFamily="2" charset="0"/>
              </a:rPr>
              <a:t>C</a:t>
            </a:r>
          </a:p>
        </p:txBody>
      </p:sp>
      <p:sp>
        <p:nvSpPr>
          <p:cNvPr id="25" name="Rectangle 56"/>
          <p:cNvSpPr>
            <a:spLocks noChangeArrowheads="1"/>
          </p:cNvSpPr>
          <p:nvPr/>
        </p:nvSpPr>
        <p:spPr bwMode="auto">
          <a:xfrm>
            <a:off x="716944" y="2137048"/>
            <a:ext cx="1752600" cy="16525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57"/>
          <p:cNvSpPr>
            <a:spLocks noChangeArrowheads="1"/>
          </p:cNvSpPr>
          <p:nvPr/>
        </p:nvSpPr>
        <p:spPr bwMode="auto">
          <a:xfrm>
            <a:off x="716944" y="2152923"/>
            <a:ext cx="914400" cy="1652587"/>
          </a:xfrm>
          <a:prstGeom prst="rect">
            <a:avLst/>
          </a:prstGeom>
          <a:solidFill>
            <a:srgbClr val="0070C0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58"/>
          <p:cNvSpPr>
            <a:spLocks noChangeArrowheads="1"/>
          </p:cNvSpPr>
          <p:nvPr/>
        </p:nvSpPr>
        <p:spPr bwMode="auto">
          <a:xfrm>
            <a:off x="2926744" y="2137048"/>
            <a:ext cx="1752600" cy="16525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59"/>
          <p:cNvSpPr>
            <a:spLocks noChangeArrowheads="1"/>
          </p:cNvSpPr>
          <p:nvPr/>
        </p:nvSpPr>
        <p:spPr bwMode="auto">
          <a:xfrm>
            <a:off x="2926744" y="2891110"/>
            <a:ext cx="914400" cy="914400"/>
          </a:xfrm>
          <a:prstGeom prst="rtTriangle">
            <a:avLst/>
          </a:prstGeom>
          <a:solidFill>
            <a:schemeClr val="hlink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60"/>
          <p:cNvSpPr>
            <a:spLocks noChangeArrowheads="1"/>
          </p:cNvSpPr>
          <p:nvPr/>
        </p:nvSpPr>
        <p:spPr bwMode="auto">
          <a:xfrm>
            <a:off x="5060344" y="2213248"/>
            <a:ext cx="1676400" cy="1592262"/>
          </a:xfrm>
          <a:prstGeom prst="triangle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utoShape 61"/>
          <p:cNvSpPr>
            <a:spLocks noChangeArrowheads="1"/>
          </p:cNvSpPr>
          <p:nvPr/>
        </p:nvSpPr>
        <p:spPr bwMode="auto">
          <a:xfrm rot="16200000">
            <a:off x="4683313" y="2590279"/>
            <a:ext cx="1592262" cy="838200"/>
          </a:xfrm>
          <a:prstGeom prst="rtTriangle">
            <a:avLst/>
          </a:prstGeom>
          <a:solidFill>
            <a:srgbClr val="0070C0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122680" y="933212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8" name="Oval 37"/>
          <p:cNvSpPr/>
          <p:nvPr/>
        </p:nvSpPr>
        <p:spPr>
          <a:xfrm>
            <a:off x="7041544" y="2060848"/>
            <a:ext cx="1752600" cy="17526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>
            <a:cxnSpLocks/>
          </p:cNvCxnSpPr>
          <p:nvPr/>
        </p:nvCxnSpPr>
        <p:spPr>
          <a:xfrm rot="16200000" flipH="1">
            <a:off x="7270143" y="2365649"/>
            <a:ext cx="1239276" cy="123927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ubChord"/>
          <p:cNvSpPr>
            <a:spLocks noEditPoints="1" noChangeArrowheads="1"/>
          </p:cNvSpPr>
          <p:nvPr/>
        </p:nvSpPr>
        <p:spPr bwMode="auto">
          <a:xfrm rot="21323032">
            <a:off x="7029996" y="2142609"/>
            <a:ext cx="1687953" cy="1674733"/>
          </a:xfrm>
          <a:custGeom>
            <a:avLst/>
            <a:gdLst>
              <a:gd name="G0" fmla="+- 0 0 0"/>
              <a:gd name="G1" fmla="sin 10800 -8451942"/>
              <a:gd name="G2" fmla="cos 10800 -8451942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4008 w 21600"/>
              <a:gd name="T1" fmla="*/ 2402 h 21600"/>
              <a:gd name="T2" fmla="*/ 11222 w 21600"/>
              <a:gd name="T3" fmla="*/ 1041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4008" y="2402"/>
                </a:moveTo>
                <a:cubicBezTo>
                  <a:pt x="1473" y="4453"/>
                  <a:pt x="0" y="7539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0070C0"/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174144" y="4118248"/>
            <a:ext cx="624880" cy="70788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31844" y="4042048"/>
            <a:ext cx="73152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651144" y="4069793"/>
            <a:ext cx="7620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520EFC2-D02C-435E-8926-01818EC4FA0D}"/>
                  </a:ext>
                </a:extLst>
              </p:cNvPr>
              <p:cNvSpPr/>
              <p:nvPr/>
            </p:nvSpPr>
            <p:spPr>
              <a:xfrm>
                <a:off x="554179" y="4978191"/>
                <a:ext cx="8210872" cy="1805147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Khi</a:t>
                </a:r>
                <a:r>
                  <a:rPr lang="en-US" sz="3600" dirty="0">
                    <a:solidFill>
                      <a:srgbClr val="FFFF00"/>
                    </a:solidFill>
                  </a:rPr>
                  <a:t> chia </a:t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một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hình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để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lấy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thì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hai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phần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dirty="0" err="1">
                    <a:solidFill>
                      <a:srgbClr val="FFFF00"/>
                    </a:solidFill>
                  </a:rPr>
                  <a:t>ấy</a:t>
                </a:r>
                <a:r>
                  <a:rPr lang="en-US" sz="3600" dirty="0">
                    <a:solidFill>
                      <a:srgbClr val="FFFF00"/>
                    </a:solidFill>
                  </a:rPr>
                  <a:t/>
                </a:r>
                <a:r>
                  <a:rPr lang="en-US" sz="3600" b="1" i="1" dirty="0" err="1">
                    <a:solidFill>
                      <a:srgbClr val="FFFF00"/>
                    </a:solidFill>
                  </a:rPr>
                  <a:t>phải</a:t>
                </a:r>
                <a:r>
                  <a:rPr lang="en-US" sz="3600" b="1" i="1" dirty="0">
                    <a:solidFill>
                      <a:srgbClr val="FFFF00"/>
                    </a:solidFill>
                  </a:rPr>
                  <a:t/>
                </a:r>
                <a:r>
                  <a:rPr lang="en-US" sz="3600" b="1" i="1" dirty="0" err="1">
                    <a:solidFill>
                      <a:srgbClr val="FFFF00"/>
                    </a:solidFill>
                  </a:rPr>
                  <a:t>bằng</a:t>
                </a:r>
                <a:r>
                  <a:rPr lang="en-US" sz="3600" b="1" i="1" dirty="0">
                    <a:solidFill>
                      <a:srgbClr val="FFFF00"/>
                    </a:solidFill>
                  </a:rPr>
                  <a:t/>
                </a:r>
                <a:r>
                  <a:rPr lang="en-US" sz="3600" b="1" i="1" dirty="0" err="1">
                    <a:solidFill>
                      <a:srgbClr val="FFFF00"/>
                    </a:solidFill>
                  </a:rPr>
                  <a:t>nhau</a:t>
                </a:r>
                <a:r>
                  <a:rPr lang="en-US" sz="3600" b="1" i="1" dirty="0">
                    <a:solidFill>
                      <a:srgbClr val="FFFF00"/>
                    </a:solidFill>
                  </a:rPr>
                  <a:t/>
                </a:r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1520EFC2-D02C-435E-8926-01818EC4FA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79" y="4978191"/>
                <a:ext cx="8210872" cy="1805147"/>
              </a:xfrm>
              <a:prstGeom prst="rect">
                <a:avLst/>
              </a:prstGeom>
              <a:blipFill>
                <a:blip r:embed="rId5"/>
                <a:stretch>
                  <a:fillRect r="-37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 Box 6">
            <a:extLst>
              <a:ext uri="{FF2B5EF4-FFF2-40B4-BE49-F238E27FC236}">
                <a16:creationId xmlns:a16="http://schemas.microsoft.com/office/drawing/2014/main" xmlns="" id="{229A8A46-2B61-48B6-941E-E4B0E2F0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344" y="878391"/>
            <a:ext cx="47153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4" name="Text Box 7">
            <a:extLst>
              <a:ext uri="{FF2B5EF4-FFF2-40B4-BE49-F238E27FC236}">
                <a16:creationId xmlns:a16="http://schemas.microsoft.com/office/drawing/2014/main" xmlns="" id="{457E0A45-1883-492F-B1E8-C046C3ED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9865" y="1378457"/>
            <a:ext cx="37565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5" name="Line 8">
            <a:extLst>
              <a:ext uri="{FF2B5EF4-FFF2-40B4-BE49-F238E27FC236}">
                <a16:creationId xmlns:a16="http://schemas.microsoft.com/office/drawing/2014/main" xmlns="" id="{37AA0BAF-BA4F-42AD-A0FE-25432AB956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9912" y="1378457"/>
            <a:ext cx="3850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Click="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6" grpId="0" animBg="1"/>
      <p:bldP spid="2" grpId="0" animBg="1"/>
    </p:bldLst>
  </p:timing>
  <p:extLst mod="1">
    <p:ext uri="{E180D4A7-C9FB-4DFB-919C-405C955672EB}">
      <p14:showEvtLst xmlns:p14="http://schemas.microsoft.com/office/powerpoint/2010/main" xmlns="">
        <p14:playEvt time="12" objId="5"/>
        <p14:stopEvt time="64458" objId="5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381000" y="533400"/>
            <a:ext cx="7848600" cy="838200"/>
            <a:chOff x="816" y="960"/>
            <a:chExt cx="4944" cy="528"/>
          </a:xfrm>
        </p:grpSpPr>
        <p:sp>
          <p:nvSpPr>
            <p:cNvPr id="10244" name="Oval 4"/>
            <p:cNvSpPr>
              <a:spLocks noChangeArrowheads="1"/>
            </p:cNvSpPr>
            <p:nvPr/>
          </p:nvSpPr>
          <p:spPr bwMode="auto">
            <a:xfrm>
              <a:off x="816" y="1104"/>
              <a:ext cx="288" cy="288"/>
            </a:xfrm>
            <a:prstGeom prst="ellipse">
              <a:avLst/>
            </a:prstGeom>
            <a:solidFill>
              <a:srgbClr val="FFFF99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1152" y="1056"/>
              <a:ext cx="4608" cy="3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 err="1"/>
                <a:t>Hình</a:t>
              </a:r>
              <a:r>
                <a:rPr lang="en-US" sz="2800" dirty="0"/>
                <a:t> </a:t>
              </a:r>
              <a:r>
                <a:rPr lang="en-US" sz="2800" dirty="0" err="1"/>
                <a:t>nào</a:t>
              </a:r>
              <a:r>
                <a:rPr lang="en-US" sz="2800" dirty="0"/>
                <a:t> </a:t>
              </a:r>
              <a:r>
                <a:rPr lang="en-US" sz="2800" dirty="0" err="1"/>
                <a:t>có</a:t>
              </a:r>
              <a:r>
                <a:rPr lang="en-US" sz="2800" dirty="0"/>
                <a:t>         </a:t>
              </a:r>
              <a:r>
                <a:rPr lang="en-US" sz="2800" dirty="0" err="1"/>
                <a:t>số</a:t>
              </a:r>
              <a:r>
                <a:rPr lang="en-US" sz="2800" dirty="0"/>
                <a:t> ô </a:t>
              </a:r>
              <a:r>
                <a:rPr lang="en-US" sz="2800" dirty="0" err="1"/>
                <a:t>vuông</a:t>
              </a:r>
              <a:r>
                <a:rPr lang="en-US" sz="2800" dirty="0"/>
                <a:t> </a:t>
              </a:r>
              <a:r>
                <a:rPr lang="en-US" sz="2800" dirty="0" err="1"/>
                <a:t>đã</a:t>
              </a:r>
              <a:r>
                <a:rPr lang="en-US" sz="2800" dirty="0"/>
                <a:t> </a:t>
              </a:r>
              <a:r>
                <a:rPr lang="en-US" sz="2800" dirty="0" err="1"/>
                <a:t>tô</a:t>
              </a:r>
              <a:r>
                <a:rPr lang="en-US" sz="2800" dirty="0"/>
                <a:t> </a:t>
              </a:r>
              <a:r>
                <a:rPr lang="en-US" sz="2800" dirty="0" err="1"/>
                <a:t>màu</a:t>
              </a:r>
              <a:r>
                <a:rPr lang="en-US" sz="2800" dirty="0"/>
                <a:t>?</a:t>
              </a:r>
            </a:p>
          </p:txBody>
        </p:sp>
        <p:graphicFrame>
          <p:nvGraphicFramePr>
            <p:cNvPr id="10246" name="Object 6"/>
            <p:cNvGraphicFramePr>
              <a:graphicFrameLocks noChangeAspect="1"/>
            </p:cNvGraphicFramePr>
            <p:nvPr/>
          </p:nvGraphicFramePr>
          <p:xfrm>
            <a:off x="2448" y="960"/>
            <a:ext cx="205" cy="528"/>
          </p:xfrm>
          <a:graphic>
            <a:graphicData uri="http://schemas.openxmlformats.org/presentationml/2006/ole">
              <p:oleObj spid="_x0000_s22580" name="Equation" r:id="rId5" imgW="152334" imgH="393529" progId="Equation.DSMT4">
                <p:embed/>
              </p:oleObj>
            </a:graphicData>
          </a:graphic>
        </p:graphicFrame>
      </p:grp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133600" y="3230562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A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410200" y="32766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/>
              <a:t>B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410200" y="60960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D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362200" y="59436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C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2057400" y="3276600"/>
            <a:ext cx="609600" cy="533400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2286000" y="6027737"/>
            <a:ext cx="609600" cy="533400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10259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098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079875"/>
            <a:ext cx="2514600" cy="193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2" name="Picture 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783935"/>
            <a:ext cx="3048000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3" name="Picture 2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130425"/>
            <a:ext cx="1752600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9107607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nimBg="1"/>
      <p:bldP spid="10257" grpId="0" animBg="1"/>
    </p:bldLst>
  </p:timing>
  <p:extLst mod="1">
    <p:ext uri="{E180D4A7-C9FB-4DFB-919C-405C955672EB}">
      <p14:showEvtLst xmlns:p14="http://schemas.microsoft.com/office/powerpoint/2010/main" xmlns="">
        <p14:playEvt time="202" objId="2"/>
        <p14:stopEvt time="64414" objId="2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xmlns="" id="{4C323889-8820-412F-9DD1-7CF9C45902D1}"/>
              </a:ext>
            </a:extLst>
          </p:cNvPr>
          <p:cNvSpPr/>
          <p:nvPr/>
        </p:nvSpPr>
        <p:spPr>
          <a:xfrm>
            <a:off x="5064628" y="1983470"/>
            <a:ext cx="3015635" cy="3500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xmlns="" id="{9725D870-01DB-4592-AFBB-1F7526053193}"/>
              </a:ext>
            </a:extLst>
          </p:cNvPr>
          <p:cNvSpPr/>
          <p:nvPr/>
        </p:nvSpPr>
        <p:spPr>
          <a:xfrm>
            <a:off x="647752" y="2072763"/>
            <a:ext cx="3015635" cy="3500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97" name="Picture 20" descr="BD21318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799823"/>
            <a:ext cx="9144000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8" name="Picture 21" descr="BD21318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5543"/>
            <a:ext cx="9144000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57" name="Picture 29" descr="mo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589" t="60443" r="48045" b="37125"/>
          <a:stretch>
            <a:fillRect/>
          </a:stretch>
        </p:blipFill>
        <p:spPr bwMode="auto">
          <a:xfrm>
            <a:off x="5943600" y="66294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801" name="Oval 73"/>
          <p:cNvSpPr>
            <a:spLocks noChangeArrowheads="1"/>
          </p:cNvSpPr>
          <p:nvPr/>
        </p:nvSpPr>
        <p:spPr bwMode="auto">
          <a:xfrm>
            <a:off x="1263650" y="2133600"/>
            <a:ext cx="914400" cy="18288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pic>
        <p:nvPicPr>
          <p:cNvPr id="73802" name="Picture 74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343150"/>
            <a:ext cx="685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04" name="Picture 76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3622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05" name="Picture 77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1242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06" name="Picture 78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1242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07" name="Picture 79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0386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08" name="Picture 80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9624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09" name="Picture 81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7244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810" name="Picture 82" descr="elephant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648200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819" name="Oval 91"/>
          <p:cNvSpPr>
            <a:spLocks noChangeArrowheads="1"/>
          </p:cNvSpPr>
          <p:nvPr/>
        </p:nvSpPr>
        <p:spPr bwMode="auto">
          <a:xfrm>
            <a:off x="5064629" y="2070100"/>
            <a:ext cx="2755398" cy="1676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1" name="Line 100"/>
          <p:cNvSpPr>
            <a:spLocks noChangeShapeType="1"/>
          </p:cNvSpPr>
          <p:nvPr/>
        </p:nvSpPr>
        <p:spPr bwMode="auto">
          <a:xfrm>
            <a:off x="4495800" y="1905000"/>
            <a:ext cx="0" cy="49530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23" name="Picture 11" descr="nhungbonghoanho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18807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4" name="Picture 11" descr="nhungbonghoanho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0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" descr="dho">
            <a:extLst>
              <a:ext uri="{FF2B5EF4-FFF2-40B4-BE49-F238E27FC236}">
                <a16:creationId xmlns:a16="http://schemas.microsoft.com/office/drawing/2014/main" xmlns="" id="{22B94719-6632-4FC1-B83C-DBD80647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7820026" y="6070600"/>
            <a:ext cx="3048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58" name="Oval 13">
            <a:extLst>
              <a:ext uri="{FF2B5EF4-FFF2-40B4-BE49-F238E27FC236}">
                <a16:creationId xmlns:a16="http://schemas.microsoft.com/office/drawing/2014/main" xmlns="" id="{54D470EC-E579-4A24-A002-17C128BE4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652" y="5733256"/>
            <a:ext cx="838200" cy="838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4500" b="1" u="none">
                <a:solidFill>
                  <a:srgbClr val="00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59" name="Oval 14">
            <a:extLst>
              <a:ext uri="{FF2B5EF4-FFF2-40B4-BE49-F238E27FC236}">
                <a16:creationId xmlns:a16="http://schemas.microsoft.com/office/drawing/2014/main" xmlns="" id="{0E827505-110C-4810-9B55-38CA5854A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652" y="5733256"/>
            <a:ext cx="838200" cy="838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4500" b="1" u="none">
                <a:solidFill>
                  <a:srgbClr val="00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0" name="Oval 15">
            <a:extLst>
              <a:ext uri="{FF2B5EF4-FFF2-40B4-BE49-F238E27FC236}">
                <a16:creationId xmlns:a16="http://schemas.microsoft.com/office/drawing/2014/main" xmlns="" id="{43B70B30-441D-4664-A2E6-E638D4880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652" y="5733256"/>
            <a:ext cx="838200" cy="838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4500" b="1" u="none">
                <a:solidFill>
                  <a:srgbClr val="00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1" name="Oval 16">
            <a:extLst>
              <a:ext uri="{FF2B5EF4-FFF2-40B4-BE49-F238E27FC236}">
                <a16:creationId xmlns:a16="http://schemas.microsoft.com/office/drawing/2014/main" xmlns="" id="{6359A309-A7D4-4BCA-8AB8-BFEF0CFFC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652" y="5733256"/>
            <a:ext cx="838200" cy="838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4500" b="1" u="none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2" name="Oval 17">
            <a:extLst>
              <a:ext uri="{FF2B5EF4-FFF2-40B4-BE49-F238E27FC236}">
                <a16:creationId xmlns:a16="http://schemas.microsoft.com/office/drawing/2014/main" xmlns="" id="{7AF35E65-F8FF-4E51-BE87-34EE1CA94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652" y="5733256"/>
            <a:ext cx="838200" cy="838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4500" b="1" u="none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3" name="Oval 18">
            <a:extLst>
              <a:ext uri="{FF2B5EF4-FFF2-40B4-BE49-F238E27FC236}">
                <a16:creationId xmlns:a16="http://schemas.microsoft.com/office/drawing/2014/main" xmlns="" id="{C3F0B527-089E-4B89-9334-E6B974C69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652" y="5733256"/>
            <a:ext cx="838200" cy="838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4500" b="1" u="none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5" name="Text Box 40">
                <a:extLst>
                  <a:ext uri="{FF2B5EF4-FFF2-40B4-BE49-F238E27FC236}">
                    <a16:creationId xmlns:a16="http://schemas.microsoft.com/office/drawing/2014/main" id="{36B741DE-CEDE-44F1-A33B-66B1AF41FF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764704"/>
                <a:ext cx="9751507" cy="1017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vi-VN" sz="4000" b="1" u="none" dirty="0">
                    <a:latin typeface="+mj-lt"/>
                  </a:rPr>
                  <a:t>Hình nào</a:t>
                </a:r>
                <a:r>
                  <a:rPr lang="en-US" sz="4000" b="1" u="none" dirty="0">
                    <a:latin typeface="+mj-lt"/>
                  </a:rPr>
                  <a:t/>
                </a:r>
                <a:r>
                  <a:rPr lang="en-US" sz="4000" b="1" u="none" dirty="0" err="1">
                    <a:latin typeface="+mj-lt"/>
                  </a:rPr>
                  <a:t>có</a:t>
                </a:r>
                <a:r>
                  <a:rPr lang="en-US" sz="4000" b="1" u="none" dirty="0">
                    <a:latin typeface="+mj-lt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u="none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u="none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u="none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u="none" dirty="0">
                    <a:latin typeface="+mj-lt"/>
                  </a:rPr>
                  <a:t/>
                </a:r>
                <a:r>
                  <a:rPr lang="en-US" sz="4000" b="1" u="none" dirty="0" err="1">
                    <a:latin typeface="+mj-lt"/>
                  </a:rPr>
                  <a:t>số</a:t>
                </a:r>
                <a:r>
                  <a:rPr lang="en-US" sz="4000" b="1" u="none" dirty="0">
                    <a:latin typeface="+mj-lt"/>
                  </a:rPr>
                  <a:t> con voi</a:t>
                </a:r>
                <a:r>
                  <a:rPr lang="vi-VN" sz="4000" b="1" u="none" dirty="0">
                    <a:latin typeface="+mj-lt"/>
                  </a:rPr>
                  <a:t> được khoanh</a:t>
                </a:r>
                <a:r>
                  <a:rPr lang="en-US" sz="4000" b="1" u="none" dirty="0">
                    <a:latin typeface="VNI-Times" pitchFamily="2" charset="0"/>
                  </a:rPr>
                  <a:t>?</a:t>
                </a:r>
              </a:p>
            </p:txBody>
          </p:sp>
        </mc:Choice>
        <mc:Fallback>
          <p:sp>
            <p:nvSpPr>
              <p:cNvPr id="65" name="Text Box 4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6B741DE-CEDE-44F1-A33B-66B1AF41FF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764704"/>
                <a:ext cx="9751507" cy="1017330"/>
              </a:xfrm>
              <a:prstGeom prst="rect">
                <a:avLst/>
              </a:prstGeom>
              <a:blipFill>
                <a:blip r:embed="rId11"/>
                <a:stretch>
                  <a:fillRect l="-2250" b="-89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B9A70063-A108-4E7D-AE74-B1A6CC217A90}"/>
              </a:ext>
            </a:extLst>
          </p:cNvPr>
          <p:cNvSpPr/>
          <p:nvPr/>
        </p:nvSpPr>
        <p:spPr>
          <a:xfrm>
            <a:off x="1589348" y="5846883"/>
            <a:ext cx="93610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65AC416-A140-4A4E-A81A-15584FB6E5B7}"/>
              </a:ext>
            </a:extLst>
          </p:cNvPr>
          <p:cNvSpPr/>
          <p:nvPr/>
        </p:nvSpPr>
        <p:spPr>
          <a:xfrm>
            <a:off x="6117103" y="5846882"/>
            <a:ext cx="93610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B</a:t>
            </a:r>
          </a:p>
        </p:txBody>
      </p:sp>
      <p:pic>
        <p:nvPicPr>
          <p:cNvPr id="44" name="Picture 74" descr="elephants">
            <a:extLst>
              <a:ext uri="{FF2B5EF4-FFF2-40B4-BE49-F238E27FC236}">
                <a16:creationId xmlns:a16="http://schemas.microsoft.com/office/drawing/2014/main" xmlns="" id="{BF729D95-5DB4-4284-AB7A-1C35FE59F6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50915"/>
            <a:ext cx="685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76" descr="elephants">
            <a:extLst>
              <a:ext uri="{FF2B5EF4-FFF2-40B4-BE49-F238E27FC236}">
                <a16:creationId xmlns:a16="http://schemas.microsoft.com/office/drawing/2014/main" xmlns="" id="{062E0724-4633-49A9-AD21-095BA7DD12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69965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77" descr="elephants">
            <a:extLst>
              <a:ext uri="{FF2B5EF4-FFF2-40B4-BE49-F238E27FC236}">
                <a16:creationId xmlns:a16="http://schemas.microsoft.com/office/drawing/2014/main" xmlns="" id="{3FED9DBD-C749-428C-B696-2FBBB50343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031965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74" descr="elephants">
            <a:extLst>
              <a:ext uri="{FF2B5EF4-FFF2-40B4-BE49-F238E27FC236}">
                <a16:creationId xmlns:a16="http://schemas.microsoft.com/office/drawing/2014/main" xmlns="" id="{26A86EE3-6138-4711-B236-B0E559DC95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78798"/>
            <a:ext cx="685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76" descr="elephants">
            <a:extLst>
              <a:ext uri="{FF2B5EF4-FFF2-40B4-BE49-F238E27FC236}">
                <a16:creationId xmlns:a16="http://schemas.microsoft.com/office/drawing/2014/main" xmlns="" id="{49104F16-6CE5-4A7E-8C5F-B09CA4F304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997848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77" descr="elephants">
            <a:extLst>
              <a:ext uri="{FF2B5EF4-FFF2-40B4-BE49-F238E27FC236}">
                <a16:creationId xmlns:a16="http://schemas.microsoft.com/office/drawing/2014/main" xmlns="" id="{D525003C-E4E6-46A8-805B-A188D6786C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759848"/>
            <a:ext cx="6858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15">
            <a:extLst>
              <a:ext uri="{FF2B5EF4-FFF2-40B4-BE49-F238E27FC236}">
                <a16:creationId xmlns:a16="http://schemas.microsoft.com/office/drawing/2014/main" xmlns="" id="{B3E60C72-9878-44BB-88D3-7029BF1C1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168" y="5733256"/>
            <a:ext cx="936101" cy="819089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22789980"/>
      </p:ext>
    </p:extLst>
  </p:cSld>
  <p:clrMapOvr>
    <a:masterClrMapping/>
  </p:clrMapOvr>
  <p:transition advClick="0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4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HIPTIM - 01 GIA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4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HIPTIM - 01 GIA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4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HIPTIM - 01 GIA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4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HIPTIM - 01 GIA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3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 autoUpdateAnimBg="0"/>
      <p:bldP spid="60" grpId="0" animBg="1" autoUpdateAnimBg="0"/>
      <p:bldP spid="61" grpId="0" animBg="1" autoUpdateAnimBg="0"/>
      <p:bldP spid="62" grpId="0" animBg="1" autoUpdateAnimBg="0"/>
      <p:bldP spid="63" grpId="0" animBg="1" autoUpdateAnimBg="0"/>
      <p:bldP spid="51" grpId="0" animBg="1"/>
    </p:bldLst>
  </p:timing>
  <p:extLst mod="1">
    <p:ext uri="{E180D4A7-C9FB-4DFB-919C-405C955672EB}">
      <p14:showEvtLst xmlns:p14="http://schemas.microsoft.com/office/powerpoint/2010/main" xmlns="">
        <p14:playEvt time="3" objId="6"/>
        <p14:stopEvt time="39496" objId="6"/>
      </p14:showEvt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979712" y="773832"/>
            <a:ext cx="4464496" cy="1143000"/>
          </a:xfrm>
        </p:spPr>
        <p:txBody>
          <a:bodyPr/>
          <a:lstStyle/>
          <a:p>
            <a:pPr eaLnBrk="1" hangingPunct="1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31640" y="2409725"/>
                <a:ext cx="8280920" cy="3611563"/>
              </a:xfrm>
            </p:spPr>
            <p:txBody>
              <a:bodyPr>
                <a:normAutofit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</a:rPr>
                  <a:t>C</a:t>
                </a:r>
                <a:r>
                  <a:rPr lang="vi-VN" sz="3600" b="1" dirty="0">
                    <a:solidFill>
                      <a:schemeClr val="tx2">
                        <a:lumMod val="50000"/>
                      </a:schemeClr>
                    </a:solidFill>
                  </a:rPr>
                  <a:t>huẩn bị một số hình được chia thành hai phần bằng nhau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</a:rPr>
                  <a:t/>
                </a:r>
                <a:r>
                  <a:rPr lang="vi-VN" sz="3600" b="1" dirty="0">
                    <a:solidFill>
                      <a:schemeClr val="tx2">
                        <a:lumMod val="50000"/>
                      </a:schemeClr>
                    </a:solidFill>
                  </a:rPr>
                  <a:t>và </a:t>
                </a:r>
                <a:endParaRPr lang="en-US" sz="3600" b="1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</a:rPr>
                  <a:t/>
                </a:r>
                <a:r>
                  <a:rPr lang="vi-VN" sz="3600" b="1" dirty="0">
                    <a:solidFill>
                      <a:schemeClr val="tx2">
                        <a:lumMod val="50000"/>
                      </a:schemeClr>
                    </a:solidFill>
                  </a:rPr>
                  <a:t>tô màu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</a:rPr>
                  <a:t/>
                </a:r>
                <a:r>
                  <a:rPr lang="vi-VN" sz="3600" b="1" dirty="0">
                    <a:solidFill>
                      <a:schemeClr val="tx2">
                        <a:lumMod val="50000"/>
                      </a:schemeClr>
                    </a:solidFill>
                  </a:rPr>
                  <a:t>hình đó</a:t>
                </a:r>
                <a:endParaRPr lang="en-US" sz="3600" b="1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Xem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/>
                </a: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lại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/>
                </a: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những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/>
                </a: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kiến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/>
                </a: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thức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/>
                </a: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vừa</a:t>
                </a:r>
                <a:r>
                  <a:rPr lang="en-US" sz="3600" b="1" dirty="0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/>
                </a:r>
                <a:r>
                  <a:rPr lang="en-US" sz="3600" b="1" dirty="0" err="1">
                    <a:solidFill>
                      <a:schemeClr val="tx2">
                        <a:lumMod val="50000"/>
                      </a:schemeClr>
                    </a:solidFill>
                    <a:latin typeface="Arial Rounded MT Bold" panose="020F0704030504030204" pitchFamily="34" charset="0"/>
                    <a:cs typeface="Times New Roman" pitchFamily="18" charset="0"/>
                  </a:rPr>
                  <a:t>học</a:t>
                </a:r>
                <a:endParaRPr lang="en-US" sz="3600" b="1" dirty="0">
                  <a:solidFill>
                    <a:schemeClr val="tx2">
                      <a:lumMod val="50000"/>
                    </a:schemeClr>
                  </a:solidFill>
                  <a:latin typeface="Arial Rounded MT Bold" panose="020F0704030504030204" pitchFamily="34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640" y="2409725"/>
                <a:ext cx="8280920" cy="3611563"/>
              </a:xfrm>
              <a:blipFill>
                <a:blip r:embed="rId2"/>
                <a:stretch>
                  <a:fillRect l="-1987" t="-2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7" descr="FIREWRK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228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nhungbonghoanho">
            <a:extLst>
              <a:ext uri="{FF2B5EF4-FFF2-40B4-BE49-F238E27FC236}">
                <a16:creationId xmlns:a16="http://schemas.microsoft.com/office/drawing/2014/main" xmlns="" id="{9142387B-D867-4068-95BE-2E7BD98206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18807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nhungbonghoanho">
            <a:extLst>
              <a:ext uri="{FF2B5EF4-FFF2-40B4-BE49-F238E27FC236}">
                <a16:creationId xmlns:a16="http://schemas.microsoft.com/office/drawing/2014/main" xmlns="" id="{8CB8CEA6-B491-489E-B6A6-16E8DC0860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18807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nhungbonghoanho">
            <a:extLst>
              <a:ext uri="{FF2B5EF4-FFF2-40B4-BE49-F238E27FC236}">
                <a16:creationId xmlns:a16="http://schemas.microsoft.com/office/drawing/2014/main" xmlns="" id="{70EF9385-F6D8-4133-AFDA-930014D14F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38795"/>
            <a:ext cx="838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313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 xmlns="">
        <p14:playEvt time="2" objId="2"/>
        <p14:stopEvt time="31300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0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&quot;/&gt;&lt;property id=&quot;20307&quot; value=&quot;290&quot;/&gt;&lt;/object&gt;&lt;object type=&quot;3&quot; unique_id=&quot;10007&quot;&gt;&lt;property id=&quot;20148&quot; value=&quot;5&quot;/&gt;&lt;property id=&quot;20300&quot; value=&quot;Slide 4&quot;/&gt;&lt;property id=&quot;20307&quot; value=&quot;270&quot;/&gt;&lt;/object&gt;&lt;object type=&quot;3&quot; unique_id=&quot;10008&quot;&gt;&lt;property id=&quot;20148&quot; value=&quot;5&quot;/&gt;&lt;property id=&quot;20300&quot; value=&quot;Slide 5&quot;/&gt;&lt;property id=&quot;20307&quot; value=&quot;291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89&quot;/&gt;&lt;/object&gt;&lt;object type=&quot;3&quot; unique_id=&quot;10011&quot;&gt;&lt;property id=&quot;20148&quot; value=&quot;5&quot;/&gt;&lt;property id=&quot;20300&quot; value=&quot;Slide 8&quot;/&gt;&lt;property id=&quot;20307&quot; value=&quot;287&quot;/&gt;&lt;/object&gt;&lt;object type=&quot;3&quot; unique_id=&quot;10012&quot;&gt;&lt;property id=&quot;20148&quot; value=&quot;5&quot;/&gt;&lt;property id=&quot;20300&quot; value=&quot;Slide 9 - &amp;quot;Dặn dò&amp;quot;&quot;/&gt;&lt;property id=&quot;20307&quot; value=&quot;293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4.2|2.9|4.2|2.5|3.7|2.6|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|3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9|1.7|2.2|13.5|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4|1.9|1.8|18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8|1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3|9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117</Words>
  <Application>Microsoft Office PowerPoint</Application>
  <PresentationFormat>On-screen Show (4:3)</PresentationFormat>
  <Paragraphs>55</Paragraphs>
  <Slides>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Dặn dò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AutoBVT</cp:lastModifiedBy>
  <cp:revision>91</cp:revision>
  <dcterms:created xsi:type="dcterms:W3CDTF">2015-01-19T14:55:22Z</dcterms:created>
  <dcterms:modified xsi:type="dcterms:W3CDTF">2020-04-16T04:55:05Z</dcterms:modified>
</cp:coreProperties>
</file>