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07" r:id="rId1"/>
    <p:sldMasterId id="2147484219" r:id="rId2"/>
  </p:sldMasterIdLst>
  <p:sldIdLst>
    <p:sldId id="267" r:id="rId3"/>
    <p:sldId id="270" r:id="rId4"/>
    <p:sldId id="256" r:id="rId5"/>
    <p:sldId id="269" r:id="rId6"/>
    <p:sldId id="260" r:id="rId7"/>
    <p:sldId id="261" r:id="rId8"/>
    <p:sldId id="262" r:id="rId9"/>
    <p:sldId id="263" r:id="rId10"/>
    <p:sldId id="264" r:id="rId11"/>
    <p:sldId id="265" r:id="rId12"/>
    <p:sldId id="268" r:id="rId13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00FF"/>
    <a:srgbClr val="66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8" autoAdjust="0"/>
    <p:restoredTop sz="94595" autoAdjust="0"/>
  </p:normalViewPr>
  <p:slideViewPr>
    <p:cSldViewPr>
      <p:cViewPr varScale="1">
        <p:scale>
          <a:sx n="69" d="100"/>
          <a:sy n="69" d="100"/>
        </p:scale>
        <p:origin x="-141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C50770-241C-4271-8244-CA0BBAAD00C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ACF525-9F4E-4D8D-8EC7-16841AE9578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075014-E5C3-4F3F-8556-0F43BDEEA8E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849DD686-D1F3-48B4-AA09-F97CEB0E4D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869F2547-5771-4F96-8593-C22A2591FF3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04FAF3-6065-4D76-908E-D901DFBFC4F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1F3406-E972-455C-80B5-414E4693541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>
              <a:defRPr/>
            </a:pPr>
            <a:fld id="{351B77A5-4864-4102-AECD-93A4E6C8ABF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BB80A9-0314-4AC2-A308-090697E3011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E724D3-2C4B-4771-B3C3-F43005D74E3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DDBAA5-69E6-4DA6-9860-BD831D54E0D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424FB4-9AE2-4D2D-BF2A-DAC2864751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FD3DF3-1DB7-46EC-B85B-35E6D2D9A52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8E1C7-903B-4837-BDAA-5F5C411B5F9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37D55F-D002-42F1-845D-99757A036E3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9CBDEE-9AB2-4F86-8955-9757BAD2FF1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0EF8ED-60B0-4EDA-8132-8BC36D5A4A2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DFF49C-A00E-4EEC-992E-7DE0CCF7EF3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AF38C7-5868-4C11-940B-85310F5953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696ABC-239B-48FF-AE32-DDF05CDCF66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5FA38F-9468-4E70-A18C-B4E31C0B86A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064DDC-CFD6-4F74-834C-685109B185B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1A75F5F-1906-4F4F-8919-EDF971F60CC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8" r:id="rId1"/>
    <p:sldLayoutId id="2147484209" r:id="rId2"/>
    <p:sldLayoutId id="2147484210" r:id="rId3"/>
    <p:sldLayoutId id="2147484211" r:id="rId4"/>
    <p:sldLayoutId id="2147484212" r:id="rId5"/>
    <p:sldLayoutId id="2147484213" r:id="rId6"/>
    <p:sldLayoutId id="2147484214" r:id="rId7"/>
    <p:sldLayoutId id="2147484215" r:id="rId8"/>
    <p:sldLayoutId id="2147484216" r:id="rId9"/>
    <p:sldLayoutId id="2147484217" r:id="rId10"/>
    <p:sldLayoutId id="214748421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A1A75F5F-1906-4F4F-8919-EDF971F60CC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0" r:id="rId1"/>
    <p:sldLayoutId id="2147484221" r:id="rId2"/>
    <p:sldLayoutId id="2147484222" r:id="rId3"/>
    <p:sldLayoutId id="2147484223" r:id="rId4"/>
    <p:sldLayoutId id="2147484224" r:id="rId5"/>
    <p:sldLayoutId id="2147484225" r:id="rId6"/>
    <p:sldLayoutId id="2147484226" r:id="rId7"/>
    <p:sldLayoutId id="2147484227" r:id="rId8"/>
    <p:sldLayoutId id="2147484228" r:id="rId9"/>
    <p:sldLayoutId id="2147484229" r:id="rId10"/>
    <p:sldLayoutId id="2147484230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219200"/>
            <a:ext cx="8229600" cy="884238"/>
          </a:xfrm>
        </p:spPr>
        <p:txBody>
          <a:bodyPr/>
          <a:lstStyle/>
          <a:p>
            <a:pPr eaLnBrk="1" hangingPunct="1"/>
            <a:r>
              <a:rPr lang="en-US" b="1" dirty="0" err="1" smtClean="0">
                <a:solidFill>
                  <a:srgbClr val="CC0000"/>
                </a:solidFill>
                <a:latin typeface="Arial" charset="0"/>
              </a:rPr>
              <a:t>Chuẩn</a:t>
            </a:r>
            <a:r>
              <a:rPr lang="en-US" b="1" dirty="0" smtClean="0">
                <a:solidFill>
                  <a:srgbClr val="CC0000"/>
                </a:solidFill>
                <a:latin typeface="Arial" charset="0"/>
              </a:rPr>
              <a:t> </a:t>
            </a:r>
            <a:r>
              <a:rPr lang="en-US" b="1" dirty="0" err="1" smtClean="0">
                <a:solidFill>
                  <a:srgbClr val="CC0000"/>
                </a:solidFill>
                <a:latin typeface="Arial" charset="0"/>
              </a:rPr>
              <a:t>bị</a:t>
            </a:r>
            <a:endParaRPr lang="en-US" b="1" dirty="0" smtClean="0">
              <a:solidFill>
                <a:srgbClr val="CC0000"/>
              </a:solidFill>
              <a:latin typeface="Arial" charset="0"/>
            </a:endParaRP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762000" y="2362200"/>
            <a:ext cx="76200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Font typeface="Wingdings" pitchFamily="2" charset="2"/>
              <a:buNone/>
            </a:pPr>
            <a:endParaRPr lang="en-US" dirty="0">
              <a:latin typeface="Arial" charset="0"/>
              <a:cs typeface="Arial" charset="0"/>
            </a:endParaRPr>
          </a:p>
          <a:p>
            <a:pPr eaLnBrk="1" hangingPunct="1">
              <a:buFont typeface="Wingdings" pitchFamily="2" charset="2"/>
              <a:buChar char="v"/>
            </a:pPr>
            <a:r>
              <a:rPr lang="en-US" sz="3600" dirty="0" smtClean="0">
                <a:latin typeface="Arial" charset="0"/>
                <a:cs typeface="Arial" charset="0"/>
              </a:rPr>
              <a:t> </a:t>
            </a:r>
            <a:r>
              <a:rPr lang="en-US" sz="3600" dirty="0" err="1" smtClean="0">
                <a:latin typeface="Arial" charset="0"/>
                <a:cs typeface="Arial" charset="0"/>
              </a:rPr>
              <a:t>Sách</a:t>
            </a:r>
            <a:r>
              <a:rPr lang="en-US" sz="3600" dirty="0" smtClean="0">
                <a:latin typeface="Arial" charset="0"/>
                <a:cs typeface="Arial" charset="0"/>
              </a:rPr>
              <a:t> </a:t>
            </a:r>
            <a:r>
              <a:rPr lang="en-US" sz="3600" dirty="0" err="1" smtClean="0">
                <a:latin typeface="Arial" charset="0"/>
                <a:cs typeface="Arial" charset="0"/>
              </a:rPr>
              <a:t>Toán</a:t>
            </a:r>
            <a:r>
              <a:rPr lang="en-US" sz="3600" dirty="0" smtClean="0">
                <a:latin typeface="Arial" charset="0"/>
                <a:cs typeface="Arial" charset="0"/>
              </a:rPr>
              <a:t> 2 </a:t>
            </a:r>
            <a:r>
              <a:rPr lang="en-US" sz="3600" dirty="0" err="1" smtClean="0">
                <a:latin typeface="Arial" charset="0"/>
                <a:cs typeface="Arial" charset="0"/>
              </a:rPr>
              <a:t>trang</a:t>
            </a:r>
            <a:r>
              <a:rPr lang="en-US" sz="3600" dirty="0" smtClean="0">
                <a:latin typeface="Arial" charset="0"/>
                <a:cs typeface="Arial" charset="0"/>
              </a:rPr>
              <a:t> 107</a:t>
            </a:r>
            <a:endParaRPr lang="en-US" sz="3600" dirty="0">
              <a:latin typeface="Arial" charset="0"/>
              <a:cs typeface="Arial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dirty="0">
              <a:latin typeface="Arial" charset="0"/>
              <a:cs typeface="Arial" charset="0"/>
            </a:endParaRPr>
          </a:p>
          <a:p>
            <a:pPr eaLnBrk="1" hangingPunct="1">
              <a:buFont typeface="Wingdings" pitchFamily="2" charset="2"/>
              <a:buChar char="v"/>
            </a:pPr>
            <a:r>
              <a:rPr lang="en-US" sz="3600" dirty="0" err="1" smtClean="0">
                <a:latin typeface="Arial" charset="0"/>
                <a:cs typeface="Arial" charset="0"/>
              </a:rPr>
              <a:t>Bút</a:t>
            </a:r>
            <a:r>
              <a:rPr lang="en-US" sz="3600" dirty="0" smtClean="0">
                <a:latin typeface="Arial" charset="0"/>
                <a:cs typeface="Arial" charset="0"/>
              </a:rPr>
              <a:t> </a:t>
            </a:r>
            <a:r>
              <a:rPr lang="en-US" sz="3600" dirty="0" err="1" smtClean="0">
                <a:latin typeface="Arial" charset="0"/>
                <a:cs typeface="Arial" charset="0"/>
              </a:rPr>
              <a:t>chì</a:t>
            </a:r>
            <a:endParaRPr lang="en-US" sz="3600" dirty="0">
              <a:latin typeface="Arial" charset="0"/>
              <a:cs typeface="Arial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dirty="0">
              <a:latin typeface="Arial" charset="0"/>
              <a:cs typeface="Arial" charset="0"/>
            </a:endParaRPr>
          </a:p>
          <a:p>
            <a:pPr eaLnBrk="1" hangingPunct="1">
              <a:buFont typeface="Wingdings" pitchFamily="2" charset="2"/>
              <a:buChar char="v"/>
            </a:pPr>
            <a:r>
              <a:rPr lang="en-US" sz="3600" dirty="0" smtClean="0">
                <a:latin typeface="Arial" charset="0"/>
                <a:cs typeface="Arial" charset="0"/>
              </a:rPr>
              <a:t>Con </a:t>
            </a:r>
            <a:r>
              <a:rPr lang="en-US" sz="3600" dirty="0" err="1" smtClean="0">
                <a:latin typeface="Arial" charset="0"/>
                <a:cs typeface="Arial" charset="0"/>
              </a:rPr>
              <a:t>tắt</a:t>
            </a:r>
            <a:r>
              <a:rPr lang="en-US" sz="3600" dirty="0" smtClean="0">
                <a:latin typeface="Arial" charset="0"/>
                <a:cs typeface="Arial" charset="0"/>
              </a:rPr>
              <a:t> </a:t>
            </a:r>
            <a:r>
              <a:rPr lang="en-US" sz="3600" dirty="0" err="1" smtClean="0">
                <a:latin typeface="Arial" charset="0"/>
                <a:cs typeface="Arial" charset="0"/>
              </a:rPr>
              <a:t>ti</a:t>
            </a:r>
            <a:r>
              <a:rPr lang="en-US" sz="3600" dirty="0" smtClean="0">
                <a:latin typeface="Arial" charset="0"/>
                <a:cs typeface="Arial" charset="0"/>
              </a:rPr>
              <a:t> vi, </a:t>
            </a:r>
            <a:r>
              <a:rPr lang="en-US" sz="3600" dirty="0" err="1" smtClean="0">
                <a:latin typeface="Arial" charset="0"/>
                <a:cs typeface="Arial" charset="0"/>
              </a:rPr>
              <a:t>đi</a:t>
            </a:r>
            <a:r>
              <a:rPr lang="en-US" sz="3600" dirty="0" smtClean="0">
                <a:latin typeface="Arial" charset="0"/>
                <a:cs typeface="Arial" charset="0"/>
              </a:rPr>
              <a:t> </a:t>
            </a:r>
            <a:r>
              <a:rPr lang="en-US" sz="3600" dirty="0" err="1" smtClean="0">
                <a:latin typeface="Arial" charset="0"/>
                <a:cs typeface="Arial" charset="0"/>
              </a:rPr>
              <a:t>vệ</a:t>
            </a:r>
            <a:r>
              <a:rPr lang="en-US" sz="3600" dirty="0" smtClean="0">
                <a:latin typeface="Arial" charset="0"/>
                <a:cs typeface="Arial" charset="0"/>
              </a:rPr>
              <a:t> </a:t>
            </a:r>
            <a:r>
              <a:rPr lang="en-US" sz="3600" dirty="0" err="1" smtClean="0">
                <a:latin typeface="Arial" charset="0"/>
                <a:cs typeface="Arial" charset="0"/>
              </a:rPr>
              <a:t>sinh</a:t>
            </a:r>
            <a:r>
              <a:rPr lang="en-US" sz="3600" dirty="0" smtClean="0">
                <a:latin typeface="Arial" charset="0"/>
                <a:cs typeface="Arial" charset="0"/>
              </a:rPr>
              <a:t>, </a:t>
            </a:r>
            <a:r>
              <a:rPr lang="en-US" sz="3600" dirty="0" err="1" smtClean="0">
                <a:latin typeface="Arial" charset="0"/>
                <a:cs typeface="Arial" charset="0"/>
              </a:rPr>
              <a:t>uống</a:t>
            </a:r>
            <a:r>
              <a:rPr lang="en-US" sz="3600" dirty="0" smtClean="0">
                <a:latin typeface="Arial" charset="0"/>
                <a:cs typeface="Arial" charset="0"/>
              </a:rPr>
              <a:t> </a:t>
            </a:r>
            <a:r>
              <a:rPr lang="en-US" sz="3600" dirty="0" err="1" smtClean="0">
                <a:latin typeface="Arial" charset="0"/>
                <a:cs typeface="Arial" charset="0"/>
              </a:rPr>
              <a:t>nước</a:t>
            </a:r>
            <a:r>
              <a:rPr lang="en-US" sz="3600" dirty="0" smtClean="0">
                <a:latin typeface="Arial" charset="0"/>
                <a:cs typeface="Arial" charset="0"/>
              </a:rPr>
              <a:t> </a:t>
            </a:r>
          </a:p>
          <a:p>
            <a:pPr eaLnBrk="1" hangingPunct="1"/>
            <a:r>
              <a:rPr lang="en-US" sz="3600" dirty="0" smtClean="0">
                <a:latin typeface="Arial" charset="0"/>
                <a:cs typeface="Arial" charset="0"/>
              </a:rPr>
              <a:t> </a:t>
            </a:r>
            <a:r>
              <a:rPr lang="en-US" sz="3600" dirty="0" err="1" smtClean="0">
                <a:latin typeface="Arial" charset="0"/>
                <a:cs typeface="Arial" charset="0"/>
              </a:rPr>
              <a:t>trước</a:t>
            </a:r>
            <a:r>
              <a:rPr lang="en-US" sz="3600" dirty="0" smtClean="0">
                <a:latin typeface="Arial" charset="0"/>
                <a:cs typeface="Arial" charset="0"/>
              </a:rPr>
              <a:t> </a:t>
            </a:r>
            <a:r>
              <a:rPr lang="en-US" sz="3600" dirty="0" err="1" smtClean="0">
                <a:latin typeface="Arial" charset="0"/>
                <a:cs typeface="Arial" charset="0"/>
              </a:rPr>
              <a:t>khi</a:t>
            </a:r>
            <a:r>
              <a:rPr lang="en-US" sz="3600" dirty="0" smtClean="0">
                <a:latin typeface="Arial" charset="0"/>
                <a:cs typeface="Arial" charset="0"/>
              </a:rPr>
              <a:t> </a:t>
            </a:r>
            <a:r>
              <a:rPr lang="en-US" sz="3600" dirty="0" err="1" smtClean="0">
                <a:latin typeface="Arial" charset="0"/>
                <a:cs typeface="Arial" charset="0"/>
              </a:rPr>
              <a:t>vào</a:t>
            </a:r>
            <a:r>
              <a:rPr lang="en-US" sz="3600" dirty="0" smtClean="0">
                <a:latin typeface="Arial" charset="0"/>
                <a:cs typeface="Arial" charset="0"/>
              </a:rPr>
              <a:t> </a:t>
            </a:r>
            <a:r>
              <a:rPr lang="en-US" sz="3600" dirty="0" err="1" smtClean="0">
                <a:latin typeface="Arial" charset="0"/>
                <a:cs typeface="Arial" charset="0"/>
              </a:rPr>
              <a:t>học</a:t>
            </a:r>
            <a:endParaRPr lang="en-US" sz="3600" dirty="0">
              <a:latin typeface="Arial" charset="0"/>
              <a:cs typeface="Arial" charset="0"/>
            </a:endParaRPr>
          </a:p>
        </p:txBody>
      </p:sp>
      <p:pic>
        <p:nvPicPr>
          <p:cNvPr id="25604" name="Picture 4" descr="Picture6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685800"/>
            <a:ext cx="1244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641350"/>
            <a:ext cx="7162800" cy="882650"/>
          </a:xfrm>
          <a:noFill/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1" hangingPunct="1"/>
            <a:r>
              <a:rPr lang="en-US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Củng</a:t>
            </a:r>
            <a:r>
              <a:rPr lang="en-US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 </a:t>
            </a:r>
            <a:r>
              <a:rPr lang="en-US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cố</a:t>
            </a:r>
            <a:r>
              <a:rPr lang="en-US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, </a:t>
            </a:r>
            <a:r>
              <a:rPr lang="en-US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dặn</a:t>
            </a:r>
            <a:r>
              <a:rPr lang="en-US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 </a:t>
            </a:r>
            <a:r>
              <a:rPr lang="en-US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dò</a:t>
            </a:r>
            <a:endParaRPr lang="en-US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1219200" y="1752600"/>
            <a:ext cx="7010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Font typeface="Wingdings" pitchFamily="2" charset="2"/>
              <a:buNone/>
            </a:pPr>
            <a:r>
              <a:rPr lang="en-US" sz="3600" dirty="0" err="1">
                <a:solidFill>
                  <a:schemeClr val="hlink"/>
                </a:solidFill>
                <a:latin typeface="Arial" charset="0"/>
                <a:cs typeface="Arial" charset="0"/>
              </a:rPr>
              <a:t>Về</a:t>
            </a:r>
            <a:r>
              <a:rPr lang="en-US" sz="3600" dirty="0">
                <a:solidFill>
                  <a:schemeClr val="hlink"/>
                </a:solidFill>
                <a:latin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latin typeface="Arial" charset="0"/>
                <a:cs typeface="Arial" charset="0"/>
              </a:rPr>
              <a:t>nhà</a:t>
            </a:r>
            <a:r>
              <a:rPr lang="en-US" sz="3600" dirty="0">
                <a:solidFill>
                  <a:schemeClr val="hlink"/>
                </a:solidFill>
                <a:latin typeface="Arial" charset="0"/>
                <a:cs typeface="Arial" charset="0"/>
              </a:rPr>
              <a:t>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3600" dirty="0">
                <a:latin typeface="Arial" charset="0"/>
                <a:cs typeface="Arial" charset="0"/>
              </a:rPr>
              <a:t>	- </a:t>
            </a:r>
            <a:r>
              <a:rPr lang="en-US" sz="3600" dirty="0" err="1">
                <a:latin typeface="Arial" charset="0"/>
                <a:cs typeface="Arial" charset="0"/>
              </a:rPr>
              <a:t>Xem</a:t>
            </a:r>
            <a:r>
              <a:rPr lang="en-US" sz="3600" dirty="0">
                <a:latin typeface="Arial" charset="0"/>
                <a:cs typeface="Arial" charset="0"/>
              </a:rPr>
              <a:t> </a:t>
            </a:r>
            <a:r>
              <a:rPr lang="en-US" sz="3600" dirty="0" err="1">
                <a:latin typeface="Arial" charset="0"/>
                <a:cs typeface="Arial" charset="0"/>
              </a:rPr>
              <a:t>lại</a:t>
            </a:r>
            <a:r>
              <a:rPr lang="en-US" sz="3600" dirty="0">
                <a:latin typeface="Arial" charset="0"/>
                <a:cs typeface="Arial" charset="0"/>
              </a:rPr>
              <a:t> </a:t>
            </a:r>
            <a:r>
              <a:rPr lang="en-US" sz="3600" dirty="0" err="1">
                <a:latin typeface="Arial" charset="0"/>
                <a:cs typeface="Arial" charset="0"/>
              </a:rPr>
              <a:t>bài</a:t>
            </a:r>
            <a:r>
              <a:rPr lang="en-US" sz="3600" dirty="0">
                <a:latin typeface="Arial" charset="0"/>
                <a:cs typeface="Arial" charset="0"/>
              </a:rPr>
              <a:t>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3600" dirty="0">
                <a:latin typeface="Arial" charset="0"/>
                <a:cs typeface="Arial" charset="0"/>
              </a:rPr>
              <a:t>	- </a:t>
            </a:r>
            <a:r>
              <a:rPr lang="en-US" sz="3600" dirty="0" err="1">
                <a:latin typeface="Arial" charset="0"/>
                <a:cs typeface="Arial" charset="0"/>
              </a:rPr>
              <a:t>Xem</a:t>
            </a:r>
            <a:r>
              <a:rPr lang="en-US" sz="3600" dirty="0">
                <a:latin typeface="Arial" charset="0"/>
                <a:cs typeface="Arial" charset="0"/>
              </a:rPr>
              <a:t> </a:t>
            </a:r>
            <a:r>
              <a:rPr lang="en-US" sz="3600" dirty="0" err="1">
                <a:latin typeface="Arial" charset="0"/>
                <a:cs typeface="Arial" charset="0"/>
              </a:rPr>
              <a:t>tr</a:t>
            </a:r>
            <a:r>
              <a:rPr lang="vi-VN" sz="3600" dirty="0">
                <a:latin typeface="Arial" charset="0"/>
                <a:cs typeface="Arial" charset="0"/>
              </a:rPr>
              <a:t>ư</a:t>
            </a:r>
            <a:r>
              <a:rPr lang="en-US" sz="3600" dirty="0" err="1">
                <a:latin typeface="Arial" charset="0"/>
                <a:cs typeface="Arial" charset="0"/>
              </a:rPr>
              <a:t>ớc</a:t>
            </a:r>
            <a:r>
              <a:rPr lang="en-US" sz="3600" dirty="0">
                <a:latin typeface="Arial" charset="0"/>
                <a:cs typeface="Arial" charset="0"/>
              </a:rPr>
              <a:t> </a:t>
            </a:r>
            <a:r>
              <a:rPr lang="en-US" sz="3600" dirty="0" err="1">
                <a:latin typeface="Arial" charset="0"/>
                <a:cs typeface="Arial" charset="0"/>
              </a:rPr>
              <a:t>bài</a:t>
            </a:r>
            <a:r>
              <a:rPr lang="en-US" sz="3600" dirty="0">
                <a:latin typeface="Arial" charset="0"/>
                <a:cs typeface="Arial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Arial" charset="0"/>
                <a:cs typeface="Arial" charset="0"/>
              </a:rPr>
              <a:t>Bảng</a:t>
            </a:r>
            <a:r>
              <a:rPr lang="en-US" sz="3600" b="1" dirty="0">
                <a:solidFill>
                  <a:schemeClr val="hlink"/>
                </a:solidFill>
                <a:latin typeface="Arial" charset="0"/>
                <a:cs typeface="Arial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Arial" charset="0"/>
                <a:cs typeface="Arial" charset="0"/>
              </a:rPr>
              <a:t>chia</a:t>
            </a:r>
            <a:r>
              <a:rPr lang="en-US" sz="3600" b="1" dirty="0">
                <a:solidFill>
                  <a:schemeClr val="hlink"/>
                </a:solidFill>
                <a:latin typeface="Arial" charset="0"/>
                <a:cs typeface="Arial" charset="0"/>
              </a:rPr>
              <a:t> 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WordArt 2"/>
          <p:cNvSpPr>
            <a:spLocks noChangeArrowheads="1" noChangeShapeType="1" noTextEdit="1"/>
          </p:cNvSpPr>
          <p:nvPr/>
        </p:nvSpPr>
        <p:spPr bwMode="auto">
          <a:xfrm>
            <a:off x="457200" y="914400"/>
            <a:ext cx="8229600" cy="50292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b="1" kern="10" dirty="0" err="1">
                <a:ln w="25400">
                  <a:pattFill prst="pct80">
                    <a:fgClr>
                      <a:srgbClr val="FF00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Chúc</a:t>
            </a:r>
            <a:r>
              <a:rPr lang="en-US" sz="3600" b="1" kern="10" dirty="0">
                <a:ln w="25400">
                  <a:pattFill prst="pct80">
                    <a:fgClr>
                      <a:srgbClr val="FF00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dirty="0" err="1">
                <a:ln w="25400">
                  <a:pattFill prst="pct80">
                    <a:fgClr>
                      <a:srgbClr val="FF00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các</a:t>
            </a:r>
            <a:r>
              <a:rPr lang="en-US" sz="3600" b="1" kern="10" dirty="0">
                <a:ln w="25400">
                  <a:pattFill prst="pct80">
                    <a:fgClr>
                      <a:srgbClr val="FF00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dirty="0" err="1">
                <a:ln w="25400">
                  <a:pattFill prst="pct80">
                    <a:fgClr>
                      <a:srgbClr val="FF00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thầy</a:t>
            </a:r>
            <a:r>
              <a:rPr lang="en-US" sz="3600" b="1" kern="10" dirty="0">
                <a:ln w="25400">
                  <a:pattFill prst="pct80">
                    <a:fgClr>
                      <a:srgbClr val="FF00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dirty="0" err="1">
                <a:ln w="25400">
                  <a:pattFill prst="pct80">
                    <a:fgClr>
                      <a:srgbClr val="FF00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cô</a:t>
            </a:r>
            <a:r>
              <a:rPr lang="en-US" sz="3600" b="1" kern="10" dirty="0">
                <a:ln w="25400">
                  <a:pattFill prst="pct80">
                    <a:fgClr>
                      <a:srgbClr val="FF00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dirty="0" err="1">
                <a:ln w="25400">
                  <a:pattFill prst="pct80">
                    <a:fgClr>
                      <a:srgbClr val="FF00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mạnh</a:t>
            </a:r>
            <a:r>
              <a:rPr lang="en-US" sz="3600" b="1" kern="10" dirty="0">
                <a:ln w="25400">
                  <a:pattFill prst="pct80">
                    <a:fgClr>
                      <a:srgbClr val="FF00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dirty="0" err="1">
                <a:ln w="25400">
                  <a:pattFill prst="pct80">
                    <a:fgClr>
                      <a:srgbClr val="FF00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khoẻ</a:t>
            </a:r>
            <a:r>
              <a:rPr lang="en-US" sz="3600" b="1" kern="10" dirty="0">
                <a:ln w="25400">
                  <a:pattFill prst="pct80">
                    <a:fgClr>
                      <a:srgbClr val="FF00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</a:p>
          <a:p>
            <a:pPr algn="ctr"/>
            <a:r>
              <a:rPr lang="en-US" sz="3600" b="1" kern="10" dirty="0" err="1">
                <a:ln w="25400">
                  <a:pattFill prst="pct80">
                    <a:fgClr>
                      <a:srgbClr val="FF00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chúc</a:t>
            </a:r>
            <a:r>
              <a:rPr lang="en-US" sz="3600" b="1" kern="10" dirty="0">
                <a:ln w="25400">
                  <a:pattFill prst="pct80">
                    <a:fgClr>
                      <a:srgbClr val="FF00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dirty="0" err="1">
                <a:ln w="25400">
                  <a:pattFill prst="pct80">
                    <a:fgClr>
                      <a:srgbClr val="FF00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các</a:t>
            </a:r>
            <a:r>
              <a:rPr lang="en-US" sz="3600" b="1" kern="10" dirty="0">
                <a:ln w="25400">
                  <a:pattFill prst="pct80">
                    <a:fgClr>
                      <a:srgbClr val="FF00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dirty="0" err="1">
                <a:ln w="25400">
                  <a:pattFill prst="pct80">
                    <a:fgClr>
                      <a:srgbClr val="FF00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em</a:t>
            </a:r>
            <a:r>
              <a:rPr lang="en-US" sz="3600" b="1" kern="10" dirty="0">
                <a:ln w="25400">
                  <a:pattFill prst="pct80">
                    <a:fgClr>
                      <a:srgbClr val="FF00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dirty="0" err="1">
                <a:ln w="25400">
                  <a:pattFill prst="pct80">
                    <a:fgClr>
                      <a:srgbClr val="FF00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học</a:t>
            </a:r>
            <a:r>
              <a:rPr lang="en-US" sz="3600" b="1" kern="10" dirty="0">
                <a:ln w="25400">
                  <a:pattFill prst="pct80">
                    <a:fgClr>
                      <a:srgbClr val="FF00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dirty="0" err="1">
                <a:ln w="25400">
                  <a:pattFill prst="pct80">
                    <a:fgClr>
                      <a:srgbClr val="FF00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giỏi</a:t>
            </a:r>
            <a:endParaRPr lang="en-US" sz="3600" b="1" kern="10" dirty="0">
              <a:ln w="25400">
                <a:pattFill prst="pct80">
                  <a:fgClr>
                    <a:srgbClr val="FF0000"/>
                  </a:fgClr>
                  <a:bgClr>
                    <a:srgbClr val="FFFFFF"/>
                  </a:bgClr>
                </a:pattFill>
                <a:round/>
                <a:headEnd/>
                <a:tailEnd/>
              </a:ln>
              <a:solidFill>
                <a:srgbClr val="FFFFFF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1219200"/>
            <a:ext cx="8229600" cy="884238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CC0000"/>
                </a:solidFill>
                <a:latin typeface="Arial" charset="0"/>
              </a:rPr>
              <a:t>Kiểm tra bài cũ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1676400" y="2362200"/>
            <a:ext cx="56388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Font typeface="Wingdings" pitchFamily="2" charset="2"/>
              <a:buChar char="v"/>
            </a:pPr>
            <a:r>
              <a:rPr lang="en-US" sz="3600">
                <a:latin typeface="Arial" charset="0"/>
                <a:cs typeface="Arial" charset="0"/>
              </a:rPr>
              <a:t>Đọc thuộc bảng nhân 2</a:t>
            </a:r>
          </a:p>
          <a:p>
            <a:pPr eaLnBrk="1" hangingPunct="1">
              <a:buFont typeface="Wingdings" pitchFamily="2" charset="2"/>
              <a:buNone/>
            </a:pPr>
            <a:endParaRPr lang="en-US">
              <a:latin typeface="Arial" charset="0"/>
              <a:cs typeface="Arial" charset="0"/>
            </a:endParaRPr>
          </a:p>
          <a:p>
            <a:pPr eaLnBrk="1" hangingPunct="1">
              <a:buFont typeface="Wingdings" pitchFamily="2" charset="2"/>
              <a:buChar char="v"/>
            </a:pPr>
            <a:r>
              <a:rPr lang="en-US" sz="3600">
                <a:latin typeface="Arial" charset="0"/>
                <a:cs typeface="Arial" charset="0"/>
              </a:rPr>
              <a:t>Đọc thuộc bảng nhân 3</a:t>
            </a:r>
          </a:p>
          <a:p>
            <a:pPr eaLnBrk="1" hangingPunct="1">
              <a:buFont typeface="Wingdings" pitchFamily="2" charset="2"/>
              <a:buNone/>
            </a:pPr>
            <a:endParaRPr lang="en-US">
              <a:latin typeface="Arial" charset="0"/>
              <a:cs typeface="Arial" charset="0"/>
            </a:endParaRPr>
          </a:p>
          <a:p>
            <a:pPr eaLnBrk="1" hangingPunct="1">
              <a:buFont typeface="Wingdings" pitchFamily="2" charset="2"/>
              <a:buChar char="v"/>
            </a:pPr>
            <a:r>
              <a:rPr lang="en-US" sz="3600">
                <a:latin typeface="Arial" charset="0"/>
                <a:cs typeface="Arial" charset="0"/>
              </a:rPr>
              <a:t>Đọc thuộc bảng nhân 4</a:t>
            </a:r>
          </a:p>
          <a:p>
            <a:pPr eaLnBrk="1" hangingPunct="1">
              <a:buFont typeface="Wingdings" pitchFamily="2" charset="2"/>
              <a:buNone/>
            </a:pPr>
            <a:endParaRPr lang="en-US">
              <a:latin typeface="Arial" charset="0"/>
              <a:cs typeface="Arial" charset="0"/>
            </a:endParaRPr>
          </a:p>
          <a:p>
            <a:pPr eaLnBrk="1" hangingPunct="1">
              <a:buFont typeface="Wingdings" pitchFamily="2" charset="2"/>
              <a:buChar char="v"/>
            </a:pPr>
            <a:r>
              <a:rPr lang="en-US" sz="3600">
                <a:latin typeface="Arial" charset="0"/>
                <a:cs typeface="Arial" charset="0"/>
              </a:rPr>
              <a:t>Đọc thuộc bảng nhân 5</a:t>
            </a:r>
          </a:p>
        </p:txBody>
      </p:sp>
      <p:pic>
        <p:nvPicPr>
          <p:cNvPr id="25604" name="Picture 4" descr="Picture6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685800"/>
            <a:ext cx="1244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Line 13"/>
          <p:cNvSpPr>
            <a:spLocks noChangeShapeType="1"/>
          </p:cNvSpPr>
          <p:nvPr/>
        </p:nvSpPr>
        <p:spPr bwMode="auto">
          <a:xfrm>
            <a:off x="457200" y="1828800"/>
            <a:ext cx="2971800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3657600" y="685800"/>
            <a:ext cx="5410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09600" indent="-609600" eaLnBrk="1" hangingPunct="1"/>
            <a:r>
              <a:rPr lang="en-US" sz="2800" dirty="0">
                <a:latin typeface="Arial" charset="0"/>
              </a:rPr>
              <a:t>	6 ô </a:t>
            </a:r>
            <a:r>
              <a:rPr lang="en-US" sz="2800" dirty="0" err="1">
                <a:latin typeface="Arial" charset="0"/>
              </a:rPr>
              <a:t>chia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thành</a:t>
            </a:r>
            <a:r>
              <a:rPr lang="en-US" sz="2800" dirty="0">
                <a:latin typeface="Arial" charset="0"/>
              </a:rPr>
              <a:t> 2 </a:t>
            </a:r>
            <a:r>
              <a:rPr lang="en-US" sz="2800" dirty="0" err="1">
                <a:latin typeface="Arial" charset="0"/>
              </a:rPr>
              <a:t>phần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bằng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nhau</a:t>
            </a:r>
            <a:r>
              <a:rPr lang="en-US" sz="2800" dirty="0">
                <a:latin typeface="Arial" charset="0"/>
              </a:rPr>
              <a:t>, </a:t>
            </a:r>
            <a:r>
              <a:rPr lang="en-US" sz="2800" dirty="0" err="1">
                <a:latin typeface="Arial" charset="0"/>
              </a:rPr>
              <a:t>mỗi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phần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có</a:t>
            </a:r>
            <a:r>
              <a:rPr lang="en-US" sz="2800" dirty="0">
                <a:latin typeface="Arial" charset="0"/>
              </a:rPr>
              <a:t> 3 ô.</a:t>
            </a:r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152400" y="32766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6000" b="1" dirty="0">
                <a:solidFill>
                  <a:schemeClr val="hlink"/>
                </a:solidFill>
                <a:latin typeface="Arial" charset="0"/>
                <a:cs typeface="Arial" charset="0"/>
              </a:rPr>
              <a:t>3</a:t>
            </a:r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914400" y="3048000"/>
            <a:ext cx="381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6000" b="1" dirty="0">
                <a:solidFill>
                  <a:schemeClr val="hlink"/>
                </a:solidFill>
                <a:latin typeface="Arial" charset="0"/>
                <a:cs typeface="Arial" charset="0"/>
              </a:rPr>
              <a:t>x</a:t>
            </a:r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1447800" y="32766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6000" b="1" dirty="0">
                <a:solidFill>
                  <a:schemeClr val="hlink"/>
                </a:solidFill>
                <a:latin typeface="Arial" charset="0"/>
                <a:cs typeface="Arial" charset="0"/>
              </a:rPr>
              <a:t>2</a:t>
            </a:r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1905000" y="3200400"/>
            <a:ext cx="381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6000" b="1" dirty="0">
                <a:solidFill>
                  <a:schemeClr val="hlink"/>
                </a:solidFill>
                <a:latin typeface="Arial" charset="0"/>
                <a:cs typeface="Arial" charset="0"/>
              </a:rPr>
              <a:t>=</a:t>
            </a:r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2362200" y="32766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6000" b="1" dirty="0">
                <a:solidFill>
                  <a:schemeClr val="hlink"/>
                </a:solidFill>
                <a:latin typeface="Arial" charset="0"/>
                <a:cs typeface="Arial" charset="0"/>
              </a:rPr>
              <a:t>6</a:t>
            </a:r>
          </a:p>
        </p:txBody>
      </p:sp>
      <p:sp>
        <p:nvSpPr>
          <p:cNvPr id="2069" name="Text Box 21"/>
          <p:cNvSpPr txBox="1">
            <a:spLocks noChangeArrowheads="1"/>
          </p:cNvSpPr>
          <p:nvPr/>
        </p:nvSpPr>
        <p:spPr bwMode="auto">
          <a:xfrm>
            <a:off x="4267200" y="1676400"/>
            <a:ext cx="4724400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  <a:buFontTx/>
              <a:buChar char="-"/>
            </a:pPr>
            <a:r>
              <a:rPr lang="en-US" sz="2800" dirty="0">
                <a:latin typeface="Arial" charset="0"/>
                <a:cs typeface="Arial" charset="0"/>
              </a:rPr>
              <a:t> Ta </a:t>
            </a:r>
            <a:r>
              <a:rPr lang="en-US" sz="2800" dirty="0" err="1">
                <a:latin typeface="Arial" charset="0"/>
                <a:cs typeface="Arial" charset="0"/>
              </a:rPr>
              <a:t>có</a:t>
            </a:r>
            <a:r>
              <a:rPr lang="en-US" sz="2800" dirty="0">
                <a:latin typeface="Arial" charset="0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cs typeface="Arial" charset="0"/>
              </a:rPr>
              <a:t>phép</a:t>
            </a:r>
            <a:r>
              <a:rPr lang="en-US" sz="2800" dirty="0">
                <a:latin typeface="Arial" charset="0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cs typeface="Arial" charset="0"/>
              </a:rPr>
              <a:t>chia</a:t>
            </a:r>
            <a:r>
              <a:rPr lang="en-US" sz="2800" dirty="0">
                <a:latin typeface="Arial" charset="0"/>
                <a:cs typeface="Arial" charset="0"/>
              </a:rPr>
              <a:t> </a:t>
            </a:r>
            <a:r>
              <a:rPr lang="vi-VN" sz="2800" dirty="0">
                <a:latin typeface="Arial" charset="0"/>
                <a:cs typeface="Arial" charset="0"/>
              </a:rPr>
              <a:t>đ</a:t>
            </a:r>
            <a:r>
              <a:rPr lang="en-US" sz="2800" dirty="0">
                <a:latin typeface="Arial" charset="0"/>
                <a:cs typeface="Arial" charset="0"/>
              </a:rPr>
              <a:t>ể </a:t>
            </a:r>
            <a:r>
              <a:rPr lang="en-US" sz="2800" dirty="0" err="1">
                <a:latin typeface="Arial" charset="0"/>
                <a:cs typeface="Arial" charset="0"/>
              </a:rPr>
              <a:t>tìm</a:t>
            </a:r>
            <a:r>
              <a:rPr lang="en-US" sz="2800" dirty="0">
                <a:latin typeface="Arial" charset="0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cs typeface="Arial" charset="0"/>
              </a:rPr>
              <a:t>số</a:t>
            </a:r>
            <a:r>
              <a:rPr lang="en-US" sz="2800" dirty="0">
                <a:latin typeface="Arial" charset="0"/>
                <a:cs typeface="Arial" charset="0"/>
              </a:rPr>
              <a:t> ô </a:t>
            </a:r>
            <a:r>
              <a:rPr lang="en-US" sz="2800" dirty="0" err="1">
                <a:latin typeface="Arial" charset="0"/>
                <a:cs typeface="Arial" charset="0"/>
              </a:rPr>
              <a:t>trong</a:t>
            </a:r>
            <a:r>
              <a:rPr lang="en-US" sz="2800" dirty="0">
                <a:latin typeface="Arial" charset="0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cs typeface="Arial" charset="0"/>
              </a:rPr>
              <a:t>mỗi</a:t>
            </a:r>
            <a:r>
              <a:rPr lang="en-US" sz="2800" dirty="0">
                <a:latin typeface="Arial" charset="0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cs typeface="Arial" charset="0"/>
              </a:rPr>
              <a:t>phần</a:t>
            </a:r>
            <a:endParaRPr lang="en-US" sz="2800" dirty="0">
              <a:latin typeface="Arial" charset="0"/>
              <a:cs typeface="Arial" charset="0"/>
            </a:endParaRPr>
          </a:p>
        </p:txBody>
      </p:sp>
      <p:sp>
        <p:nvSpPr>
          <p:cNvPr id="2070" name="Text Box 22"/>
          <p:cNvSpPr txBox="1">
            <a:spLocks noChangeArrowheads="1"/>
          </p:cNvSpPr>
          <p:nvPr/>
        </p:nvSpPr>
        <p:spPr bwMode="auto">
          <a:xfrm>
            <a:off x="4648200" y="2489200"/>
            <a:ext cx="30480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3200" b="1" dirty="0">
                <a:latin typeface="Arial" charset="0"/>
                <a:cs typeface="Arial" charset="0"/>
              </a:rPr>
              <a:t> 6 </a:t>
            </a:r>
            <a:r>
              <a:rPr lang="en-US" sz="3200" b="1" dirty="0">
                <a:solidFill>
                  <a:srgbClr val="CC0000"/>
                </a:solidFill>
                <a:latin typeface="Arial" charset="0"/>
                <a:cs typeface="Arial" charset="0"/>
              </a:rPr>
              <a:t>:</a:t>
            </a:r>
            <a:r>
              <a:rPr lang="en-US" sz="3200" b="1" dirty="0">
                <a:latin typeface="Arial" charset="0"/>
                <a:cs typeface="Arial" charset="0"/>
              </a:rPr>
              <a:t> 2 = 3</a:t>
            </a:r>
          </a:p>
        </p:txBody>
      </p:sp>
      <p:sp>
        <p:nvSpPr>
          <p:cNvPr id="2071" name="Text Box 23"/>
          <p:cNvSpPr txBox="1">
            <a:spLocks noChangeArrowheads="1"/>
          </p:cNvSpPr>
          <p:nvPr/>
        </p:nvSpPr>
        <p:spPr bwMode="auto">
          <a:xfrm>
            <a:off x="3733800" y="2971800"/>
            <a:ext cx="4876800" cy="43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  <a:buFontTx/>
              <a:buChar char="-"/>
            </a:pPr>
            <a:r>
              <a:rPr lang="en-US" sz="2800" dirty="0">
                <a:latin typeface="Arial" charset="0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cs typeface="Arial" charset="0"/>
              </a:rPr>
              <a:t>Đọc</a:t>
            </a:r>
            <a:r>
              <a:rPr lang="en-US" sz="2800" dirty="0">
                <a:latin typeface="Arial" charset="0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cs typeface="Arial" charset="0"/>
              </a:rPr>
              <a:t>là</a:t>
            </a:r>
            <a:r>
              <a:rPr lang="en-US" sz="2800" dirty="0">
                <a:latin typeface="Arial" charset="0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cs typeface="Arial" charset="0"/>
              </a:rPr>
              <a:t>Sáu</a:t>
            </a:r>
            <a:r>
              <a:rPr lang="en-US" sz="2800" dirty="0">
                <a:latin typeface="Arial" charset="0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cs typeface="Arial" charset="0"/>
              </a:rPr>
              <a:t>chia</a:t>
            </a:r>
            <a:r>
              <a:rPr lang="en-US" sz="2800" dirty="0">
                <a:latin typeface="Arial" charset="0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cs typeface="Arial" charset="0"/>
              </a:rPr>
              <a:t>hai</a:t>
            </a:r>
            <a:r>
              <a:rPr lang="en-US" sz="2800" dirty="0">
                <a:latin typeface="Arial" charset="0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cs typeface="Arial" charset="0"/>
              </a:rPr>
              <a:t>bằng</a:t>
            </a:r>
            <a:r>
              <a:rPr lang="en-US" sz="2800" dirty="0">
                <a:latin typeface="Arial" charset="0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cs typeface="Arial" charset="0"/>
              </a:rPr>
              <a:t>ba</a:t>
            </a:r>
            <a:endParaRPr lang="en-US" sz="2800" dirty="0">
              <a:latin typeface="Arial" charset="0"/>
              <a:cs typeface="Arial" charset="0"/>
            </a:endParaRPr>
          </a:p>
        </p:txBody>
      </p:sp>
      <p:sp>
        <p:nvSpPr>
          <p:cNvPr id="2072" name="Text Box 24"/>
          <p:cNvSpPr txBox="1">
            <a:spLocks noChangeArrowheads="1"/>
          </p:cNvSpPr>
          <p:nvPr/>
        </p:nvSpPr>
        <p:spPr bwMode="auto">
          <a:xfrm>
            <a:off x="3733800" y="3886200"/>
            <a:ext cx="4267200" cy="43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  <a:buFontTx/>
              <a:buChar char="-"/>
            </a:pPr>
            <a:r>
              <a:rPr lang="en-US" sz="2800" dirty="0">
                <a:latin typeface="Arial" charset="0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cs typeface="Arial" charset="0"/>
              </a:rPr>
              <a:t>Dấu</a:t>
            </a:r>
            <a:r>
              <a:rPr lang="en-US" sz="2800" dirty="0">
                <a:latin typeface="Arial" charset="0"/>
                <a:cs typeface="Arial" charset="0"/>
              </a:rPr>
              <a:t> </a:t>
            </a:r>
            <a:r>
              <a:rPr lang="en-US" sz="2800" b="1" dirty="0">
                <a:solidFill>
                  <a:srgbClr val="CC0000"/>
                </a:solidFill>
                <a:latin typeface="Arial" charset="0"/>
                <a:cs typeface="Arial" charset="0"/>
              </a:rPr>
              <a:t>:</a:t>
            </a:r>
            <a:r>
              <a:rPr lang="en-US" sz="2800" dirty="0">
                <a:latin typeface="Arial" charset="0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cs typeface="Arial" charset="0"/>
              </a:rPr>
              <a:t>gọi</a:t>
            </a:r>
            <a:r>
              <a:rPr lang="en-US" sz="2800" dirty="0">
                <a:latin typeface="Arial" charset="0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cs typeface="Arial" charset="0"/>
              </a:rPr>
              <a:t>là</a:t>
            </a:r>
            <a:r>
              <a:rPr lang="en-US" sz="2800" dirty="0">
                <a:latin typeface="Arial" charset="0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cs typeface="Arial" charset="0"/>
              </a:rPr>
              <a:t>dấu</a:t>
            </a:r>
            <a:r>
              <a:rPr lang="en-US" sz="2800" dirty="0">
                <a:latin typeface="Arial" charset="0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cs typeface="Arial" charset="0"/>
              </a:rPr>
              <a:t>chia</a:t>
            </a:r>
            <a:endParaRPr lang="en-US" sz="2800" dirty="0">
              <a:latin typeface="Arial" charset="0"/>
              <a:cs typeface="Arial" charset="0"/>
            </a:endParaRPr>
          </a:p>
        </p:txBody>
      </p:sp>
      <p:sp>
        <p:nvSpPr>
          <p:cNvPr id="2073" name="Text Box 25"/>
          <p:cNvSpPr txBox="1">
            <a:spLocks noChangeArrowheads="1"/>
          </p:cNvSpPr>
          <p:nvPr/>
        </p:nvSpPr>
        <p:spPr bwMode="auto">
          <a:xfrm>
            <a:off x="3962400" y="3352800"/>
            <a:ext cx="4038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 err="1">
                <a:latin typeface="Arial" charset="0"/>
                <a:cs typeface="Arial" charset="0"/>
              </a:rPr>
              <a:t>Viết</a:t>
            </a:r>
            <a:r>
              <a:rPr lang="en-US" sz="2800" dirty="0">
                <a:latin typeface="Arial" charset="0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cs typeface="Arial" charset="0"/>
              </a:rPr>
              <a:t>là</a:t>
            </a:r>
            <a:r>
              <a:rPr lang="en-US" sz="2800" dirty="0">
                <a:latin typeface="Arial" charset="0"/>
                <a:cs typeface="Arial" charset="0"/>
              </a:rPr>
              <a:t>: </a:t>
            </a:r>
            <a:r>
              <a:rPr lang="en-US" sz="3200" b="1" dirty="0">
                <a:latin typeface="Arial" charset="0"/>
                <a:cs typeface="Arial" charset="0"/>
              </a:rPr>
              <a:t>6 : 2 = 3</a:t>
            </a:r>
            <a:r>
              <a:rPr lang="en-US" sz="2800" dirty="0">
                <a:latin typeface="Arial" charset="0"/>
                <a:cs typeface="Arial" charset="0"/>
              </a:rPr>
              <a:t>  </a:t>
            </a:r>
          </a:p>
        </p:txBody>
      </p:sp>
      <p:sp>
        <p:nvSpPr>
          <p:cNvPr id="23" name="Rectangle 11"/>
          <p:cNvSpPr>
            <a:spLocks noChangeArrowheads="1"/>
          </p:cNvSpPr>
          <p:nvPr/>
        </p:nvSpPr>
        <p:spPr bwMode="auto">
          <a:xfrm>
            <a:off x="457200" y="762000"/>
            <a:ext cx="838200" cy="838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5" name="Rectangle 11"/>
          <p:cNvSpPr>
            <a:spLocks noChangeArrowheads="1"/>
          </p:cNvSpPr>
          <p:nvPr/>
        </p:nvSpPr>
        <p:spPr bwMode="auto">
          <a:xfrm>
            <a:off x="2514600" y="2057400"/>
            <a:ext cx="838200" cy="838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6" name="Rectangle 11"/>
          <p:cNvSpPr>
            <a:spLocks noChangeArrowheads="1"/>
          </p:cNvSpPr>
          <p:nvPr/>
        </p:nvSpPr>
        <p:spPr bwMode="auto">
          <a:xfrm>
            <a:off x="1524000" y="2057400"/>
            <a:ext cx="838200" cy="838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" name="Rectangle 11"/>
          <p:cNvSpPr>
            <a:spLocks noChangeArrowheads="1"/>
          </p:cNvSpPr>
          <p:nvPr/>
        </p:nvSpPr>
        <p:spPr bwMode="auto">
          <a:xfrm>
            <a:off x="1524000" y="762000"/>
            <a:ext cx="838200" cy="838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8" name="Rectangle 11"/>
          <p:cNvSpPr>
            <a:spLocks noChangeArrowheads="1"/>
          </p:cNvSpPr>
          <p:nvPr/>
        </p:nvSpPr>
        <p:spPr bwMode="auto">
          <a:xfrm>
            <a:off x="2514600" y="762000"/>
            <a:ext cx="838200" cy="838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9" name="Rectangle 11"/>
          <p:cNvSpPr>
            <a:spLocks noChangeArrowheads="1"/>
          </p:cNvSpPr>
          <p:nvPr/>
        </p:nvSpPr>
        <p:spPr bwMode="auto">
          <a:xfrm>
            <a:off x="457200" y="2057400"/>
            <a:ext cx="838200" cy="838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1" grpId="0" animBg="1"/>
      <p:bldP spid="2062" grpId="0"/>
      <p:bldP spid="2064" grpId="0"/>
      <p:bldP spid="2065" grpId="0"/>
      <p:bldP spid="2066" grpId="0"/>
      <p:bldP spid="2067" grpId="0"/>
      <p:bldP spid="2068" grpId="0"/>
      <p:bldP spid="2069" grpId="0"/>
      <p:bldP spid="2070" grpId="0"/>
      <p:bldP spid="2071" grpId="0"/>
      <p:bldP spid="2072" grpId="0"/>
      <p:bldP spid="2073" grpId="0"/>
      <p:bldP spid="23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3505200" cy="2133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533400" y="533400"/>
            <a:ext cx="838200" cy="838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2667000" y="1676400"/>
            <a:ext cx="838200" cy="838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1524000" y="1676400"/>
            <a:ext cx="838200" cy="838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457200" y="1676400"/>
            <a:ext cx="838200" cy="838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2667000" y="533400"/>
            <a:ext cx="838200" cy="838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1600200" y="533400"/>
            <a:ext cx="838200" cy="838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" name="Line 13"/>
          <p:cNvSpPr>
            <a:spLocks noChangeShapeType="1"/>
          </p:cNvSpPr>
          <p:nvPr/>
        </p:nvSpPr>
        <p:spPr bwMode="auto">
          <a:xfrm>
            <a:off x="457200" y="1524000"/>
            <a:ext cx="2971800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3505200" y="685800"/>
            <a:ext cx="54102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09600" indent="-609600" eaLnBrk="1" hangingPunct="1"/>
            <a:r>
              <a:rPr lang="en-US" sz="2800" b="1" dirty="0">
                <a:latin typeface="Arial" charset="0"/>
              </a:rPr>
              <a:t>	6 ô </a:t>
            </a:r>
            <a:r>
              <a:rPr lang="en-US" sz="2800" b="1" dirty="0" err="1">
                <a:latin typeface="Arial" charset="0"/>
              </a:rPr>
              <a:t>chia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mỗi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phần</a:t>
            </a:r>
            <a:r>
              <a:rPr lang="en-US" sz="2800" b="1" dirty="0" smtClean="0">
                <a:latin typeface="Arial" charset="0"/>
              </a:rPr>
              <a:t> 3 ô. </a:t>
            </a:r>
            <a:r>
              <a:rPr lang="en-US" sz="2800" b="1" dirty="0" err="1" smtClean="0">
                <a:latin typeface="Arial" charset="0"/>
              </a:rPr>
              <a:t>Vậy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ta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chia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được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thành</a:t>
            </a:r>
            <a:r>
              <a:rPr lang="en-US" sz="2800" b="1" dirty="0" smtClean="0">
                <a:latin typeface="Arial" charset="0"/>
              </a:rPr>
              <a:t> 2 </a:t>
            </a:r>
            <a:r>
              <a:rPr lang="en-US" sz="2800" b="1" dirty="0" err="1" smtClean="0">
                <a:latin typeface="Arial" charset="0"/>
              </a:rPr>
              <a:t>phần</a:t>
            </a:r>
            <a:r>
              <a:rPr lang="en-US" sz="2800" b="1" dirty="0" smtClean="0">
                <a:latin typeface="Arial" charset="0"/>
              </a:rPr>
              <a:t>.</a:t>
            </a:r>
            <a:endParaRPr lang="en-US" sz="2800" b="1" dirty="0">
              <a:latin typeface="Arial" charset="0"/>
            </a:endParaRP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4038600" y="3124200"/>
            <a:ext cx="3276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3600" dirty="0" smtClean="0">
                <a:latin typeface="Arial" charset="0"/>
                <a:cs typeface="Arial" charset="0"/>
              </a:rPr>
              <a:t>        6 </a:t>
            </a:r>
            <a:r>
              <a:rPr lang="en-US" sz="3600" dirty="0">
                <a:latin typeface="Arial" charset="0"/>
                <a:cs typeface="Arial" charset="0"/>
              </a:rPr>
              <a:t>: 3 = 2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38400" y="3811587"/>
            <a:ext cx="6019800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3600" dirty="0" err="1">
                <a:latin typeface="Arial" charset="0"/>
                <a:cs typeface="Arial" charset="0"/>
              </a:rPr>
              <a:t>Đọc</a:t>
            </a:r>
            <a:r>
              <a:rPr lang="en-US" sz="3600" dirty="0">
                <a:latin typeface="Arial" charset="0"/>
                <a:cs typeface="Arial" charset="0"/>
              </a:rPr>
              <a:t> </a:t>
            </a:r>
            <a:r>
              <a:rPr lang="en-US" sz="3600" dirty="0" err="1">
                <a:latin typeface="Arial" charset="0"/>
                <a:cs typeface="Arial" charset="0"/>
              </a:rPr>
              <a:t>là</a:t>
            </a:r>
            <a:r>
              <a:rPr lang="en-US" sz="3600" dirty="0">
                <a:latin typeface="Arial" charset="0"/>
                <a:cs typeface="Arial" charset="0"/>
              </a:rPr>
              <a:t> </a:t>
            </a:r>
            <a:r>
              <a:rPr lang="en-US" sz="3600" dirty="0" err="1">
                <a:latin typeface="Arial" charset="0"/>
                <a:cs typeface="Arial" charset="0"/>
              </a:rPr>
              <a:t>Sáu</a:t>
            </a:r>
            <a:r>
              <a:rPr lang="en-US" sz="3600" dirty="0">
                <a:latin typeface="Arial" charset="0"/>
                <a:cs typeface="Arial" charset="0"/>
              </a:rPr>
              <a:t> </a:t>
            </a:r>
            <a:r>
              <a:rPr lang="en-US" sz="3600" dirty="0" err="1">
                <a:latin typeface="Arial" charset="0"/>
                <a:cs typeface="Arial" charset="0"/>
              </a:rPr>
              <a:t>chia</a:t>
            </a:r>
            <a:r>
              <a:rPr lang="en-US" sz="3600" dirty="0">
                <a:latin typeface="Arial" charset="0"/>
                <a:cs typeface="Arial" charset="0"/>
              </a:rPr>
              <a:t> </a:t>
            </a:r>
            <a:r>
              <a:rPr lang="en-US" sz="3600" dirty="0" err="1">
                <a:latin typeface="Arial" charset="0"/>
                <a:cs typeface="Arial" charset="0"/>
              </a:rPr>
              <a:t>ba</a:t>
            </a:r>
            <a:r>
              <a:rPr lang="en-US" sz="3600" dirty="0">
                <a:latin typeface="Arial" charset="0"/>
                <a:cs typeface="Arial" charset="0"/>
              </a:rPr>
              <a:t> </a:t>
            </a:r>
            <a:r>
              <a:rPr lang="en-US" sz="3600" dirty="0" err="1">
                <a:latin typeface="Arial" charset="0"/>
                <a:cs typeface="Arial" charset="0"/>
              </a:rPr>
              <a:t>bằng</a:t>
            </a:r>
            <a:r>
              <a:rPr lang="en-US" sz="3600" dirty="0">
                <a:latin typeface="Arial" charset="0"/>
                <a:cs typeface="Arial" charset="0"/>
              </a:rPr>
              <a:t> </a:t>
            </a:r>
            <a:r>
              <a:rPr lang="en-US" sz="3600" dirty="0" err="1">
                <a:latin typeface="Arial" charset="0"/>
                <a:cs typeface="Arial" charset="0"/>
              </a:rPr>
              <a:t>hai</a:t>
            </a:r>
            <a:endParaRPr lang="en-US" sz="3600" dirty="0">
              <a:latin typeface="Arial" charset="0"/>
              <a:cs typeface="Arial" charset="0"/>
            </a:endParaRPr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1219200" y="4953000"/>
            <a:ext cx="1447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en-US" sz="3600" b="1" dirty="0">
                <a:latin typeface="Arial" charset="0"/>
                <a:cs typeface="Arial" charset="0"/>
              </a:rPr>
              <a:t>3 x 2 = 6</a:t>
            </a:r>
          </a:p>
        </p:txBody>
      </p:sp>
      <p:sp>
        <p:nvSpPr>
          <p:cNvPr id="16" name="Line 11"/>
          <p:cNvSpPr>
            <a:spLocks noChangeShapeType="1"/>
          </p:cNvSpPr>
          <p:nvPr/>
        </p:nvSpPr>
        <p:spPr bwMode="auto">
          <a:xfrm flipV="1">
            <a:off x="3505200" y="4648200"/>
            <a:ext cx="838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" name="Line 13"/>
          <p:cNvSpPr>
            <a:spLocks noChangeShapeType="1"/>
          </p:cNvSpPr>
          <p:nvPr/>
        </p:nvSpPr>
        <p:spPr bwMode="auto">
          <a:xfrm>
            <a:off x="3505200" y="5181600"/>
            <a:ext cx="914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4724400" y="4343400"/>
            <a:ext cx="1828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en-US" sz="3600" b="1" dirty="0">
                <a:solidFill>
                  <a:srgbClr val="FF0000"/>
                </a:solidFill>
                <a:latin typeface="Arial" charset="0"/>
                <a:cs typeface="Arial" charset="0"/>
              </a:rPr>
              <a:t>6 : 2 = 3</a:t>
            </a:r>
          </a:p>
        </p:txBody>
      </p:sp>
      <p:sp>
        <p:nvSpPr>
          <p:cNvPr id="19" name="Rectangle 14"/>
          <p:cNvSpPr>
            <a:spLocks noChangeArrowheads="1"/>
          </p:cNvSpPr>
          <p:nvPr/>
        </p:nvSpPr>
        <p:spPr bwMode="auto">
          <a:xfrm>
            <a:off x="4572000" y="5562600"/>
            <a:ext cx="1905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en-US" sz="3600" b="1" dirty="0">
                <a:solidFill>
                  <a:srgbClr val="FF0000"/>
                </a:solidFill>
                <a:latin typeface="Arial" charset="0"/>
                <a:cs typeface="Arial" charset="0"/>
              </a:rPr>
              <a:t>6 : 3 = 2</a:t>
            </a:r>
          </a:p>
        </p:txBody>
      </p:sp>
      <p:sp>
        <p:nvSpPr>
          <p:cNvPr id="20" name="Text Box 21"/>
          <p:cNvSpPr txBox="1">
            <a:spLocks noChangeArrowheads="1"/>
          </p:cNvSpPr>
          <p:nvPr/>
        </p:nvSpPr>
        <p:spPr bwMode="auto">
          <a:xfrm>
            <a:off x="4038600" y="1752600"/>
            <a:ext cx="4724400" cy="11543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30000"/>
              </a:lnSpc>
              <a:spcBef>
                <a:spcPts val="0"/>
              </a:spcBef>
              <a:buFontTx/>
              <a:buChar char="-"/>
            </a:pPr>
            <a:r>
              <a:rPr lang="en-US" sz="2800" b="1" dirty="0">
                <a:latin typeface="Arial" charset="0"/>
                <a:cs typeface="Arial" charset="0"/>
              </a:rPr>
              <a:t> Ta </a:t>
            </a:r>
            <a:r>
              <a:rPr lang="en-US" sz="2800" b="1" dirty="0" err="1">
                <a:latin typeface="Arial" charset="0"/>
                <a:cs typeface="Arial" charset="0"/>
              </a:rPr>
              <a:t>có</a:t>
            </a:r>
            <a:r>
              <a:rPr lang="en-US" sz="2800" b="1" dirty="0">
                <a:latin typeface="Arial" charset="0"/>
                <a:cs typeface="Arial" charset="0"/>
              </a:rPr>
              <a:t> </a:t>
            </a:r>
            <a:r>
              <a:rPr lang="en-US" sz="2800" b="1" dirty="0" err="1">
                <a:latin typeface="Arial" charset="0"/>
                <a:cs typeface="Arial" charset="0"/>
              </a:rPr>
              <a:t>phép</a:t>
            </a:r>
            <a:r>
              <a:rPr lang="en-US" sz="2800" b="1" dirty="0">
                <a:latin typeface="Arial" charset="0"/>
                <a:cs typeface="Arial" charset="0"/>
              </a:rPr>
              <a:t> </a:t>
            </a:r>
            <a:r>
              <a:rPr lang="en-US" sz="2800" b="1" dirty="0" err="1">
                <a:latin typeface="Arial" charset="0"/>
                <a:cs typeface="Arial" charset="0"/>
              </a:rPr>
              <a:t>chia</a:t>
            </a:r>
            <a:r>
              <a:rPr lang="en-US" sz="2800" b="1" dirty="0">
                <a:latin typeface="Arial" charset="0"/>
                <a:cs typeface="Arial" charset="0"/>
              </a:rPr>
              <a:t> </a:t>
            </a:r>
            <a:r>
              <a:rPr lang="vi-VN" sz="2800" b="1" dirty="0">
                <a:latin typeface="Arial" charset="0"/>
                <a:cs typeface="Arial" charset="0"/>
              </a:rPr>
              <a:t>đ</a:t>
            </a:r>
            <a:r>
              <a:rPr lang="en-US" sz="2800" b="1" dirty="0">
                <a:latin typeface="Arial" charset="0"/>
                <a:cs typeface="Arial" charset="0"/>
              </a:rPr>
              <a:t>ể </a:t>
            </a:r>
            <a:r>
              <a:rPr lang="en-US" sz="2800" b="1" dirty="0" err="1">
                <a:latin typeface="Arial" charset="0"/>
                <a:cs typeface="Arial" charset="0"/>
              </a:rPr>
              <a:t>tìm</a:t>
            </a:r>
            <a:r>
              <a:rPr lang="en-US" sz="2800" b="1" dirty="0">
                <a:latin typeface="Arial" charset="0"/>
                <a:cs typeface="Arial" charset="0"/>
              </a:rPr>
              <a:t> </a:t>
            </a:r>
            <a:r>
              <a:rPr lang="en-US" sz="2800" b="1" dirty="0" err="1">
                <a:latin typeface="Arial" charset="0"/>
                <a:cs typeface="Arial" charset="0"/>
              </a:rPr>
              <a:t>số</a:t>
            </a:r>
            <a:r>
              <a:rPr lang="en-US" sz="2800" b="1" dirty="0">
                <a:latin typeface="Arial" charset="0"/>
                <a:cs typeface="Arial" charset="0"/>
              </a:rPr>
              <a:t> </a:t>
            </a:r>
            <a:r>
              <a:rPr lang="en-US" sz="2800" b="1" dirty="0" err="1" smtClean="0">
                <a:latin typeface="Arial" charset="0"/>
                <a:cs typeface="Arial" charset="0"/>
              </a:rPr>
              <a:t>phần</a:t>
            </a:r>
            <a:r>
              <a:rPr lang="en-US" sz="2800" b="1" dirty="0" smtClean="0">
                <a:latin typeface="Arial" charset="0"/>
                <a:cs typeface="Arial" charset="0"/>
              </a:rPr>
              <a:t> </a:t>
            </a:r>
            <a:r>
              <a:rPr lang="en-US" sz="2800" b="1" dirty="0" err="1" smtClean="0">
                <a:latin typeface="Arial" charset="0"/>
                <a:cs typeface="Arial" charset="0"/>
              </a:rPr>
              <a:t>bằng</a:t>
            </a:r>
            <a:r>
              <a:rPr lang="en-US" sz="2800" b="1" dirty="0" smtClean="0">
                <a:latin typeface="Arial" charset="0"/>
                <a:cs typeface="Arial" charset="0"/>
              </a:rPr>
              <a:t> </a:t>
            </a:r>
            <a:r>
              <a:rPr lang="en-US" sz="2800" b="1" dirty="0" err="1" smtClean="0">
                <a:latin typeface="Arial" charset="0"/>
                <a:cs typeface="Arial" charset="0"/>
              </a:rPr>
              <a:t>nhau</a:t>
            </a:r>
            <a:r>
              <a:rPr lang="en-US" sz="2800" b="1" dirty="0" smtClean="0">
                <a:latin typeface="Arial" charset="0"/>
                <a:cs typeface="Arial" charset="0"/>
              </a:rPr>
              <a:t>.</a:t>
            </a:r>
            <a:endParaRPr lang="en-US" sz="2800" b="1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 animBg="1"/>
      <p:bldP spid="12" grpId="0"/>
      <p:bldP spid="13" grpId="0"/>
      <p:bldP spid="14" grpId="0"/>
      <p:bldP spid="15" grpId="0"/>
      <p:bldP spid="16" grpId="0" animBg="1"/>
      <p:bldP spid="17" grpId="0" animBg="1"/>
      <p:bldP spid="18" grpId="0"/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81000" y="381000"/>
            <a:ext cx="84582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</a:t>
            </a:r>
            <a:r>
              <a:rPr lang="en-US" sz="36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tập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1. Cho </a:t>
            </a:r>
            <a:r>
              <a:rPr lang="en-US" sz="36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phép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nhân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, </a:t>
            </a:r>
            <a:r>
              <a:rPr lang="en-US" sz="36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viết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hai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phép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chia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(</a:t>
            </a:r>
            <a:r>
              <a:rPr lang="en-US" sz="36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theo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mẫu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)</a:t>
            </a:r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838200" y="1600200"/>
            <a:ext cx="3276600" cy="2667000"/>
          </a:xfrm>
          <a:prstGeom prst="flowChartAlternateProcess">
            <a:avLst/>
          </a:prstGeom>
          <a:noFill/>
          <a:ln w="9525">
            <a:solidFill>
              <a:srgbClr val="0000CC"/>
            </a:solidFill>
            <a:miter lim="800000"/>
            <a:headEnd/>
            <a:tailEnd/>
          </a:ln>
          <a:effectLst>
            <a:outerShdw dist="193441" dir="14808085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pic>
        <p:nvPicPr>
          <p:cNvPr id="16390" name="Picture 6" descr="ve_con_vit_ai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752600"/>
            <a:ext cx="1143000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Picture 7" descr="ve_con_vit_ai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1728788"/>
            <a:ext cx="1143000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2" name="Picture 8" descr="ve_con_vit_ai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2971800"/>
            <a:ext cx="1143000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3" name="Picture 9" descr="ve_con_vit_ai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90800" y="2971800"/>
            <a:ext cx="1143000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4" name="AutoShape 10"/>
          <p:cNvSpPr>
            <a:spLocks noChangeArrowheads="1"/>
          </p:cNvSpPr>
          <p:nvPr/>
        </p:nvSpPr>
        <p:spPr bwMode="auto">
          <a:xfrm>
            <a:off x="4876800" y="1652588"/>
            <a:ext cx="3124200" cy="2538412"/>
          </a:xfrm>
          <a:prstGeom prst="flowChartAlternateProcess">
            <a:avLst/>
          </a:prstGeom>
          <a:noFill/>
          <a:ln w="9525">
            <a:solidFill>
              <a:srgbClr val="0000CC"/>
            </a:solidFill>
            <a:miter lim="800000"/>
            <a:headEnd/>
            <a:tailEnd/>
          </a:ln>
          <a:effectLst>
            <a:outerShdw dist="193441" dir="14808085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pic>
        <p:nvPicPr>
          <p:cNvPr id="16395" name="Picture 11" descr="ve_con_vit_ai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200" y="1728788"/>
            <a:ext cx="1143000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6" name="Picture 12" descr="ve_con_vit_ai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00800" y="1728788"/>
            <a:ext cx="1143000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7" name="Picture 13" descr="ve_con_vit_ai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200" y="2895600"/>
            <a:ext cx="1143000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8" name="Picture 14" descr="ve_con_vit_ai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00800" y="2895600"/>
            <a:ext cx="1143000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9" name="Rectangle 15"/>
          <p:cNvSpPr>
            <a:spLocks noChangeArrowheads="1"/>
          </p:cNvSpPr>
          <p:nvPr/>
        </p:nvSpPr>
        <p:spPr bwMode="auto">
          <a:xfrm>
            <a:off x="3429000" y="4267200"/>
            <a:ext cx="31242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en-US" sz="4000" b="1">
                <a:latin typeface="Arial" charset="0"/>
                <a:cs typeface="Arial" charset="0"/>
              </a:rPr>
              <a:t>Mẫu :4 x 2 = 8</a:t>
            </a:r>
          </a:p>
          <a:p>
            <a:pPr eaLnBrk="1" hangingPunct="1"/>
            <a:r>
              <a:rPr lang="en-US" sz="4000" b="1">
                <a:latin typeface="Arial" charset="0"/>
                <a:cs typeface="Arial" charset="0"/>
              </a:rPr>
              <a:t>           8 : 2 = 4</a:t>
            </a:r>
          </a:p>
          <a:p>
            <a:pPr eaLnBrk="1" hangingPunct="1"/>
            <a:r>
              <a:rPr lang="en-US" sz="4000" b="1">
                <a:latin typeface="Arial" charset="0"/>
                <a:cs typeface="Arial" charset="0"/>
              </a:rPr>
              <a:t>           8 : 4 = 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animBg="1"/>
      <p:bldP spid="16394" grpId="0" animBg="1"/>
      <p:bldP spid="1639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6"/>
          <p:cNvSpPr>
            <a:spLocks noChangeArrowheads="1"/>
          </p:cNvSpPr>
          <p:nvPr/>
        </p:nvSpPr>
        <p:spPr bwMode="auto">
          <a:xfrm>
            <a:off x="304800" y="3810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000" b="1">
                <a:solidFill>
                  <a:srgbClr val="CC0000"/>
                </a:solidFill>
                <a:latin typeface="Arial" charset="0"/>
                <a:cs typeface="Arial" charset="0"/>
              </a:rPr>
              <a:t>a)</a:t>
            </a:r>
          </a:p>
        </p:txBody>
      </p:sp>
      <p:pic>
        <p:nvPicPr>
          <p:cNvPr id="17415" name="Picture 7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828800"/>
            <a:ext cx="1114425" cy="137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6" name="Picture 8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1828800"/>
            <a:ext cx="1114425" cy="137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7" name="Picture 9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57600" y="1828800"/>
            <a:ext cx="1114425" cy="137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8" name="Picture 10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0" y="1828800"/>
            <a:ext cx="1114425" cy="137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9" name="Picture 11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86600" y="1828800"/>
            <a:ext cx="1114425" cy="137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1143000" y="609600"/>
            <a:ext cx="1447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en-US" sz="3600" b="1">
                <a:latin typeface="Arial" charset="0"/>
                <a:cs typeface="Arial" charset="0"/>
              </a:rPr>
              <a:t>3 x 5 = 15</a:t>
            </a:r>
          </a:p>
        </p:txBody>
      </p:sp>
      <p:sp>
        <p:nvSpPr>
          <p:cNvPr id="17421" name="Rectangle 13"/>
          <p:cNvSpPr>
            <a:spLocks noChangeArrowheads="1"/>
          </p:cNvSpPr>
          <p:nvPr/>
        </p:nvSpPr>
        <p:spPr bwMode="auto">
          <a:xfrm>
            <a:off x="2895600" y="45720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800" b="1" dirty="0">
                <a:latin typeface="Arial" charset="0"/>
                <a:cs typeface="Arial" charset="0"/>
              </a:rPr>
              <a:t>15</a:t>
            </a:r>
          </a:p>
        </p:txBody>
      </p:sp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3581400" y="45720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800" b="1" dirty="0">
                <a:latin typeface="Arial" charset="0"/>
                <a:cs typeface="Arial" charset="0"/>
              </a:rPr>
              <a:t>:</a:t>
            </a:r>
          </a:p>
        </p:txBody>
      </p:sp>
      <p:sp>
        <p:nvSpPr>
          <p:cNvPr id="17423" name="Rectangle 15"/>
          <p:cNvSpPr>
            <a:spLocks noChangeArrowheads="1"/>
          </p:cNvSpPr>
          <p:nvPr/>
        </p:nvSpPr>
        <p:spPr bwMode="auto">
          <a:xfrm>
            <a:off x="4114800" y="45720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800" b="1" dirty="0">
                <a:latin typeface="Arial" charset="0"/>
                <a:cs typeface="Arial" charset="0"/>
              </a:rPr>
              <a:t>5</a:t>
            </a:r>
          </a:p>
        </p:txBody>
      </p:sp>
      <p:sp>
        <p:nvSpPr>
          <p:cNvPr id="17424" name="Rectangle 16"/>
          <p:cNvSpPr>
            <a:spLocks noChangeArrowheads="1"/>
          </p:cNvSpPr>
          <p:nvPr/>
        </p:nvSpPr>
        <p:spPr bwMode="auto">
          <a:xfrm>
            <a:off x="4572000" y="45720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800" b="1">
                <a:latin typeface="Arial" charset="0"/>
                <a:cs typeface="Arial" charset="0"/>
              </a:rPr>
              <a:t>=</a:t>
            </a:r>
          </a:p>
        </p:txBody>
      </p:sp>
      <p:sp>
        <p:nvSpPr>
          <p:cNvPr id="17425" name="Rectangle 17"/>
          <p:cNvSpPr>
            <a:spLocks noChangeArrowheads="1"/>
          </p:cNvSpPr>
          <p:nvPr/>
        </p:nvSpPr>
        <p:spPr bwMode="auto">
          <a:xfrm>
            <a:off x="5105400" y="45720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800" b="1" dirty="0">
                <a:latin typeface="Arial" charset="0"/>
                <a:cs typeface="Arial" charset="0"/>
              </a:rPr>
              <a:t>3</a:t>
            </a:r>
          </a:p>
        </p:txBody>
      </p:sp>
      <p:sp>
        <p:nvSpPr>
          <p:cNvPr id="17426" name="Rectangle 18"/>
          <p:cNvSpPr>
            <a:spLocks noChangeArrowheads="1"/>
          </p:cNvSpPr>
          <p:nvPr/>
        </p:nvSpPr>
        <p:spPr bwMode="auto">
          <a:xfrm>
            <a:off x="3014663" y="375285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800" b="1" dirty="0">
                <a:latin typeface="Arial" charset="0"/>
                <a:cs typeface="Arial" charset="0"/>
              </a:rPr>
              <a:t>15</a:t>
            </a:r>
          </a:p>
        </p:txBody>
      </p:sp>
      <p:sp>
        <p:nvSpPr>
          <p:cNvPr id="17427" name="Rectangle 19"/>
          <p:cNvSpPr>
            <a:spLocks noChangeArrowheads="1"/>
          </p:cNvSpPr>
          <p:nvPr/>
        </p:nvSpPr>
        <p:spPr bwMode="auto">
          <a:xfrm>
            <a:off x="3548063" y="3733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800" b="1">
                <a:latin typeface="Arial" charset="0"/>
                <a:cs typeface="Arial" charset="0"/>
              </a:rPr>
              <a:t>:</a:t>
            </a:r>
          </a:p>
        </p:txBody>
      </p:sp>
      <p:sp>
        <p:nvSpPr>
          <p:cNvPr id="17428" name="Rectangle 20"/>
          <p:cNvSpPr>
            <a:spLocks noChangeArrowheads="1"/>
          </p:cNvSpPr>
          <p:nvPr/>
        </p:nvSpPr>
        <p:spPr bwMode="auto">
          <a:xfrm>
            <a:off x="4081463" y="3733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800" b="1" dirty="0">
                <a:latin typeface="Arial" charset="0"/>
                <a:cs typeface="Arial" charset="0"/>
              </a:rPr>
              <a:t>3</a:t>
            </a:r>
          </a:p>
        </p:txBody>
      </p:sp>
      <p:sp>
        <p:nvSpPr>
          <p:cNvPr id="17429" name="Rectangle 21"/>
          <p:cNvSpPr>
            <a:spLocks noChangeArrowheads="1"/>
          </p:cNvSpPr>
          <p:nvPr/>
        </p:nvSpPr>
        <p:spPr bwMode="auto">
          <a:xfrm>
            <a:off x="4538663" y="3733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800" b="1">
                <a:latin typeface="Arial" charset="0"/>
                <a:cs typeface="Arial" charset="0"/>
              </a:rPr>
              <a:t>=</a:t>
            </a:r>
          </a:p>
        </p:txBody>
      </p:sp>
      <p:sp>
        <p:nvSpPr>
          <p:cNvPr id="17430" name="Rectangle 22"/>
          <p:cNvSpPr>
            <a:spLocks noChangeArrowheads="1"/>
          </p:cNvSpPr>
          <p:nvPr/>
        </p:nvSpPr>
        <p:spPr bwMode="auto">
          <a:xfrm>
            <a:off x="5072063" y="3733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800" b="1">
                <a:latin typeface="Arial" charset="0"/>
                <a:cs typeface="Arial" charset="0"/>
              </a:rPr>
              <a:t>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20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6" dur="20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0" grpId="0"/>
      <p:bldP spid="17421" grpId="0"/>
      <p:bldP spid="17422" grpId="0"/>
      <p:bldP spid="17423" grpId="0"/>
      <p:bldP spid="17424" grpId="0"/>
      <p:bldP spid="17425" grpId="0"/>
      <p:bldP spid="17426" grpId="0"/>
      <p:bldP spid="17427" grpId="0"/>
      <p:bldP spid="17428" grpId="0"/>
      <p:bldP spid="17429" grpId="0"/>
      <p:bldP spid="174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914400" y="685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000" b="1">
                <a:solidFill>
                  <a:srgbClr val="CC0000"/>
                </a:solidFill>
                <a:latin typeface="Arial" charset="0"/>
                <a:cs typeface="Arial" charset="0"/>
              </a:rPr>
              <a:t>b)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1828800" y="762000"/>
            <a:ext cx="1447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en-US" sz="3600" b="1">
                <a:latin typeface="Arial" charset="0"/>
                <a:cs typeface="Arial" charset="0"/>
              </a:rPr>
              <a:t>4 x 3 = 12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3048000" y="390525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000" b="1" dirty="0">
                <a:latin typeface="Arial" charset="0"/>
                <a:cs typeface="Arial" charset="0"/>
              </a:rPr>
              <a:t>12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3581400" y="3886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000" b="1">
                <a:latin typeface="Arial" charset="0"/>
                <a:cs typeface="Arial" charset="0"/>
              </a:rPr>
              <a:t>:</a:t>
            </a: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4114800" y="3886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000" b="1">
                <a:latin typeface="Arial" charset="0"/>
                <a:cs typeface="Arial" charset="0"/>
              </a:rPr>
              <a:t>3</a:t>
            </a: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4572000" y="3886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000" b="1">
                <a:latin typeface="Arial" charset="0"/>
                <a:cs typeface="Arial" charset="0"/>
              </a:rPr>
              <a:t>=</a:t>
            </a: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5105400" y="3886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000" b="1">
                <a:latin typeface="Arial" charset="0"/>
                <a:cs typeface="Arial" charset="0"/>
              </a:rPr>
              <a:t>4</a:t>
            </a:r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3014663" y="459105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000" b="1" dirty="0">
                <a:latin typeface="Arial" charset="0"/>
                <a:cs typeface="Arial" charset="0"/>
              </a:rPr>
              <a:t>12</a:t>
            </a:r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3548063" y="45720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000" b="1">
                <a:latin typeface="Arial" charset="0"/>
                <a:cs typeface="Arial" charset="0"/>
              </a:rPr>
              <a:t>:</a:t>
            </a:r>
          </a:p>
        </p:txBody>
      </p:sp>
      <p:sp>
        <p:nvSpPr>
          <p:cNvPr id="18443" name="Rectangle 11"/>
          <p:cNvSpPr>
            <a:spLocks noChangeArrowheads="1"/>
          </p:cNvSpPr>
          <p:nvPr/>
        </p:nvSpPr>
        <p:spPr bwMode="auto">
          <a:xfrm>
            <a:off x="4081463" y="45720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000" b="1">
                <a:latin typeface="Arial" charset="0"/>
                <a:cs typeface="Arial" charset="0"/>
              </a:rPr>
              <a:t>4</a:t>
            </a:r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4538663" y="45720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000" b="1">
                <a:latin typeface="Arial" charset="0"/>
                <a:cs typeface="Arial" charset="0"/>
              </a:rPr>
              <a:t>=</a:t>
            </a:r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5072063" y="45720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000" b="1">
                <a:latin typeface="Arial" charset="0"/>
                <a:cs typeface="Arial" charset="0"/>
              </a:rPr>
              <a:t>3</a:t>
            </a:r>
          </a:p>
        </p:txBody>
      </p:sp>
      <p:sp>
        <p:nvSpPr>
          <p:cNvPr id="18446" name="AutoShape 14"/>
          <p:cNvSpPr>
            <a:spLocks noChangeArrowheads="1"/>
          </p:cNvSpPr>
          <p:nvPr/>
        </p:nvSpPr>
        <p:spPr bwMode="auto">
          <a:xfrm rot="-5400000">
            <a:off x="762000" y="1214438"/>
            <a:ext cx="1828800" cy="2438400"/>
          </a:xfrm>
          <a:prstGeom prst="flowChartDelay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pic>
        <p:nvPicPr>
          <p:cNvPr id="18447" name="Picture 15" descr="14_20080825060849532_080826Fun1duck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900238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8" name="Picture 16" descr="14_20080825060849532_080826Fun1duck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2433638"/>
            <a:ext cx="7493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9" name="Picture 17" descr="14_20080825060849532_080826Fun1duck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2433638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50" name="Picture 18" descr="14_20080825060849532_080826Fun1duck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1747838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51" name="AutoShape 19"/>
          <p:cNvSpPr>
            <a:spLocks noChangeArrowheads="1"/>
          </p:cNvSpPr>
          <p:nvPr/>
        </p:nvSpPr>
        <p:spPr bwMode="auto">
          <a:xfrm rot="-5400000">
            <a:off x="3581400" y="1219200"/>
            <a:ext cx="1828800" cy="2438400"/>
          </a:xfrm>
          <a:prstGeom prst="flowChartDelay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pic>
        <p:nvPicPr>
          <p:cNvPr id="18452" name="Picture 20" descr="14_20080825060849532_080826Fun1duck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0" y="19050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53" name="Picture 21" descr="14_20080825060849532_080826Fun1duck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2438400"/>
            <a:ext cx="7493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54" name="Picture 22" descr="14_20080825060849532_080826Fun1duck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24384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55" name="Picture 23" descr="14_20080825060849532_080826Fun1duck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7526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56" name="AutoShape 24"/>
          <p:cNvSpPr>
            <a:spLocks noChangeArrowheads="1"/>
          </p:cNvSpPr>
          <p:nvPr/>
        </p:nvSpPr>
        <p:spPr bwMode="auto">
          <a:xfrm rot="-5400000">
            <a:off x="6324600" y="1219200"/>
            <a:ext cx="1828800" cy="2438400"/>
          </a:xfrm>
          <a:prstGeom prst="flowChartDelay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pic>
        <p:nvPicPr>
          <p:cNvPr id="18457" name="Picture 25" descr="14_20080825060849532_080826Fun1duck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19050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58" name="Picture 26" descr="14_20080825060849532_080826Fun1duck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0800" y="2438400"/>
            <a:ext cx="7493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59" name="Picture 27" descr="14_20080825060849532_080826Fun1duck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24384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60" name="Picture 28" descr="14_20080825060849532_080826Fun1duck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17526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18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8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18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18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18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1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18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8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18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1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/>
      <p:bldP spid="18436" grpId="0"/>
      <p:bldP spid="18437" grpId="0"/>
      <p:bldP spid="18438" grpId="0"/>
      <p:bldP spid="18439" grpId="0"/>
      <p:bldP spid="18440" grpId="0"/>
      <p:bldP spid="18441" grpId="0"/>
      <p:bldP spid="18442" grpId="0"/>
      <p:bldP spid="18443" grpId="0"/>
      <p:bldP spid="18444" grpId="0"/>
      <p:bldP spid="18445" grpId="0"/>
      <p:bldP spid="18446" grpId="0" animBg="1"/>
      <p:bldP spid="18451" grpId="0" animBg="1"/>
      <p:bldP spid="1845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1524000" y="2024063"/>
            <a:ext cx="1143000" cy="114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9459" name="Oval 3"/>
          <p:cNvSpPr>
            <a:spLocks noChangeArrowheads="1"/>
          </p:cNvSpPr>
          <p:nvPr/>
        </p:nvSpPr>
        <p:spPr bwMode="auto">
          <a:xfrm>
            <a:off x="2133600" y="2100263"/>
            <a:ext cx="381000" cy="381000"/>
          </a:xfrm>
          <a:prstGeom prst="ellipse">
            <a:avLst/>
          </a:prstGeom>
          <a:solidFill>
            <a:srgbClr val="0000CC"/>
          </a:solidFill>
          <a:ln w="9525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9460" name="Oval 4"/>
          <p:cNvSpPr>
            <a:spLocks noChangeArrowheads="1"/>
          </p:cNvSpPr>
          <p:nvPr/>
        </p:nvSpPr>
        <p:spPr bwMode="auto">
          <a:xfrm>
            <a:off x="1676400" y="2633663"/>
            <a:ext cx="381000" cy="381000"/>
          </a:xfrm>
          <a:prstGeom prst="ellipse">
            <a:avLst/>
          </a:prstGeom>
          <a:solidFill>
            <a:srgbClr val="0000CC"/>
          </a:solidFill>
          <a:ln w="9525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2819400" y="2024063"/>
            <a:ext cx="1143000" cy="114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9462" name="Oval 6"/>
          <p:cNvSpPr>
            <a:spLocks noChangeArrowheads="1"/>
          </p:cNvSpPr>
          <p:nvPr/>
        </p:nvSpPr>
        <p:spPr bwMode="auto">
          <a:xfrm>
            <a:off x="3429000" y="2100263"/>
            <a:ext cx="381000" cy="381000"/>
          </a:xfrm>
          <a:prstGeom prst="ellipse">
            <a:avLst/>
          </a:prstGeom>
          <a:solidFill>
            <a:srgbClr val="0000CC"/>
          </a:solidFill>
          <a:ln w="9525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9463" name="Oval 7"/>
          <p:cNvSpPr>
            <a:spLocks noChangeArrowheads="1"/>
          </p:cNvSpPr>
          <p:nvPr/>
        </p:nvSpPr>
        <p:spPr bwMode="auto">
          <a:xfrm>
            <a:off x="2971800" y="2633663"/>
            <a:ext cx="381000" cy="381000"/>
          </a:xfrm>
          <a:prstGeom prst="ellipse">
            <a:avLst/>
          </a:prstGeom>
          <a:solidFill>
            <a:srgbClr val="0000CC"/>
          </a:solidFill>
          <a:ln w="9525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4114800" y="2024063"/>
            <a:ext cx="1143000" cy="114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9465" name="Oval 9"/>
          <p:cNvSpPr>
            <a:spLocks noChangeArrowheads="1"/>
          </p:cNvSpPr>
          <p:nvPr/>
        </p:nvSpPr>
        <p:spPr bwMode="auto">
          <a:xfrm>
            <a:off x="4724400" y="2100263"/>
            <a:ext cx="381000" cy="381000"/>
          </a:xfrm>
          <a:prstGeom prst="ellipse">
            <a:avLst/>
          </a:prstGeom>
          <a:solidFill>
            <a:srgbClr val="0000CC"/>
          </a:solidFill>
          <a:ln w="9525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9466" name="Oval 10"/>
          <p:cNvSpPr>
            <a:spLocks noChangeArrowheads="1"/>
          </p:cNvSpPr>
          <p:nvPr/>
        </p:nvSpPr>
        <p:spPr bwMode="auto">
          <a:xfrm>
            <a:off x="4267200" y="2633663"/>
            <a:ext cx="381000" cy="381000"/>
          </a:xfrm>
          <a:prstGeom prst="ellipse">
            <a:avLst/>
          </a:prstGeom>
          <a:solidFill>
            <a:srgbClr val="0000CC"/>
          </a:solidFill>
          <a:ln w="9525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5486400" y="2024063"/>
            <a:ext cx="1143000" cy="114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9468" name="Oval 12"/>
          <p:cNvSpPr>
            <a:spLocks noChangeArrowheads="1"/>
          </p:cNvSpPr>
          <p:nvPr/>
        </p:nvSpPr>
        <p:spPr bwMode="auto">
          <a:xfrm>
            <a:off x="6096000" y="2100263"/>
            <a:ext cx="381000" cy="381000"/>
          </a:xfrm>
          <a:prstGeom prst="ellipse">
            <a:avLst/>
          </a:prstGeom>
          <a:solidFill>
            <a:srgbClr val="0000CC"/>
          </a:solidFill>
          <a:ln w="9525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9469" name="Oval 13"/>
          <p:cNvSpPr>
            <a:spLocks noChangeArrowheads="1"/>
          </p:cNvSpPr>
          <p:nvPr/>
        </p:nvSpPr>
        <p:spPr bwMode="auto">
          <a:xfrm>
            <a:off x="5638800" y="2633663"/>
            <a:ext cx="381000" cy="381000"/>
          </a:xfrm>
          <a:prstGeom prst="ellipse">
            <a:avLst/>
          </a:prstGeom>
          <a:solidFill>
            <a:srgbClr val="0000CC"/>
          </a:solidFill>
          <a:ln w="9525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9470" name="Rectangle 14"/>
          <p:cNvSpPr>
            <a:spLocks noChangeArrowheads="1"/>
          </p:cNvSpPr>
          <p:nvPr/>
        </p:nvSpPr>
        <p:spPr bwMode="auto">
          <a:xfrm>
            <a:off x="6858000" y="2024063"/>
            <a:ext cx="1143000" cy="114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9471" name="Oval 15"/>
          <p:cNvSpPr>
            <a:spLocks noChangeArrowheads="1"/>
          </p:cNvSpPr>
          <p:nvPr/>
        </p:nvSpPr>
        <p:spPr bwMode="auto">
          <a:xfrm>
            <a:off x="7467600" y="2100263"/>
            <a:ext cx="381000" cy="381000"/>
          </a:xfrm>
          <a:prstGeom prst="ellipse">
            <a:avLst/>
          </a:prstGeom>
          <a:solidFill>
            <a:srgbClr val="0000CC"/>
          </a:solidFill>
          <a:ln w="9525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9472" name="Oval 16"/>
          <p:cNvSpPr>
            <a:spLocks noChangeArrowheads="1"/>
          </p:cNvSpPr>
          <p:nvPr/>
        </p:nvSpPr>
        <p:spPr bwMode="auto">
          <a:xfrm>
            <a:off x="7010400" y="2633663"/>
            <a:ext cx="381000" cy="381000"/>
          </a:xfrm>
          <a:prstGeom prst="ellipse">
            <a:avLst/>
          </a:prstGeom>
          <a:solidFill>
            <a:srgbClr val="0000CC"/>
          </a:solidFill>
          <a:ln w="9525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8689" name="Rectangle 17"/>
          <p:cNvSpPr>
            <a:spLocks noChangeArrowheads="1"/>
          </p:cNvSpPr>
          <p:nvPr/>
        </p:nvSpPr>
        <p:spPr bwMode="auto">
          <a:xfrm>
            <a:off x="609600" y="1066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000" b="1">
                <a:solidFill>
                  <a:schemeClr val="hlink"/>
                </a:solidFill>
                <a:latin typeface="Arial" charset="0"/>
                <a:cs typeface="Arial" charset="0"/>
              </a:rPr>
              <a:t>c)</a:t>
            </a:r>
          </a:p>
        </p:txBody>
      </p:sp>
      <p:sp>
        <p:nvSpPr>
          <p:cNvPr id="28690" name="Rectangle 18"/>
          <p:cNvSpPr>
            <a:spLocks noChangeArrowheads="1"/>
          </p:cNvSpPr>
          <p:nvPr/>
        </p:nvSpPr>
        <p:spPr bwMode="auto">
          <a:xfrm>
            <a:off x="1295400" y="1219200"/>
            <a:ext cx="1447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en-US" sz="3600" b="1">
                <a:latin typeface="Arial" charset="0"/>
                <a:cs typeface="Arial" charset="0"/>
              </a:rPr>
              <a:t>2 x 5 = 10</a:t>
            </a:r>
          </a:p>
        </p:txBody>
      </p:sp>
      <p:sp>
        <p:nvSpPr>
          <p:cNvPr id="19475" name="Rectangle 19"/>
          <p:cNvSpPr>
            <a:spLocks noChangeArrowheads="1"/>
          </p:cNvSpPr>
          <p:nvPr/>
        </p:nvSpPr>
        <p:spPr bwMode="auto">
          <a:xfrm>
            <a:off x="3352800" y="367665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000" b="1" dirty="0">
                <a:latin typeface="Arial" charset="0"/>
                <a:cs typeface="Arial" charset="0"/>
              </a:rPr>
              <a:t>10</a:t>
            </a:r>
          </a:p>
        </p:txBody>
      </p:sp>
      <p:sp>
        <p:nvSpPr>
          <p:cNvPr id="19476" name="Rectangle 20"/>
          <p:cNvSpPr>
            <a:spLocks noChangeArrowheads="1"/>
          </p:cNvSpPr>
          <p:nvPr/>
        </p:nvSpPr>
        <p:spPr bwMode="auto">
          <a:xfrm>
            <a:off x="3886200" y="36576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000" b="1">
                <a:latin typeface="Arial" charset="0"/>
                <a:cs typeface="Arial" charset="0"/>
              </a:rPr>
              <a:t>:</a:t>
            </a:r>
          </a:p>
        </p:txBody>
      </p:sp>
      <p:sp>
        <p:nvSpPr>
          <p:cNvPr id="19477" name="Rectangle 21"/>
          <p:cNvSpPr>
            <a:spLocks noChangeArrowheads="1"/>
          </p:cNvSpPr>
          <p:nvPr/>
        </p:nvSpPr>
        <p:spPr bwMode="auto">
          <a:xfrm>
            <a:off x="4419600" y="36576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000" b="1">
                <a:latin typeface="Arial" charset="0"/>
                <a:cs typeface="Arial" charset="0"/>
              </a:rPr>
              <a:t>5</a:t>
            </a:r>
          </a:p>
        </p:txBody>
      </p:sp>
      <p:sp>
        <p:nvSpPr>
          <p:cNvPr id="19478" name="Rectangle 22"/>
          <p:cNvSpPr>
            <a:spLocks noChangeArrowheads="1"/>
          </p:cNvSpPr>
          <p:nvPr/>
        </p:nvSpPr>
        <p:spPr bwMode="auto">
          <a:xfrm>
            <a:off x="4876800" y="36576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000" b="1" dirty="0">
                <a:latin typeface="Arial" charset="0"/>
                <a:cs typeface="Arial" charset="0"/>
              </a:rPr>
              <a:t>=</a:t>
            </a:r>
          </a:p>
        </p:txBody>
      </p:sp>
      <p:sp>
        <p:nvSpPr>
          <p:cNvPr id="19479" name="Rectangle 23"/>
          <p:cNvSpPr>
            <a:spLocks noChangeArrowheads="1"/>
          </p:cNvSpPr>
          <p:nvPr/>
        </p:nvSpPr>
        <p:spPr bwMode="auto">
          <a:xfrm>
            <a:off x="5410200" y="36576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000" b="1">
                <a:latin typeface="Arial" charset="0"/>
                <a:cs typeface="Arial" charset="0"/>
              </a:rPr>
              <a:t>2</a:t>
            </a:r>
          </a:p>
        </p:txBody>
      </p:sp>
      <p:sp>
        <p:nvSpPr>
          <p:cNvPr id="19480" name="Rectangle 24"/>
          <p:cNvSpPr>
            <a:spLocks noChangeArrowheads="1"/>
          </p:cNvSpPr>
          <p:nvPr/>
        </p:nvSpPr>
        <p:spPr bwMode="auto">
          <a:xfrm>
            <a:off x="3319463" y="436245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000" b="1" dirty="0">
                <a:latin typeface="Arial" charset="0"/>
                <a:cs typeface="Arial" charset="0"/>
              </a:rPr>
              <a:t>10</a:t>
            </a:r>
          </a:p>
        </p:txBody>
      </p:sp>
      <p:sp>
        <p:nvSpPr>
          <p:cNvPr id="19481" name="Rectangle 25"/>
          <p:cNvSpPr>
            <a:spLocks noChangeArrowheads="1"/>
          </p:cNvSpPr>
          <p:nvPr/>
        </p:nvSpPr>
        <p:spPr bwMode="auto">
          <a:xfrm>
            <a:off x="3852863" y="43434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000" b="1">
                <a:latin typeface="Arial" charset="0"/>
                <a:cs typeface="Arial" charset="0"/>
              </a:rPr>
              <a:t>:</a:t>
            </a:r>
          </a:p>
        </p:txBody>
      </p:sp>
      <p:sp>
        <p:nvSpPr>
          <p:cNvPr id="19482" name="Rectangle 26"/>
          <p:cNvSpPr>
            <a:spLocks noChangeArrowheads="1"/>
          </p:cNvSpPr>
          <p:nvPr/>
        </p:nvSpPr>
        <p:spPr bwMode="auto">
          <a:xfrm>
            <a:off x="4386263" y="43434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000" b="1">
                <a:latin typeface="Arial" charset="0"/>
                <a:cs typeface="Arial" charset="0"/>
              </a:rPr>
              <a:t>2</a:t>
            </a:r>
          </a:p>
        </p:txBody>
      </p:sp>
      <p:sp>
        <p:nvSpPr>
          <p:cNvPr id="19483" name="Rectangle 27"/>
          <p:cNvSpPr>
            <a:spLocks noChangeArrowheads="1"/>
          </p:cNvSpPr>
          <p:nvPr/>
        </p:nvSpPr>
        <p:spPr bwMode="auto">
          <a:xfrm>
            <a:off x="4843463" y="43434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000" b="1">
                <a:latin typeface="Arial" charset="0"/>
                <a:cs typeface="Arial" charset="0"/>
              </a:rPr>
              <a:t>=</a:t>
            </a:r>
          </a:p>
        </p:txBody>
      </p:sp>
      <p:sp>
        <p:nvSpPr>
          <p:cNvPr id="19484" name="Rectangle 28"/>
          <p:cNvSpPr>
            <a:spLocks noChangeArrowheads="1"/>
          </p:cNvSpPr>
          <p:nvPr/>
        </p:nvSpPr>
        <p:spPr bwMode="auto">
          <a:xfrm>
            <a:off x="5376863" y="43434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000" b="1">
                <a:latin typeface="Arial" charset="0"/>
                <a:cs typeface="Arial" charset="0"/>
              </a:rPr>
              <a:t>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1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3" dur="5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500"/>
                                        <p:tgtEl>
                                          <p:spTgt spid="19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9" dur="500"/>
                                        <p:tgtEl>
                                          <p:spTgt spid="1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4" dur="2000"/>
                                        <p:tgtEl>
                                          <p:spTgt spid="19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7" dur="2000"/>
                                        <p:tgtEl>
                                          <p:spTgt spid="19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0" dur="2000"/>
                                        <p:tgtEl>
                                          <p:spTgt spid="19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3" dur="2000"/>
                                        <p:tgtEl>
                                          <p:spTgt spid="19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6" dur="2000"/>
                                        <p:tgtEl>
                                          <p:spTgt spid="19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animBg="1"/>
      <p:bldP spid="19459" grpId="0" animBg="1"/>
      <p:bldP spid="19460" grpId="0" animBg="1"/>
      <p:bldP spid="19461" grpId="0" animBg="1"/>
      <p:bldP spid="19462" grpId="0" animBg="1"/>
      <p:bldP spid="19463" grpId="0" animBg="1"/>
      <p:bldP spid="19464" grpId="0" animBg="1"/>
      <p:bldP spid="19465" grpId="0" animBg="1"/>
      <p:bldP spid="19466" grpId="0" animBg="1"/>
      <p:bldP spid="19467" grpId="0" animBg="1"/>
      <p:bldP spid="19468" grpId="0" animBg="1"/>
      <p:bldP spid="19469" grpId="0" animBg="1"/>
      <p:bldP spid="19470" grpId="0" animBg="1"/>
      <p:bldP spid="19471" grpId="0" animBg="1"/>
      <p:bldP spid="19472" grpId="0" animBg="1"/>
      <p:bldP spid="19475" grpId="0"/>
      <p:bldP spid="19476" grpId="0"/>
      <p:bldP spid="19477" grpId="0"/>
      <p:bldP spid="19478" grpId="0"/>
      <p:bldP spid="19479" grpId="0"/>
      <p:bldP spid="19480" grpId="0"/>
      <p:bldP spid="19481" grpId="0"/>
      <p:bldP spid="19482" grpId="0"/>
      <p:bldP spid="19483" grpId="0"/>
      <p:bldP spid="1948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990600" y="400050"/>
            <a:ext cx="4495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/>
              </a:rPr>
              <a:t>Bài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/>
              </a:rPr>
              <a:t> 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/>
              </a:rPr>
              <a:t>tập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/>
              </a:rPr>
              <a:t> 2. 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/>
              </a:rPr>
              <a:t>Tính</a:t>
            </a:r>
            <a:endParaRPr lang="en-US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/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838200" y="17526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3600" b="1">
                <a:solidFill>
                  <a:srgbClr val="0000CC"/>
                </a:solidFill>
                <a:latin typeface="Arial" charset="0"/>
                <a:cs typeface="Arial" charset="0"/>
              </a:rPr>
              <a:t>a)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1600200" y="1828800"/>
            <a:ext cx="1752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dirty="0">
                <a:latin typeface="Arial" charset="0"/>
                <a:cs typeface="Arial" charset="0"/>
              </a:rPr>
              <a:t>3 x 4 = 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1524000" y="2590800"/>
            <a:ext cx="1981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dirty="0">
                <a:latin typeface="Arial" charset="0"/>
                <a:cs typeface="Arial" charset="0"/>
              </a:rPr>
              <a:t>12 : 3 = 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1524000" y="3352800"/>
            <a:ext cx="1905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dirty="0">
                <a:latin typeface="Arial" charset="0"/>
                <a:cs typeface="Arial" charset="0"/>
              </a:rPr>
              <a:t>12 : 4 = </a:t>
            </a: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4953000" y="17526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3600" b="1">
                <a:solidFill>
                  <a:srgbClr val="0000CC"/>
                </a:solidFill>
                <a:latin typeface="Arial" charset="0"/>
                <a:cs typeface="Arial" charset="0"/>
              </a:rPr>
              <a:t>b)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5715000" y="1828800"/>
            <a:ext cx="1828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dirty="0">
                <a:latin typeface="Arial" charset="0"/>
                <a:cs typeface="Arial" charset="0"/>
              </a:rPr>
              <a:t>4 x 5 = </a:t>
            </a:r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5638800" y="2590800"/>
            <a:ext cx="1981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dirty="0">
                <a:latin typeface="Arial" charset="0"/>
                <a:cs typeface="Arial" charset="0"/>
              </a:rPr>
              <a:t>20 : 4 = </a:t>
            </a: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5638800" y="3352800"/>
            <a:ext cx="1981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dirty="0">
                <a:latin typeface="Arial" charset="0"/>
                <a:cs typeface="Arial" charset="0"/>
              </a:rPr>
              <a:t>20 : 5 = </a:t>
            </a: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3200400" y="1828800"/>
            <a:ext cx="990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dirty="0">
                <a:latin typeface="Arial" charset="0"/>
                <a:cs typeface="Arial" charset="0"/>
              </a:rPr>
              <a:t>12 </a:t>
            </a: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3276600" y="2514600"/>
            <a:ext cx="685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dirty="0">
                <a:latin typeface="Arial" charset="0"/>
                <a:cs typeface="Arial" charset="0"/>
              </a:rPr>
              <a:t>4 </a:t>
            </a: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3276600" y="3352800"/>
            <a:ext cx="685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dirty="0">
                <a:latin typeface="Arial" charset="0"/>
                <a:cs typeface="Arial" charset="0"/>
              </a:rPr>
              <a:t>3 </a:t>
            </a:r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7391400" y="1828800"/>
            <a:ext cx="914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dirty="0">
                <a:latin typeface="Arial" charset="0"/>
                <a:cs typeface="Arial" charset="0"/>
              </a:rPr>
              <a:t>20 </a:t>
            </a:r>
          </a:p>
        </p:txBody>
      </p:sp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7391400" y="2514600"/>
            <a:ext cx="685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dirty="0">
                <a:latin typeface="Arial" charset="0"/>
                <a:cs typeface="Arial" charset="0"/>
              </a:rPr>
              <a:t>5 </a:t>
            </a:r>
          </a:p>
        </p:txBody>
      </p:sp>
      <p:sp>
        <p:nvSpPr>
          <p:cNvPr id="20496" name="Text Box 16"/>
          <p:cNvSpPr txBox="1">
            <a:spLocks noChangeArrowheads="1"/>
          </p:cNvSpPr>
          <p:nvPr/>
        </p:nvSpPr>
        <p:spPr bwMode="auto">
          <a:xfrm>
            <a:off x="7391400" y="3276600"/>
            <a:ext cx="685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dirty="0">
                <a:latin typeface="Arial" charset="0"/>
                <a:cs typeface="Arial" charset="0"/>
              </a:rPr>
              <a:t>4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2000"/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20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2000"/>
                                        <p:tgtEl>
                                          <p:spTgt spid="2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build="allAtOnce"/>
      <p:bldP spid="20483" grpId="0"/>
      <p:bldP spid="20484" grpId="0"/>
      <p:bldP spid="20485" grpId="0"/>
      <p:bldP spid="20486" grpId="0"/>
      <p:bldP spid="20487" grpId="0"/>
      <p:bldP spid="20488" grpId="0"/>
      <p:bldP spid="20489" grpId="0"/>
      <p:bldP spid="20490" grpId="0"/>
      <p:bldP spid="20491" grpId="0"/>
      <p:bldP spid="20492" grpId="0"/>
      <p:bldP spid="20493" grpId="0"/>
      <p:bldP spid="20494" grpId="0"/>
      <p:bldP spid="20495" grpId="0"/>
      <p:bldP spid="2049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1 - &amp;quot;Chuẩn bị&amp;quot;&quot;/&gt;&lt;property id=&quot;20307&quot; value=&quot;267&quot;/&gt;&lt;/object&gt;&lt;object type=&quot;3&quot; unique_id=&quot;10006&quot;&gt;&lt;property id=&quot;20148&quot; value=&quot;5&quot;/&gt;&lt;property id=&quot;20300&quot; value=&quot;Slide 3&quot;/&gt;&lt;property id=&quot;20307&quot; value=&quot;256&quot;/&gt;&lt;/object&gt;&lt;object type=&quot;3&quot; unique_id=&quot;10008&quot;&gt;&lt;property id=&quot;20148&quot; value=&quot;5&quot;/&gt;&lt;property id=&quot;20300&quot; value=&quot;Slide 5&quot;/&gt;&lt;property id=&quot;20307&quot; value=&quot;260&quot;/&gt;&lt;/object&gt;&lt;object type=&quot;3&quot; unique_id=&quot;10009&quot;&gt;&lt;property id=&quot;20148&quot; value=&quot;5&quot;/&gt;&lt;property id=&quot;20300&quot; value=&quot;Slide 6&quot;/&gt;&lt;property id=&quot;20307&quot; value=&quot;261&quot;/&gt;&lt;/object&gt;&lt;object type=&quot;3&quot; unique_id=&quot;10010&quot;&gt;&lt;property id=&quot;20148&quot; value=&quot;5&quot;/&gt;&lt;property id=&quot;20300&quot; value=&quot;Slide 7&quot;/&gt;&lt;property id=&quot;20307&quot; value=&quot;262&quot;/&gt;&lt;/object&gt;&lt;object type=&quot;3&quot; unique_id=&quot;10011&quot;&gt;&lt;property id=&quot;20148&quot; value=&quot;5&quot;/&gt;&lt;property id=&quot;20300&quot; value=&quot;Slide 8&quot;/&gt;&lt;property id=&quot;20307&quot; value=&quot;263&quot;/&gt;&lt;/object&gt;&lt;object type=&quot;3&quot; unique_id=&quot;10012&quot;&gt;&lt;property id=&quot;20148&quot; value=&quot;5&quot;/&gt;&lt;property id=&quot;20300&quot; value=&quot;Slide 9&quot;/&gt;&lt;property id=&quot;20307&quot; value=&quot;264&quot;/&gt;&lt;/object&gt;&lt;object type=&quot;3&quot; unique_id=&quot;10013&quot;&gt;&lt;property id=&quot;20148&quot; value=&quot;5&quot;/&gt;&lt;property id=&quot;20300&quot; value=&quot;Slide 10 - &amp;quot;Củng cố, dặn dò&amp;quot;&quot;/&gt;&lt;property id=&quot;20307&quot; value=&quot;265&quot;/&gt;&lt;/object&gt;&lt;object type=&quot;3&quot; unique_id=&quot;10014&quot;&gt;&lt;property id=&quot;20148&quot; value=&quot;5&quot;/&gt;&lt;property id=&quot;20300&quot; value=&quot;Slide 11&quot;/&gt;&lt;property id=&quot;20307&quot; value=&quot;268&quot;/&gt;&lt;/object&gt;&lt;object type=&quot;3&quot; unique_id=&quot;10039&quot;&gt;&lt;property id=&quot;20148&quot; value=&quot;5&quot;/&gt;&lt;property id=&quot;20300&quot; value=&quot;Slide 4&quot;/&gt;&lt;property id=&quot;20307&quot; value=&quot;269&quot;/&gt;&lt;/object&gt;&lt;object type=&quot;3&quot; unique_id=&quot;10052&quot;&gt;&lt;property id=&quot;20148&quot; value=&quot;5&quot;/&gt;&lt;property id=&quot;20300&quot; value=&quot;Slide 2 - &amp;quot;Kiểm tra bài cũ&amp;quot;&quot;/&gt;&lt;property id=&quot;20307&quot; value=&quot;270&quot;/&gt;&lt;/object&gt;&lt;/object&gt;&lt;/object&gt;&lt;/database&gt;"/>
  <p:tag name="SECTOMILLISECCONVERTED" val="1"/>
</p:tagLst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Balance</Template>
  <TotalTime>248</TotalTime>
  <Words>266</Words>
  <Application>Microsoft Office PowerPoint</Application>
  <PresentationFormat>On-screen Show (4:3)</PresentationFormat>
  <Paragraphs>95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Trek</vt:lpstr>
      <vt:lpstr>Chuẩn bị</vt:lpstr>
      <vt:lpstr>Kiểm tra bài cũ</vt:lpstr>
      <vt:lpstr>Slide 3</vt:lpstr>
      <vt:lpstr>Slide 4</vt:lpstr>
      <vt:lpstr>Slide 5</vt:lpstr>
      <vt:lpstr>Slide 6</vt:lpstr>
      <vt:lpstr>Slide 7</vt:lpstr>
      <vt:lpstr>Slide 8</vt:lpstr>
      <vt:lpstr>Slide 9</vt:lpstr>
      <vt:lpstr>Củng cố, dặn dò</vt:lpstr>
      <vt:lpstr>Slide 11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Thöù ba ngaøy 07 thaùng 02 naêm 2012</dc:title>
  <dc:creator>HUY</dc:creator>
  <cp:lastModifiedBy>AutoBVT</cp:lastModifiedBy>
  <cp:revision>25</cp:revision>
  <dcterms:created xsi:type="dcterms:W3CDTF">2012-02-01T17:09:46Z</dcterms:created>
  <dcterms:modified xsi:type="dcterms:W3CDTF">2020-04-14T14:51:01Z</dcterms:modified>
</cp:coreProperties>
</file>