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3" r:id="rId2"/>
    <p:sldId id="322" r:id="rId3"/>
    <p:sldId id="337" r:id="rId4"/>
    <p:sldId id="338" r:id="rId5"/>
    <p:sldId id="284" r:id="rId6"/>
    <p:sldId id="316" r:id="rId7"/>
    <p:sldId id="355" r:id="rId8"/>
    <p:sldId id="346" r:id="rId9"/>
    <p:sldId id="323" r:id="rId10"/>
    <p:sldId id="356" r:id="rId11"/>
    <p:sldId id="271" r:id="rId12"/>
    <p:sldId id="357" r:id="rId13"/>
    <p:sldId id="358" r:id="rId14"/>
    <p:sldId id="368" r:id="rId15"/>
    <p:sldId id="369" r:id="rId16"/>
    <p:sldId id="273" r:id="rId17"/>
    <p:sldId id="364" r:id="rId18"/>
    <p:sldId id="367" r:id="rId19"/>
    <p:sldId id="351" r:id="rId20"/>
    <p:sldId id="360" r:id="rId21"/>
    <p:sldId id="354" r:id="rId22"/>
    <p:sldId id="362" r:id="rId23"/>
    <p:sldId id="353" r:id="rId24"/>
    <p:sldId id="361" r:id="rId25"/>
    <p:sldId id="363" r:id="rId26"/>
    <p:sldId id="341" r:id="rId27"/>
    <p:sldId id="340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6600"/>
    <a:srgbClr val="EAF5F6"/>
    <a:srgbClr val="FF66FF"/>
    <a:srgbClr val="CC66FF"/>
    <a:srgbClr val="FF66CC"/>
    <a:srgbClr val="5DBBDD"/>
    <a:srgbClr val="FF3399"/>
    <a:srgbClr val="FF33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04" autoAdjust="0"/>
    <p:restoredTop sz="94624" autoAdjust="0"/>
  </p:normalViewPr>
  <p:slideViewPr>
    <p:cSldViewPr>
      <p:cViewPr>
        <p:scale>
          <a:sx n="70" d="100"/>
          <a:sy n="70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3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3591DE-70AD-4995-938C-BF8A98F49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8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474B-5F64-419E-B486-29E1CE72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EFC79-0C69-41C2-B267-F9B096FA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13749-5C14-4368-892D-58B9A219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5832A-FFA8-46EC-956A-568F93E37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5CFD-3FB7-449D-8783-A2189133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DDFF-07A9-4081-88D8-F24B009E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7E7A-5A2F-4D47-A42E-2EA0B27BF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2D52-F785-46F6-904A-D2D64485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6D37-14B8-41A4-B739-9C638BAF7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F63C-6557-47A9-B504-0D3F4AA2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D8B0-01A8-4566-90B8-6D6BD15A2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5B10C3-8749-47B5-B542-CFB5874C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AN%20DIENTU%20LOP%202\GADT%20lop%202\Tuan%2026\LTVC%20L2%20tuan%2026%20(lan%206)\Hoa%20Movie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AN%20DIENTU%20LOP%202\GADT%20lop%202\Tuan%2026\LTVC%20L2%20tuan%2026%20(lan%206)\Hoa%20Movie%202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AN%20DIENTU%20LOP%202\GADT%20lop%202\Tuan%2026\LTVC%20L2%20tuan%2026%20(lan%206)\Hoa%20Movie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%20DIENTU%20LOP%202\GADT%20lop%202\Tuan%2026\LTVC%20L2%20tuan%2026%20(lan%206)\DHBC%20HOA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AN%20DIENTU%20LOP%202\GADT%20lop%202\Tuan%2026\LTVC%20L2%20tuan%2026%20(lan%206)\Luat%20Choi%20Hoa%20(1).m4a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E:\PICTURES\A___ẢNH\Frame &amp; Border\13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04" cy="6858000"/>
          </a:xfrm>
          <a:prstGeom prst="rect">
            <a:avLst/>
          </a:prstGeom>
          <a:noFill/>
        </p:spPr>
      </p:pic>
      <p:sp>
        <p:nvSpPr>
          <p:cNvPr id="121867" name="WordArt 11"/>
          <p:cNvSpPr>
            <a:spLocks noChangeArrowheads="1" noChangeShapeType="1" noTextEdit="1"/>
          </p:cNvSpPr>
          <p:nvPr/>
        </p:nvSpPr>
        <p:spPr bwMode="auto">
          <a:xfrm>
            <a:off x="228600" y="3786190"/>
            <a:ext cx="8610600" cy="481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fani HeavyH"/>
              </a:rPr>
              <a:t>phßng gi¸o dôc vµ ®µo t¹o quËn long biªn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990600" y="5257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.VnVogue" pitchFamily="34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–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357694"/>
            <a:ext cx="91440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MÔN: </a:t>
            </a:r>
            <a:r>
              <a:rPr lang="en-US" sz="2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LỚP 2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PHÂN MÔN: LUYỆN TỪ VÀ CÂU</a:t>
            </a:r>
            <a:endParaRPr lang="en-US" sz="2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1214446" cy="92783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6200" y="1014410"/>
            <a:ext cx="8915400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TIẾT THI GIÁO VIÊN DẠY GIỎI CẤP THÀNH PHỐ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753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4" y="117439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1.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loài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: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95600" y="533400"/>
            <a:ext cx="24384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" y="13716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13716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133600"/>
            <a:ext cx="4419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2133600"/>
            <a:ext cx="4419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7" descr="F:\LTVC L2 tuan 26\LTVC L2 tuan 26\Pictur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F:\LTVC L2 tuan 26\LTVC L2 tuan 26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F:\LTVC L2 tuan 26\LTVC L2 tuan 26\Pictur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1" descr="F:\LTVC L2 tuan 26\LTVC L2 tuan 26\Pictur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3" descr="F:\LTVC L2 tuan 26\LTVC L2 tuan 26\Pictur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F:\LTVC L2 tuan 26\LTVC L2 tuan 26\Picture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2" descr="F:\LTVC L2 tuan 26\LTVC L2 tuan 26\Picture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362200"/>
            <a:ext cx="18288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F:\LTVC L2 tuan 26\LTVC L2 tuan 26\Pictur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86000"/>
            <a:ext cx="1758043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0" y="359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+mj-lt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+mj-lt"/>
              </a:rPr>
              <a:t>2. </a:t>
            </a:r>
            <a:r>
              <a:rPr lang="en-US" sz="3200" b="1" dirty="0" err="1" smtClean="0">
                <a:latin typeface="+mj-lt"/>
              </a:rPr>
              <a:t>Kể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tên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các</a:t>
            </a:r>
            <a:r>
              <a:rPr lang="en-US" sz="3200" b="1" dirty="0" smtClean="0">
                <a:latin typeface="+mj-lt"/>
              </a:rPr>
              <a:t> con </a:t>
            </a:r>
            <a:r>
              <a:rPr lang="en-US" sz="3200" b="1" dirty="0" err="1" smtClean="0">
                <a:latin typeface="+mj-lt"/>
              </a:rPr>
              <a:t>vật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sống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dưới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nước</a:t>
            </a:r>
            <a:r>
              <a:rPr lang="en-US" sz="3200" b="1" dirty="0" smtClean="0">
                <a:latin typeface="+mj-lt"/>
              </a:rPr>
              <a:t>: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3786182" y="6287192"/>
            <a:ext cx="1436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33FF"/>
                </a:solidFill>
                <a:latin typeface=".VnTime" pitchFamily="34" charset="0"/>
              </a:rPr>
              <a:t>t«m</a:t>
            </a:r>
            <a:endParaRPr lang="en-US" sz="2800" b="1" dirty="0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1785258" y="3524264"/>
            <a:ext cx="1567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33FF"/>
                </a:solidFill>
                <a:latin typeface=".VnTime" pitchFamily="34" charset="0"/>
              </a:rPr>
              <a:t>ba</a:t>
            </a:r>
            <a:r>
              <a:rPr lang="en-US" sz="2800" b="1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.VnTime" pitchFamily="34" charset="0"/>
              </a:rPr>
              <a:t>ba</a:t>
            </a:r>
            <a:endParaRPr lang="en-US" sz="2800" b="1" dirty="0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857884" y="3524264"/>
            <a:ext cx="1240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33FF"/>
                </a:solidFill>
                <a:latin typeface=".VnTime" pitchFamily="34" charset="0"/>
              </a:rPr>
              <a:t>søa</a:t>
            </a:r>
            <a:endParaRPr lang="en-US" sz="2800" b="1" dirty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28" name="Picture 29" descr="olobstr001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38644"/>
            <a:ext cx="3088643" cy="204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" y="6096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3399"/>
                </a:solidFill>
                <a:latin typeface="+mj-lt"/>
              </a:rPr>
              <a:t>M: </a:t>
            </a:r>
            <a:r>
              <a:rPr lang="en-US" sz="3200" i="1" dirty="0" err="1" smtClean="0">
                <a:solidFill>
                  <a:srgbClr val="0000CC"/>
                </a:solidFill>
                <a:latin typeface="+mj-lt"/>
              </a:rPr>
              <a:t>ba</a:t>
            </a:r>
            <a:r>
              <a:rPr lang="en-US" sz="32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+mj-lt"/>
              </a:rPr>
              <a:t>ba</a:t>
            </a:r>
            <a:r>
              <a:rPr lang="en-US" sz="3200" i="1" dirty="0" smtClean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3200" i="1" dirty="0" err="1" smtClean="0">
                <a:solidFill>
                  <a:srgbClr val="0000CC"/>
                </a:solidFill>
                <a:latin typeface="+mj-lt"/>
              </a:rPr>
              <a:t>sứa</a:t>
            </a:r>
            <a:r>
              <a:rPr lang="en-US" sz="3200" i="1" dirty="0" smtClean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3200" i="1" dirty="0" err="1" smtClean="0">
                <a:solidFill>
                  <a:srgbClr val="0000CC"/>
                </a:solidFill>
                <a:latin typeface="+mj-lt"/>
              </a:rPr>
              <a:t>tôm</a:t>
            </a:r>
            <a:r>
              <a:rPr lang="en-US" sz="3200" i="1" dirty="0" smtClean="0">
                <a:solidFill>
                  <a:srgbClr val="0000CC"/>
                </a:solidFill>
                <a:latin typeface="+mj-lt"/>
              </a:rPr>
              <a:t>,… </a:t>
            </a:r>
            <a:endParaRPr lang="en-US" sz="3200" i="1" dirty="0">
              <a:latin typeface="+mj-lt"/>
            </a:endParaRPr>
          </a:p>
        </p:txBody>
      </p:sp>
      <p:pic>
        <p:nvPicPr>
          <p:cNvPr id="15362" name="Picture 2" descr="Image result for con ba 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3048000" cy="198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Image result for sứa biể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oa 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ti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805320" cy="304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14400" y="752235"/>
            <a:ext cx="3400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PHIẾU HỌC TẬP</a:t>
            </a:r>
            <a:endParaRPr lang="en-US" sz="32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1514235"/>
            <a:ext cx="4495800" cy="13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800" b="1" u="sng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+mj-lt"/>
                <a:cs typeface="Times New Roman" pitchFamily="18" charset="0"/>
              </a:rPr>
              <a:t> 2.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: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124200"/>
            <a:ext cx="3200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38862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124200"/>
            <a:ext cx="1905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886200"/>
            <a:ext cx="19050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</a:rPr>
              <a:t>vật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đoạn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phim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3124200"/>
            <a:ext cx="3200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ngọt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38862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3340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334000"/>
            <a:ext cx="19050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biết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53340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8" name="Hoa Movie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524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oa 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914400"/>
            <a:ext cx="9144000" cy="936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31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PHIẾU HỌC TẬP</a:t>
            </a:r>
            <a:endParaRPr lang="en-US" sz="32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00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0"/>
              </a:spcBef>
            </a:pPr>
            <a:r>
              <a:rPr lang="en-US" sz="2800" b="1" u="sng" dirty="0" err="1" smtClean="0">
                <a:latin typeface="+mj-lt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+mj-lt"/>
                <a:cs typeface="Times New Roman" pitchFamily="18" charset="0"/>
              </a:rPr>
              <a:t> 2.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: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2133600"/>
            <a:ext cx="3200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8956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133600"/>
            <a:ext cx="1905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895600"/>
            <a:ext cx="19050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</a:rPr>
              <a:t>vật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đoạn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phim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133600"/>
            <a:ext cx="3200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ngọt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28956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3434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19050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biết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4343400"/>
            <a:ext cx="3200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………………………………………………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ThienLoi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571472" y="1214422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+mj-lt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+mj-lt"/>
              </a:rPr>
              <a:t>3. </a:t>
            </a:r>
            <a:r>
              <a:rPr lang="en-US" sz="2800" b="1" dirty="0" err="1" smtClean="0">
                <a:latin typeface="+mj-lt"/>
              </a:rPr>
              <a:t>Những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chỗ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nào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trong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câu</a:t>
            </a:r>
            <a:r>
              <a:rPr lang="en-US" sz="2800" b="1" dirty="0" smtClean="0">
                <a:latin typeface="+mj-lt"/>
              </a:rPr>
              <a:t> 1 </a:t>
            </a:r>
            <a:r>
              <a:rPr lang="en-US" sz="2800" b="1" dirty="0" err="1" smtClean="0">
                <a:latin typeface="+mj-lt"/>
              </a:rPr>
              <a:t>và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câu</a:t>
            </a:r>
            <a:r>
              <a:rPr lang="en-US" sz="2800" b="1" dirty="0" smtClean="0">
                <a:latin typeface="+mj-lt"/>
              </a:rPr>
              <a:t> 4 </a:t>
            </a:r>
            <a:r>
              <a:rPr lang="en-US" sz="2800" b="1" dirty="0" err="1" smtClean="0">
                <a:latin typeface="+mj-lt"/>
              </a:rPr>
              <a:t>còn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thiếu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dấu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phẩy</a:t>
            </a:r>
            <a:r>
              <a:rPr lang="en-US" sz="2800" b="1" dirty="0" smtClean="0">
                <a:latin typeface="+mj-lt"/>
              </a:rPr>
              <a:t>?</a:t>
            </a:r>
            <a:endParaRPr lang="en-US" sz="2400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19700" y="1695416"/>
            <a:ext cx="928694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19898" y="1695416"/>
            <a:ext cx="928694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57200" y="2502456"/>
            <a:ext cx="80010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charset="0"/>
              </a:rPr>
              <a:t>       </a:t>
            </a:r>
            <a:r>
              <a:rPr lang="en-US" sz="3200" i="1" dirty="0" err="1" smtClean="0">
                <a:latin typeface="Arial" charset="0"/>
              </a:rPr>
              <a:t>Trăng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trên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sông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trên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đồng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trên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làng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sz="3200" i="1" dirty="0" err="1" smtClean="0">
                <a:latin typeface="Arial" charset="0"/>
              </a:rPr>
              <a:t>quê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tôi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đã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thấy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nhiều</a:t>
            </a:r>
            <a:r>
              <a:rPr lang="en-US" sz="3200" dirty="0" smtClean="0"/>
              <a:t>.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lần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tiên</a:t>
            </a:r>
            <a:r>
              <a:rPr lang="en-US" sz="3200" dirty="0" smtClean="0"/>
              <a:t>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.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đỏ</a:t>
            </a:r>
            <a:r>
              <a:rPr lang="en-US" sz="3200" dirty="0" smtClean="0"/>
              <a:t> </a:t>
            </a:r>
            <a:r>
              <a:rPr lang="en-US" sz="3200" dirty="0" err="1" smtClean="0"/>
              <a:t>trứng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 </a:t>
            </a:r>
            <a:r>
              <a:rPr lang="en-US" sz="3200" dirty="0" err="1" smtClean="0"/>
              <a:t>hồng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. </a:t>
            </a:r>
            <a:r>
              <a:rPr lang="en-US" sz="3200" i="1" dirty="0" err="1" smtClean="0"/>
              <a:t>Càng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lên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cao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trăng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nhỏ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dần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dần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nhẹ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dần</a:t>
            </a:r>
            <a:r>
              <a:rPr lang="en-US" sz="3200" dirty="0" smtClean="0"/>
              <a:t>.</a:t>
            </a:r>
            <a:endParaRPr lang="en-US" sz="3200" dirty="0">
              <a:latin typeface="Arial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57200" y="2502456"/>
            <a:ext cx="80010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charset="0"/>
              </a:rPr>
              <a:t>      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Trăng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sông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đồng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làng</a:t>
            </a:r>
            <a:r>
              <a:rPr lang="en-US" sz="3200" i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  <a:latin typeface="Arial" charset="0"/>
              </a:rPr>
              <a:t>quê</a:t>
            </a:r>
            <a:r>
              <a:rPr lang="en-US" sz="3200" i="1" dirty="0" smtClean="0">
                <a:solidFill>
                  <a:srgbClr val="0000CC"/>
                </a:solidFill>
              </a:rPr>
              <a:t>, </a:t>
            </a:r>
            <a:r>
              <a:rPr lang="en-US" sz="3200" i="1" dirty="0" err="1" smtClean="0">
                <a:solidFill>
                  <a:srgbClr val="0000CC"/>
                </a:solidFill>
              </a:rPr>
              <a:t>tôi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đã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thấy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nhiều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lần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tiên</a:t>
            </a:r>
            <a:r>
              <a:rPr lang="en-US" sz="3200" dirty="0" smtClean="0"/>
              <a:t>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.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</a:t>
            </a:r>
            <a:r>
              <a:rPr lang="en-US" sz="3200" dirty="0" err="1" smtClean="0"/>
              <a:t>lòng</a:t>
            </a:r>
            <a:r>
              <a:rPr lang="en-US" sz="3200" dirty="0" smtClean="0"/>
              <a:t> </a:t>
            </a:r>
            <a:r>
              <a:rPr lang="en-US" sz="3200" dirty="0" err="1" smtClean="0"/>
              <a:t>đỏ</a:t>
            </a:r>
            <a:r>
              <a:rPr lang="en-US" sz="3200" dirty="0" smtClean="0"/>
              <a:t> </a:t>
            </a:r>
            <a:r>
              <a:rPr lang="en-US" sz="3200" dirty="0" err="1" smtClean="0"/>
              <a:t>trứng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 </a:t>
            </a:r>
            <a:r>
              <a:rPr lang="en-US" sz="3200" dirty="0" err="1" smtClean="0"/>
              <a:t>hồng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. </a:t>
            </a:r>
            <a:r>
              <a:rPr lang="en-US" sz="3200" i="1" dirty="0" err="1" smtClean="0">
                <a:solidFill>
                  <a:srgbClr val="0000CC"/>
                </a:solidFill>
              </a:rPr>
              <a:t>Càng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lên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cao</a:t>
            </a:r>
            <a:r>
              <a:rPr lang="en-US" sz="3200" i="1" dirty="0" smtClean="0">
                <a:solidFill>
                  <a:srgbClr val="0000CC"/>
                </a:solidFill>
              </a:rPr>
              <a:t>, </a:t>
            </a:r>
            <a:r>
              <a:rPr lang="en-US" sz="3200" i="1" dirty="0" err="1" smtClean="0">
                <a:solidFill>
                  <a:srgbClr val="0000CC"/>
                </a:solidFill>
              </a:rPr>
              <a:t>trăng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càng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nhỏ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dần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càng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vàng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dần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càng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nhẹ</a:t>
            </a:r>
            <a:r>
              <a:rPr lang="en-US" sz="3200" i="1" dirty="0" smtClean="0">
                <a:solidFill>
                  <a:srgbClr val="0000CC"/>
                </a:solidFill>
              </a:rPr>
              <a:t> </a:t>
            </a:r>
            <a:r>
              <a:rPr lang="en-US" sz="3200" i="1" dirty="0" err="1" smtClean="0">
                <a:solidFill>
                  <a:srgbClr val="0000CC"/>
                </a:solidFill>
              </a:rPr>
              <a:t>dần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562048" y="2124044"/>
            <a:ext cx="1571636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43400" y="24384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.VnTime" pitchFamily="34" charset="0"/>
              </a:rPr>
              <a:t>,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400800" y="24384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.VnTime" pitchFamily="34" charset="0"/>
              </a:rPr>
              <a:t>, 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257800" y="48768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.VnTime" pitchFamily="34" charset="0"/>
              </a:rPr>
              <a:t>,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305800" y="48768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.VnTime" pitchFamily="34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230"/>
          </a:xfrm>
          <a:prstGeom prst="rect">
            <a:avLst/>
          </a:prstGeom>
          <a:noFill/>
        </p:spPr>
      </p:pic>
      <p:sp>
        <p:nvSpPr>
          <p:cNvPr id="8" name="Block Arc 7"/>
          <p:cNvSpPr/>
          <p:nvPr/>
        </p:nvSpPr>
        <p:spPr>
          <a:xfrm>
            <a:off x="2362200" y="3962400"/>
            <a:ext cx="4648200" cy="2667000"/>
          </a:xfrm>
          <a:prstGeom prst="blockArc">
            <a:avLst>
              <a:gd name="adj1" fmla="val 11293494"/>
              <a:gd name="adj2" fmla="val 21088157"/>
              <a:gd name="adj3" fmla="val 2819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4488359"/>
            <a:ext cx="3409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SÔNG BIỂN</a:t>
            </a:r>
            <a:endParaRPr lang="en-US" sz="4400" b="1" cap="none" spc="50" dirty="0">
              <a:ln w="11430">
                <a:solidFill>
                  <a:srgbClr val="0066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Image result for pháo hoa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2286000" cy="2590800"/>
          </a:xfrm>
          <a:prstGeom prst="rect">
            <a:avLst/>
          </a:prstGeom>
          <a:noFill/>
        </p:spPr>
      </p:pic>
      <p:pic>
        <p:nvPicPr>
          <p:cNvPr id="11268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42900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2" descr="Image result for pháo hoa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67200"/>
            <a:ext cx="2286000" cy="2590800"/>
          </a:xfrm>
          <a:prstGeom prst="rect">
            <a:avLst/>
          </a:prstGeom>
          <a:noFill/>
        </p:spPr>
      </p:pic>
      <p:pic>
        <p:nvPicPr>
          <p:cNvPr id="11" name="Picture 2" descr="Image result for pháo hoa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2286000" cy="2590800"/>
          </a:xfrm>
          <a:prstGeom prst="rect">
            <a:avLst/>
          </a:prstGeom>
          <a:noFill/>
        </p:spPr>
      </p:pic>
      <p:pic>
        <p:nvPicPr>
          <p:cNvPr id="12" name="Picture 2" descr="Image result for pháo hoa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67200"/>
            <a:ext cx="2286000" cy="2590800"/>
          </a:xfrm>
          <a:prstGeom prst="rect">
            <a:avLst/>
          </a:prstGeom>
          <a:noFill/>
        </p:spPr>
      </p:pic>
      <p:pic>
        <p:nvPicPr>
          <p:cNvPr id="13" name="DHBC HO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33400" y="1752600"/>
            <a:ext cx="8153400" cy="4800600"/>
          </a:xfrm>
          <a:prstGeom prst="roundRect">
            <a:avLst/>
          </a:prstGeom>
          <a:solidFill>
            <a:srgbClr val="EAF5F6">
              <a:alpha val="8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78517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giây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1828800"/>
            <a:ext cx="29867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Luật</a:t>
            </a:r>
            <a:r>
              <a:rPr lang="en-US" sz="4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endParaRPr lang="en-US" sz="4800" b="1" cap="none" spc="0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Luat Choi Hoa (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38894">
            <a:off x="7678392" y="5532920"/>
            <a:ext cx="1366356" cy="1366356"/>
          </a:xfrm>
          <a:prstGeom prst="rect">
            <a:avLst/>
          </a:prstGeom>
          <a:noFill/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82538">
            <a:off x="630312" y="1155681"/>
            <a:ext cx="1338707" cy="138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839200" y="2971800"/>
            <a:ext cx="2438400" cy="1434070"/>
          </a:xfrm>
          <a:prstGeom prst="rect">
            <a:avLst/>
          </a:prstGeom>
          <a:noFill/>
        </p:spPr>
      </p:pic>
      <p:pic>
        <p:nvPicPr>
          <p:cNvPr id="5" name="Picture 4" descr="giph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2514600" y="3886200"/>
            <a:ext cx="2209800" cy="21563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8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6667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5708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 BÀI CŨ</a:t>
            </a:r>
            <a:endParaRPr lang="en-US" sz="54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á h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895600" y="5334000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cá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heo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mage result for 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Related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488474" y="5410200"/>
            <a:ext cx="2488474" cy="2419350"/>
          </a:xfrm>
          <a:prstGeom prst="rect">
            <a:avLst/>
          </a:prstGeom>
          <a:noFill/>
        </p:spPr>
      </p:pic>
      <p:pic>
        <p:nvPicPr>
          <p:cNvPr id="5" name="Picture 4" descr="horse-clipart-animation-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144000" y="2971800"/>
            <a:ext cx="2768337" cy="419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8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5417 L 0.36389 -0.0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7639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cá ngự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553200" cy="367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895600" y="4724400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cá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ngựa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lated 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3" descr="hund-gif-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343400" y="1447800"/>
            <a:ext cx="6882688" cy="43124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212" y="228600"/>
            <a:ext cx="1857388" cy="100013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endParaRPr lang="vi-VN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4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6069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895600" y="5417403"/>
            <a:ext cx="3500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hải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cẩu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986" name="Picture 2" descr="Image result for hải cẩ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6324600" cy="419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á h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304800"/>
            <a:ext cx="5143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819400" y="2354759"/>
            <a:ext cx="3500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cá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heo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57001" y="5879477"/>
            <a:ext cx="2872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hải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cẩu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Image result for hải cẩ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4061601" cy="269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Image result for cá ngự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71539" y="5859959"/>
            <a:ext cx="28146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cá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ngựa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40" y="150553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857356" y="2688077"/>
            <a:ext cx="5357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+mj-lt"/>
              </a:rPr>
              <a:t>Chuẩn</a:t>
            </a:r>
            <a:r>
              <a:rPr lang="en-US" sz="36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j-lt"/>
              </a:rPr>
              <a:t>bị</a:t>
            </a:r>
            <a:r>
              <a:rPr lang="en-US" sz="36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j-lt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j-lt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+mj-lt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+mj-lt"/>
              </a:rPr>
              <a:t>ÔN TẬP GIỮA HỌC KÌ 2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PICTURES\A___ẢNH\Frame &amp; Border\13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62"/>
            <a:ext cx="9144000" cy="687516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7194" y="1643050"/>
            <a:ext cx="8915400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THÀNH CÔNG VÀ HẠNH PHÚC !</a:t>
            </a:r>
          </a:p>
          <a:p>
            <a:pPr algn="ctr">
              <a:defRPr/>
            </a:pP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 LUÔN CHĂM NGOAN, HỌC GIỎI 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E:\PICTURES\A___ẢNH\Trang trí POWERPOINT\giỏ hướng dươ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1876"/>
            <a:ext cx="2244315" cy="211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04800" y="2428868"/>
            <a:ext cx="89154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   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Dòng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chảy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tương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đối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lớn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thuyền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bè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đi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ien kh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5"/>
            <a:ext cx="7786742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PICTURES\A___ẢNH\Trang trí POWERPOINT\Backgrounds\Dream-Flowers-Slide-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9241" y="2145630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BÀI MỚI</a:t>
            </a:r>
            <a:endParaRPr lang="en-US" sz="54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447800" y="1066800"/>
            <a:ext cx="63246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4" y="117439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1.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loài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: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95600" y="533400"/>
            <a:ext cx="24384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31" name="Picture 27" descr="F:\LTVC L2 tuan 26\LTVC L2 tuan 26\Pictur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2057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2" name="Picture 28" descr="F:\LTVC L2 tuan 26\LTVC L2 tuan 26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1599198" cy="1000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3" name="Picture 29" descr="F:\LTVC L2 tuan 26\LTVC L2 tuan 26\Pictur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2896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5" name="Picture 31" descr="F:\LTVC L2 tuan 26\LTVC L2 tuan 26\Pictur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1524000" cy="1362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7" name="Picture 33" descr="F:\LTVC L2 tuan 26\LTVC L2 tuan 26\Pictur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1510873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F:\LTVC L2 tuan 26\LTVC L2 tuan 26\Picture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14478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2400" y="48768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8768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5638800"/>
            <a:ext cx="4419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5638800"/>
            <a:ext cx="4419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32" descr="F:\LTVC L2 tuan 26\LTVC L2 tuan 26\Picture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1411777" cy="911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0" descr="F:\LTVC L2 tuan 26\LTVC L2 tuan 26\Pictur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1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1042 0.32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9583 0.65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4" y="117439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1.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loài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j-lt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: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95600" y="533400"/>
            <a:ext cx="24384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400" y="13716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mặn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1371600"/>
            <a:ext cx="4419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133600"/>
            <a:ext cx="4419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2133600"/>
            <a:ext cx="4419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7" descr="F:\LTVC L2 tuan 26\LTVC L2 tuan 26\Pictur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F:\LTVC L2 tuan 26\LTVC L2 tuan 26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9" descr="F:\LTVC L2 tuan 26\LTVC L2 tuan 26\Pictur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1" descr="F:\LTVC L2 tuan 26\LTVC L2 tuan 26\Pictur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3" descr="F:\LTVC L2 tuan 26\LTVC L2 tuan 26\Pictur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F:\LTVC L2 tuan 26\LTVC L2 tuan 26\Picture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2" descr="F:\LTVC L2 tuan 26\LTVC L2 tuan 26\Picture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362200"/>
            <a:ext cx="18288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F:\LTVC L2 tuan 26\LTVC L2 tuan 26\Pictur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86000"/>
            <a:ext cx="1758043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5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cong1.com/wp-content/uploads/2013/09/flying-fish-46-6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933" y="762000"/>
            <a:ext cx="6714067" cy="4648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56388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cá chim trắ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5786" y="1268760"/>
            <a:ext cx="2728251" cy="1857388"/>
          </a:xfrm>
          <a:prstGeom prst="rect">
            <a:avLst/>
          </a:prstGeom>
          <a:noFill/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85786" y="3340462"/>
            <a:ext cx="264367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chim</a:t>
            </a:r>
            <a:r>
              <a:rPr lang="en-US" sz="320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trắng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4036" name="Picture 4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679" y="1340198"/>
            <a:ext cx="3641769" cy="1781178"/>
          </a:xfrm>
          <a:prstGeom prst="rect">
            <a:avLst/>
          </a:prstGeom>
          <a:noFill/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715008" y="3348281"/>
            <a:ext cx="16850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charset="0"/>
              </a:rPr>
              <a:t>vược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44038" name="Picture 6" descr="Kết quả hình ảnh cho cá t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483470"/>
            <a:ext cx="3440885" cy="1295392"/>
          </a:xfrm>
          <a:prstGeom prst="rect">
            <a:avLst/>
          </a:prstGeom>
          <a:noFill/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357290" y="6055106"/>
            <a:ext cx="120898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tra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000760" y="6055106"/>
            <a:ext cx="13003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dìa</a:t>
            </a:r>
            <a:endParaRPr lang="en-US" sz="32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46213" y="56818"/>
            <a:ext cx="4243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 NƯỚC LỢ</a:t>
            </a:r>
            <a:endParaRPr lang="en-US" sz="48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01273"/>
            <a:ext cx="3352027" cy="1753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1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75106"/>
  <p:tag name="VIOLETTITLE" val="Tuần 15. Từ chỉ đặc điểm. Câu kiểu Ai thế nào?"/>
  <p:tag name="VIOLETLESSON" val="15"/>
  <p:tag name="VIOLETCATID" val="8048903"/>
  <p:tag name="VIOLETSUBJECT" val="Luyện từ và câu 2"/>
  <p:tag name="VIOLETAUTHORID" val="9531550"/>
  <p:tag name="VIOLETAUTHORNAME" val="Trần Thị Hương Giang"/>
  <p:tag name="VIOLETAUTHORAVATAR" val="no_avatarf.jpg"/>
  <p:tag name="VIOLETAUTHORADDRESS" val="Tiểu học thị trấn Phố Châu - Ha Tĩnh"/>
  <p:tag name="VIOLETDATE" val="2015-01-12 22:06:52"/>
  <p:tag name="VIOLETHIT" val="217"/>
  <p:tag name="VIOLETLIKE" val="0"/>
  <p:tag name="MMPROD_NEXTUNIQUEID" val="10009"/>
  <p:tag name="ISPRING_RESOURCE_PATHS_HASH_PRESENTER" val="f3ec5b45af474674791e30d098b0249f95fe3c6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84&quot;/&gt;&lt;/object&gt;&lt;object type=&quot;3&quot; unique_id=&quot;10010&quot;&gt;&lt;property id=&quot;20148&quot; value=&quot;5&quot;/&gt;&lt;property id=&quot;20300&quot; value=&quot;Slide 11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8&quot;&gt;&lt;property id=&quot;20148&quot; value=&quot;5&quot;/&gt;&lt;property id=&quot;20300&quot; value=&quot;Slide 6&quot;/&gt;&lt;property id=&quot;20307&quot; value=&quot;316&quot;/&gt;&lt;/object&gt;&lt;object type=&quot;3&quot; unique_id=&quot;10033&quot;&gt;&lt;property id=&quot;20148&quot; value=&quot;5&quot;/&gt;&lt;property id=&quot;20300&quot; value=&quot;Slide 2&quot;/&gt;&lt;property id=&quot;20307&quot; value=&quot;322&quot;/&gt;&lt;/object&gt;&lt;object type=&quot;3&quot; unique_id=&quot;10034&quot;&gt;&lt;property id=&quot;20148&quot; value=&quot;5&quot;/&gt;&lt;property id=&quot;20300&quot; value=&quot;Slide 9&quot;/&gt;&lt;property id=&quot;20307&quot; value=&quot;323&quot;/&gt;&lt;/object&gt;&lt;object type=&quot;3&quot; unique_id=&quot;10550&quot;&gt;&lt;property id=&quot;20148&quot; value=&quot;5&quot;/&gt;&lt;property id=&quot;20300&quot; value=&quot;Slide 1&quot;/&gt;&lt;property id=&quot;20307&quot; value=&quot;343&quot;/&gt;&lt;/object&gt;&lt;object type=&quot;3&quot; unique_id=&quot;10551&quot;&gt;&lt;property id=&quot;20148&quot; value=&quot;5&quot;/&gt;&lt;property id=&quot;20300&quot; value=&quot;Slide 3&quot;/&gt;&lt;property id=&quot;20307&quot; value=&quot;337&quot;/&gt;&lt;/object&gt;&lt;object type=&quot;3&quot; unique_id=&quot;10553&quot;&gt;&lt;property id=&quot;20148&quot; value=&quot;5&quot;/&gt;&lt;property id=&quot;20300&quot; value=&quot;Slide 4&quot;/&gt;&lt;property id=&quot;20307&quot; value=&quot;338&quot;/&gt;&lt;/object&gt;&lt;object type=&quot;3&quot; unique_id=&quot;10558&quot;&gt;&lt;property id=&quot;20148&quot; value=&quot;5&quot;/&gt;&lt;property id=&quot;20300&quot; value=&quot;Slide 26&quot;/&gt;&lt;property id=&quot;20307&quot; value=&quot;341&quot;/&gt;&lt;/object&gt;&lt;object type=&quot;3&quot; unique_id=&quot;10559&quot;&gt;&lt;property id=&quot;20148&quot; value=&quot;5&quot;/&gt;&lt;property id=&quot;20300&quot; value=&quot;Slide 27&quot;/&gt;&lt;property id=&quot;20307&quot; value=&quot;340&quot;/&gt;&lt;/object&gt;&lt;object type=&quot;3&quot; unique_id=&quot;10560&quot;&gt;&lt;property id=&quot;20148&quot; value=&quot;5&quot;/&gt;&lt;property id=&quot;20300&quot; value=&quot;Slide 7&quot;/&gt;&lt;property id=&quot;20307&quot; value=&quot;355&quot;/&gt;&lt;/object&gt;&lt;object type=&quot;3&quot; unique_id=&quot;10561&quot;&gt;&lt;property id=&quot;20148&quot; value=&quot;5&quot;/&gt;&lt;property id=&quot;20300&quot; value=&quot;Slide 8&quot;/&gt;&lt;property id=&quot;20307&quot; value=&quot;346&quot;/&gt;&lt;/object&gt;&lt;object type=&quot;3&quot; unique_id=&quot;10562&quot;&gt;&lt;property id=&quot;20148&quot; value=&quot;5&quot;/&gt;&lt;property id=&quot;20300&quot; value=&quot;Slide 10&quot;/&gt;&lt;property id=&quot;20307&quot; value=&quot;356&quot;/&gt;&lt;/object&gt;&lt;object type=&quot;3&quot; unique_id=&quot;10563&quot;&gt;&lt;property id=&quot;20148&quot; value=&quot;5&quot;/&gt;&lt;property id=&quot;20300&quot; value=&quot;Slide 12&quot;/&gt;&lt;property id=&quot;20307&quot; value=&quot;357&quot;/&gt;&lt;/object&gt;&lt;object type=&quot;3&quot; unique_id=&quot;10564&quot;&gt;&lt;property id=&quot;20148&quot; value=&quot;5&quot;/&gt;&lt;property id=&quot;20300&quot; value=&quot;Slide 13&quot;/&gt;&lt;property id=&quot;20307&quot; value=&quot;358&quot;/&gt;&lt;/object&gt;&lt;object type=&quot;3&quot; unique_id=&quot;10565&quot;&gt;&lt;property id=&quot;20148&quot; value=&quot;5&quot;/&gt;&lt;property id=&quot;20300&quot; value=&quot;Slide 19&quot;/&gt;&lt;property id=&quot;20307&quot; value=&quot;351&quot;/&gt;&lt;/object&gt;&lt;object type=&quot;3&quot; unique_id=&quot;10566&quot;&gt;&lt;property id=&quot;20148&quot; value=&quot;5&quot;/&gt;&lt;property id=&quot;20300&quot; value=&quot;Slide 20&quot;/&gt;&lt;property id=&quot;20307&quot; value=&quot;360&quot;/&gt;&lt;/object&gt;&lt;object type=&quot;3&quot; unique_id=&quot;10567&quot;&gt;&lt;property id=&quot;20148&quot; value=&quot;5&quot;/&gt;&lt;property id=&quot;20300&quot; value=&quot;Slide 23&quot;/&gt;&lt;property id=&quot;20307&quot; value=&quot;353&quot;/&gt;&lt;/object&gt;&lt;object type=&quot;3&quot; unique_id=&quot;10568&quot;&gt;&lt;property id=&quot;20148&quot; value=&quot;5&quot;/&gt;&lt;property id=&quot;20300&quot; value=&quot;Slide 24&quot;/&gt;&lt;property id=&quot;20307&quot; value=&quot;361&quot;/&gt;&lt;/object&gt;&lt;object type=&quot;3&quot; unique_id=&quot;10569&quot;&gt;&lt;property id=&quot;20148&quot; value=&quot;5&quot;/&gt;&lt;property id=&quot;20300&quot; value=&quot;Slide 21&quot;/&gt;&lt;property id=&quot;20307&quot; value=&quot;354&quot;/&gt;&lt;/object&gt;&lt;object type=&quot;3&quot; unique_id=&quot;10570&quot;&gt;&lt;property id=&quot;20148&quot; value=&quot;5&quot;/&gt;&lt;property id=&quot;20300&quot; value=&quot;Slide 22&quot;/&gt;&lt;property id=&quot;20307&quot; value=&quot;362&quot;/&gt;&lt;/object&gt;&lt;object type=&quot;3&quot; unique_id=&quot;10571&quot;&gt;&lt;property id=&quot;20148&quot; value=&quot;5&quot;/&gt;&lt;property id=&quot;20300&quot; value=&quot;Slide 25&quot;/&gt;&lt;property id=&quot;20307&quot; value=&quot;363&quot;/&gt;&lt;/object&gt;&lt;object type=&quot;3&quot; unique_id=&quot;10676&quot;&gt;&lt;property id=&quot;20148&quot; value=&quot;5&quot;/&gt;&lt;property id=&quot;20300&quot; value=&quot;Slide 14&quot;/&gt;&lt;property id=&quot;20307&quot; value=&quot;368&quot;/&gt;&lt;/object&gt;&lt;object type=&quot;3&quot; unique_id=&quot;10677&quot;&gt;&lt;property id=&quot;20148&quot; value=&quot;5&quot;/&gt;&lt;property id=&quot;20300&quot; value=&quot;Slide 15&quot;/&gt;&lt;property id=&quot;20307&quot; value=&quot;369&quot;/&gt;&lt;/object&gt;&lt;object type=&quot;3&quot; unique_id=&quot;10678&quot;&gt;&lt;property id=&quot;20148&quot; value=&quot;5&quot;/&gt;&lt;property id=&quot;20300&quot; value=&quot;Slide 17&quot;/&gt;&lt;property id=&quot;20307&quot; value=&quot;364&quot;/&gt;&lt;/object&gt;&lt;object type=&quot;3&quot; unique_id=&quot;10679&quot;&gt;&lt;property id=&quot;20148&quot; value=&quot;5&quot;/&gt;&lt;property id=&quot;20300&quot; value=&quot;Slide 18&quot;/&gt;&lt;property id=&quot;20307&quot; value=&quot;3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603</Words>
  <Application>Microsoft Office PowerPoint</Application>
  <PresentationFormat>On-screen Show (4:3)</PresentationFormat>
  <Paragraphs>116</Paragraphs>
  <Slides>27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818</cp:revision>
  <dcterms:created xsi:type="dcterms:W3CDTF">2010-11-08T13:28:05Z</dcterms:created>
  <dcterms:modified xsi:type="dcterms:W3CDTF">2020-05-14T03:42:07Z</dcterms:modified>
</cp:coreProperties>
</file>