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63" r:id="rId3"/>
    <p:sldMasterId id="2147484041" r:id="rId4"/>
  </p:sldMasterIdLst>
  <p:notesMasterIdLst>
    <p:notesMasterId r:id="rId17"/>
  </p:notesMasterIdLst>
  <p:sldIdLst>
    <p:sldId id="323" r:id="rId5"/>
    <p:sldId id="322" r:id="rId6"/>
    <p:sldId id="328" r:id="rId7"/>
    <p:sldId id="337" r:id="rId8"/>
    <p:sldId id="278" r:id="rId9"/>
    <p:sldId id="279" r:id="rId10"/>
    <p:sldId id="282" r:id="rId11"/>
    <p:sldId id="330" r:id="rId12"/>
    <p:sldId id="341" r:id="rId13"/>
    <p:sldId id="336" r:id="rId14"/>
    <p:sldId id="310" r:id="rId15"/>
    <p:sldId id="319" r:id="rId16"/>
  </p:sldIdLst>
  <p:sldSz cx="9051925" cy="6765925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>
          <p15:clr>
            <a:srgbClr val="A4A3A4"/>
          </p15:clr>
        </p15:guide>
        <p15:guide id="2" pos="28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33CCFF"/>
    <a:srgbClr val="6699FF"/>
    <a:srgbClr val="FF5050"/>
    <a:srgbClr val="3366FF"/>
    <a:srgbClr val="6666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94660"/>
  </p:normalViewPr>
  <p:slideViewPr>
    <p:cSldViewPr>
      <p:cViewPr varScale="1">
        <p:scale>
          <a:sx n="70" d="100"/>
          <a:sy n="70" d="100"/>
        </p:scale>
        <p:origin x="1332" y="72"/>
      </p:cViewPr>
      <p:guideLst>
        <p:guide orient="horz" pos="2131"/>
        <p:guide pos="28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369FBB-0B4F-464F-9B62-BA835E85582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7C53F0F5-29AF-4364-A88D-81D1B1A74E4A}">
      <dgm:prSet phldrT="[Text]" custT="1"/>
      <dgm:spPr>
        <a:xfrm rot="10800000">
          <a:off x="169063" y="97010"/>
          <a:ext cx="8570910" cy="1806658"/>
        </a:xfrm>
        <a:prstGeom prst="homePlat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  <a:r>
            <a:rPr 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Mở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rộng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vốn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từ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về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chim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chóc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biết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thêm</a:t>
          </a:r>
          <a:r>
            <a:rPr lang="vi-VN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tên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một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loài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chim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Biết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thêm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một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thành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ngữ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về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loài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chim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en-US" sz="2800" dirty="0">
            <a:solidFill>
              <a:srgbClr val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49491B7-2D36-4E61-9BA1-DAD998BBEC3B}" type="parTrans" cxnId="{3E5CFBC3-BAFD-4981-8DE2-8366BA500CA5}">
      <dgm:prSet/>
      <dgm:spPr/>
      <dgm:t>
        <a:bodyPr/>
        <a:lstStyle/>
        <a:p>
          <a:endParaRPr lang="en-US"/>
        </a:p>
      </dgm:t>
    </dgm:pt>
    <dgm:pt modelId="{26E4683A-F7D1-401C-BABD-4C28F75045AE}" type="sibTrans" cxnId="{3E5CFBC3-BAFD-4981-8DE2-8366BA500CA5}">
      <dgm:prSet/>
      <dgm:spPr/>
      <dgm:t>
        <a:bodyPr/>
        <a:lstStyle/>
        <a:p>
          <a:endParaRPr lang="en-US"/>
        </a:p>
      </dgm:t>
    </dgm:pt>
    <dgm:pt modelId="{C0347B30-1ED0-4F47-99A9-3B6D6350E25B}">
      <dgm:prSet phldrT="[Text]" custT="1"/>
      <dgm:spPr>
        <a:xfrm rot="10800000">
          <a:off x="205588" y="2438478"/>
          <a:ext cx="8534384" cy="1643844"/>
        </a:xfrm>
        <a:prstGeom prst="homePlat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Luyện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tập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dụng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dấu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chấm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dấu</a:t>
          </a:r>
          <a:r>
            <a: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phẩy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  <a:p>
          <a:pPr algn="l"/>
          <a:r>
            <a:rPr lang="en-US" sz="28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en-US" sz="28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8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8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chấm</a:t>
          </a:r>
          <a:r>
            <a:rPr lang="en-US" sz="28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8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phẩy</a:t>
          </a:r>
          <a:r>
            <a:rPr lang="en-US" sz="28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09D729F-1D26-4755-BC70-22C50D178E84}" type="sibTrans" cxnId="{D7D208B0-7115-4404-90E7-B6762A472D9E}">
      <dgm:prSet/>
      <dgm:spPr/>
      <dgm:t>
        <a:bodyPr/>
        <a:lstStyle/>
        <a:p>
          <a:endParaRPr lang="en-US"/>
        </a:p>
      </dgm:t>
    </dgm:pt>
    <dgm:pt modelId="{718C151A-1837-4653-92F2-A10663E26036}" type="parTrans" cxnId="{D7D208B0-7115-4404-90E7-B6762A472D9E}">
      <dgm:prSet/>
      <dgm:spPr/>
      <dgm:t>
        <a:bodyPr/>
        <a:lstStyle/>
        <a:p>
          <a:endParaRPr lang="en-US"/>
        </a:p>
      </dgm:t>
    </dgm:pt>
    <dgm:pt modelId="{5F67018A-E570-4F31-B14F-094E1D353A86}" type="pres">
      <dgm:prSet presAssocID="{69369FBB-0B4F-464F-9B62-BA835E85582B}" presName="linearFlow" presStyleCnt="0">
        <dgm:presLayoutVars>
          <dgm:dir/>
          <dgm:resizeHandles val="exact"/>
        </dgm:presLayoutVars>
      </dgm:prSet>
      <dgm:spPr/>
    </dgm:pt>
    <dgm:pt modelId="{A7894C98-5450-4F3B-B612-21BF59B1E0F1}" type="pres">
      <dgm:prSet presAssocID="{7C53F0F5-29AF-4364-A88D-81D1B1A74E4A}" presName="composite" presStyleCnt="0"/>
      <dgm:spPr/>
    </dgm:pt>
    <dgm:pt modelId="{5B70AE23-22B0-49C4-BD45-26EB38D88900}" type="pres">
      <dgm:prSet presAssocID="{7C53F0F5-29AF-4364-A88D-81D1B1A74E4A}" presName="imgShp" presStyleLbl="fgImgPlace1" presStyleIdx="0" presStyleCnt="2" custScaleX="57777" custScaleY="60324" custLinFactNeighborX="-23716" custLinFactNeighborY="-756"/>
      <dgm:spPr>
        <a:xfrm>
          <a:off x="0" y="76197"/>
          <a:ext cx="1731439" cy="180776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1C7ECC37-8F08-440F-8C69-C75D16D7F9B8}" type="pres">
      <dgm:prSet presAssocID="{7C53F0F5-29AF-4364-A88D-81D1B1A74E4A}" presName="txShp" presStyleLbl="node1" presStyleIdx="0" presStyleCnt="2" custScaleX="144078" custScaleY="60287" custLinFactNeighborX="-307" custLinFactNeighborY="-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426973-7BC7-4166-AD81-9BDA113254DE}" type="pres">
      <dgm:prSet presAssocID="{26E4683A-F7D1-401C-BABD-4C28F75045AE}" presName="spacing" presStyleCnt="0"/>
      <dgm:spPr/>
    </dgm:pt>
    <dgm:pt modelId="{269F6A8C-D2F3-4818-B531-C2A598806509}" type="pres">
      <dgm:prSet presAssocID="{C0347B30-1ED0-4F47-99A9-3B6D6350E25B}" presName="composite" presStyleCnt="0"/>
      <dgm:spPr/>
    </dgm:pt>
    <dgm:pt modelId="{7CE11ADB-0EBE-48CA-9B04-6563BB0EC94F}" type="pres">
      <dgm:prSet presAssocID="{C0347B30-1ED0-4F47-99A9-3B6D6350E25B}" presName="imgShp" presStyleLbl="fgImgPlace1" presStyleIdx="1" presStyleCnt="2" custScaleX="56737" custScaleY="60878" custLinFactNeighborX="-22928" custLinFactNeighborY="-14648"/>
      <dgm:spPr>
        <a:xfrm>
          <a:off x="0" y="2362211"/>
          <a:ext cx="1700273" cy="182436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C7974485-D647-46CA-95AA-A0018DDD14AA}" type="pres">
      <dgm:prSet presAssocID="{C0347B30-1ED0-4F47-99A9-3B6D6350E25B}" presName="txShp" presStyleLbl="node1" presStyleIdx="1" presStyleCnt="2" custScaleX="143464" custScaleY="54854" custLinFactNeighborY="-151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D208B0-7115-4404-90E7-B6762A472D9E}" srcId="{69369FBB-0B4F-464F-9B62-BA835E85582B}" destId="{C0347B30-1ED0-4F47-99A9-3B6D6350E25B}" srcOrd="1" destOrd="0" parTransId="{718C151A-1837-4653-92F2-A10663E26036}" sibTransId="{609D729F-1D26-4755-BC70-22C50D178E84}"/>
    <dgm:cxn modelId="{CBD156A5-DE3A-4161-8503-4A29A6F8467C}" type="presOf" srcId="{C0347B30-1ED0-4F47-99A9-3B6D6350E25B}" destId="{C7974485-D647-46CA-95AA-A0018DDD14AA}" srcOrd="0" destOrd="0" presId="urn:microsoft.com/office/officeart/2005/8/layout/vList3"/>
    <dgm:cxn modelId="{3E5CFBC3-BAFD-4981-8DE2-8366BA500CA5}" srcId="{69369FBB-0B4F-464F-9B62-BA835E85582B}" destId="{7C53F0F5-29AF-4364-A88D-81D1B1A74E4A}" srcOrd="0" destOrd="0" parTransId="{A49491B7-2D36-4E61-9BA1-DAD998BBEC3B}" sibTransId="{26E4683A-F7D1-401C-BABD-4C28F75045AE}"/>
    <dgm:cxn modelId="{47F00926-3EBF-4181-96AC-777F7C9F4437}" type="presOf" srcId="{69369FBB-0B4F-464F-9B62-BA835E85582B}" destId="{5F67018A-E570-4F31-B14F-094E1D353A86}" srcOrd="0" destOrd="0" presId="urn:microsoft.com/office/officeart/2005/8/layout/vList3"/>
    <dgm:cxn modelId="{62D6CDAE-AE72-4AF8-9218-20ED4B1D5CE7}" type="presOf" srcId="{7C53F0F5-29AF-4364-A88D-81D1B1A74E4A}" destId="{1C7ECC37-8F08-440F-8C69-C75D16D7F9B8}" srcOrd="0" destOrd="0" presId="urn:microsoft.com/office/officeart/2005/8/layout/vList3"/>
    <dgm:cxn modelId="{86A41EE0-56EB-4CDF-8B5E-AEB3F8F17E4D}" type="presParOf" srcId="{5F67018A-E570-4F31-B14F-094E1D353A86}" destId="{A7894C98-5450-4F3B-B612-21BF59B1E0F1}" srcOrd="0" destOrd="0" presId="urn:microsoft.com/office/officeart/2005/8/layout/vList3"/>
    <dgm:cxn modelId="{6DC18234-3951-4F61-835C-83FD78E0A64E}" type="presParOf" srcId="{A7894C98-5450-4F3B-B612-21BF59B1E0F1}" destId="{5B70AE23-22B0-49C4-BD45-26EB38D88900}" srcOrd="0" destOrd="0" presId="urn:microsoft.com/office/officeart/2005/8/layout/vList3"/>
    <dgm:cxn modelId="{DD2469E0-66DE-46C6-BD73-4DB0AE3203A1}" type="presParOf" srcId="{A7894C98-5450-4F3B-B612-21BF59B1E0F1}" destId="{1C7ECC37-8F08-440F-8C69-C75D16D7F9B8}" srcOrd="1" destOrd="0" presId="urn:microsoft.com/office/officeart/2005/8/layout/vList3"/>
    <dgm:cxn modelId="{720B7DC6-058E-4C00-9BE3-7E9918595DA0}" type="presParOf" srcId="{5F67018A-E570-4F31-B14F-094E1D353A86}" destId="{2C426973-7BC7-4166-AD81-9BDA113254DE}" srcOrd="1" destOrd="0" presId="urn:microsoft.com/office/officeart/2005/8/layout/vList3"/>
    <dgm:cxn modelId="{1FC74906-4895-4FF3-97A0-0C7AD634A344}" type="presParOf" srcId="{5F67018A-E570-4F31-B14F-094E1D353A86}" destId="{269F6A8C-D2F3-4818-B531-C2A598806509}" srcOrd="2" destOrd="0" presId="urn:microsoft.com/office/officeart/2005/8/layout/vList3"/>
    <dgm:cxn modelId="{C8A73965-2B6C-42EA-B4EF-7548D9CB6705}" type="presParOf" srcId="{269F6A8C-D2F3-4818-B531-C2A598806509}" destId="{7CE11ADB-0EBE-48CA-9B04-6563BB0EC94F}" srcOrd="0" destOrd="0" presId="urn:microsoft.com/office/officeart/2005/8/layout/vList3"/>
    <dgm:cxn modelId="{2FD679D8-2955-4146-B8BB-FAD56EC3AAB3}" type="presParOf" srcId="{269F6A8C-D2F3-4818-B531-C2A598806509}" destId="{C7974485-D647-46CA-95AA-A0018DDD14A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ECC37-8F08-440F-8C69-C75D16D7F9B8}">
      <dsp:nvSpPr>
        <dsp:cNvPr id="0" name=""/>
        <dsp:cNvSpPr/>
      </dsp:nvSpPr>
      <dsp:spPr>
        <a:xfrm rot="10800000">
          <a:off x="169063" y="97010"/>
          <a:ext cx="8570910" cy="1806658"/>
        </a:xfrm>
        <a:prstGeom prst="homePlat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1489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  <a:r>
            <a:rPr lang="en-US" sz="2800" b="1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Mở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rộng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vốn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từ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về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chim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chóc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biết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thêm</a:t>
          </a:r>
          <a:r>
            <a:rPr lang="vi-VN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tên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một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loài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chim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Biết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thêm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một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thành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ngữ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về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loài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chim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en-US" sz="2800" kern="1200" dirty="0">
            <a:solidFill>
              <a:srgbClr val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620727" y="97010"/>
        <a:ext cx="8119246" cy="1806658"/>
      </dsp:txXfrm>
    </dsp:sp>
    <dsp:sp modelId="{5B70AE23-22B0-49C4-BD45-26EB38D88900}">
      <dsp:nvSpPr>
        <dsp:cNvPr id="0" name=""/>
        <dsp:cNvSpPr/>
      </dsp:nvSpPr>
      <dsp:spPr>
        <a:xfrm>
          <a:off x="0" y="76197"/>
          <a:ext cx="1731439" cy="180776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74485-D647-46CA-95AA-A0018DDD14AA}">
      <dsp:nvSpPr>
        <dsp:cNvPr id="0" name=""/>
        <dsp:cNvSpPr/>
      </dsp:nvSpPr>
      <dsp:spPr>
        <a:xfrm rot="10800000">
          <a:off x="205588" y="2438478"/>
          <a:ext cx="8534384" cy="1643844"/>
        </a:xfrm>
        <a:prstGeom prst="homePlat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1489" tIns="106680" rIns="199136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2.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Luyện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tập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dụng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dấu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chấm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dấu</a:t>
          </a:r>
          <a:r>
            <a:rPr lang="en-US" sz="2800" kern="1200" dirty="0" smtClean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phẩy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en-US" sz="28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8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8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chấm</a:t>
          </a:r>
          <a:r>
            <a:rPr lang="en-US" sz="28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dấu</a:t>
          </a:r>
          <a:r>
            <a:rPr lang="en-US" sz="28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phẩy</a:t>
          </a:r>
          <a:r>
            <a:rPr lang="en-US" sz="28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616549" y="2438478"/>
        <a:ext cx="8123423" cy="1643844"/>
      </dsp:txXfrm>
    </dsp:sp>
    <dsp:sp modelId="{7CE11ADB-0EBE-48CA-9B04-6563BB0EC94F}">
      <dsp:nvSpPr>
        <dsp:cNvPr id="0" name=""/>
        <dsp:cNvSpPr/>
      </dsp:nvSpPr>
      <dsp:spPr>
        <a:xfrm>
          <a:off x="0" y="2362211"/>
          <a:ext cx="1700273" cy="182436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BD86664-B477-44B0-911F-7D27635D3D04}" type="datetimeFigureOut">
              <a:rPr lang="en-US"/>
              <a:pPr>
                <a:defRPr/>
              </a:pPr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36650" y="685800"/>
            <a:ext cx="4584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FCBA315-DD03-4384-B2EF-6A91960241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5D558A-77C6-415F-9F4C-AA6397C1A8D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2679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8502EB1-45EF-4798-BD04-8C39608A7E6E}" type="slidenum">
              <a:rPr lang="en-US" altLang="en-US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DAAFE1-C6FE-46C3-AD86-F3E6B414F94F}" type="slidenum">
              <a:rPr lang="en-US" altLang="en-US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4DC29A5-3835-4AF1-8CCC-A13E60B46BDF}" type="slidenum">
              <a:rPr lang="en-US" altLang="en-US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B4E50-9F3E-414C-AC8B-DDA141DF8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36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08689-51E1-4222-BEBB-D4B13DE2D2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78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94C1E-D590-49D8-BC9C-AADD0A1623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733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 userDrawn="1"/>
        </p:nvSpPr>
        <p:spPr bwMode="gray">
          <a:xfrm>
            <a:off x="0" y="0"/>
            <a:ext cx="9051925" cy="6765925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81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28"/>
          <p:cNvSpPr>
            <a:spLocks/>
          </p:cNvSpPr>
          <p:nvPr userDrawn="1"/>
        </p:nvSpPr>
        <p:spPr bwMode="hidden">
          <a:xfrm>
            <a:off x="-150813" y="582613"/>
            <a:ext cx="9015413" cy="6330950"/>
          </a:xfrm>
          <a:custGeom>
            <a:avLst/>
            <a:gdLst>
              <a:gd name="T0" fmla="*/ 0 w 5737"/>
              <a:gd name="T1" fmla="*/ 519 h 4042"/>
              <a:gd name="T2" fmla="*/ 4665 w 5737"/>
              <a:gd name="T3" fmla="*/ 927 h 4042"/>
              <a:gd name="T4" fmla="*/ 4986 w 5737"/>
              <a:gd name="T5" fmla="*/ 4042 h 4042"/>
              <a:gd name="T6" fmla="*/ 0 w 5737"/>
              <a:gd name="T7" fmla="*/ 4042 h 4042"/>
              <a:gd name="T8" fmla="*/ 0 w 5737"/>
              <a:gd name="T9" fmla="*/ 519 h 4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37" h="4042">
                <a:moveTo>
                  <a:pt x="0" y="519"/>
                </a:moveTo>
                <a:cubicBezTo>
                  <a:pt x="777" y="0"/>
                  <a:pt x="3834" y="339"/>
                  <a:pt x="4665" y="927"/>
                </a:cubicBezTo>
                <a:cubicBezTo>
                  <a:pt x="5496" y="1514"/>
                  <a:pt x="5737" y="3540"/>
                  <a:pt x="4986" y="4042"/>
                </a:cubicBezTo>
                <a:lnTo>
                  <a:pt x="0" y="4042"/>
                </a:lnTo>
                <a:lnTo>
                  <a:pt x="0" y="519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64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Freeform 29"/>
          <p:cNvSpPr>
            <a:spLocks/>
          </p:cNvSpPr>
          <p:nvPr userDrawn="1"/>
        </p:nvSpPr>
        <p:spPr bwMode="gray">
          <a:xfrm>
            <a:off x="6858000" y="630238"/>
            <a:ext cx="2166938" cy="1484312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30"/>
          <p:cNvSpPr>
            <a:spLocks/>
          </p:cNvSpPr>
          <p:nvPr userDrawn="1"/>
        </p:nvSpPr>
        <p:spPr bwMode="gray">
          <a:xfrm>
            <a:off x="3162300" y="396875"/>
            <a:ext cx="2000250" cy="1211263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31"/>
          <p:cNvSpPr>
            <a:spLocks/>
          </p:cNvSpPr>
          <p:nvPr userDrawn="1"/>
        </p:nvSpPr>
        <p:spPr bwMode="gray">
          <a:xfrm>
            <a:off x="6299200" y="684213"/>
            <a:ext cx="1154113" cy="698500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32" descr="0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483600" y="4146550"/>
            <a:ext cx="60801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0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4733925"/>
            <a:ext cx="34448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4"/>
          <p:cNvGrpSpPr>
            <a:grpSpLocks/>
          </p:cNvGrpSpPr>
          <p:nvPr userDrawn="1"/>
        </p:nvGrpSpPr>
        <p:grpSpPr bwMode="auto">
          <a:xfrm>
            <a:off x="3883025" y="3748088"/>
            <a:ext cx="608013" cy="1320800"/>
            <a:chOff x="1338" y="2240"/>
            <a:chExt cx="492" cy="926"/>
          </a:xfrm>
        </p:grpSpPr>
        <p:sp>
          <p:nvSpPr>
            <p:cNvPr id="10" name="Freeform 35"/>
            <p:cNvSpPr>
              <a:spLocks/>
            </p:cNvSpPr>
            <p:nvPr/>
          </p:nvSpPr>
          <p:spPr bwMode="gray">
            <a:xfrm>
              <a:off x="1338" y="2240"/>
              <a:ext cx="492" cy="678"/>
            </a:xfrm>
            <a:custGeom>
              <a:avLst/>
              <a:gdLst>
                <a:gd name="T0" fmla="*/ 272 w 492"/>
                <a:gd name="T1" fmla="*/ 628 h 678"/>
                <a:gd name="T2" fmla="*/ 4 w 492"/>
                <a:gd name="T3" fmla="*/ 456 h 678"/>
                <a:gd name="T4" fmla="*/ 98 w 492"/>
                <a:gd name="T5" fmla="*/ 352 h 678"/>
                <a:gd name="T6" fmla="*/ 64 w 492"/>
                <a:gd name="T7" fmla="*/ 266 h 678"/>
                <a:gd name="T8" fmla="*/ 200 w 492"/>
                <a:gd name="T9" fmla="*/ 116 h 678"/>
                <a:gd name="T10" fmla="*/ 218 w 492"/>
                <a:gd name="T11" fmla="*/ 16 h 678"/>
                <a:gd name="T12" fmla="*/ 308 w 492"/>
                <a:gd name="T13" fmla="*/ 120 h 678"/>
                <a:gd name="T14" fmla="*/ 304 w 492"/>
                <a:gd name="T15" fmla="*/ 176 h 678"/>
                <a:gd name="T16" fmla="*/ 480 w 492"/>
                <a:gd name="T17" fmla="*/ 502 h 678"/>
                <a:gd name="T18" fmla="*/ 272 w 492"/>
                <a:gd name="T19" fmla="*/ 62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2" h="678">
                  <a:moveTo>
                    <a:pt x="272" y="628"/>
                  </a:moveTo>
                  <a:cubicBezTo>
                    <a:pt x="0" y="678"/>
                    <a:pt x="4" y="456"/>
                    <a:pt x="4" y="456"/>
                  </a:cubicBezTo>
                  <a:cubicBezTo>
                    <a:pt x="4" y="400"/>
                    <a:pt x="100" y="386"/>
                    <a:pt x="98" y="352"/>
                  </a:cubicBezTo>
                  <a:cubicBezTo>
                    <a:pt x="81" y="309"/>
                    <a:pt x="58" y="310"/>
                    <a:pt x="64" y="266"/>
                  </a:cubicBezTo>
                  <a:cubicBezTo>
                    <a:pt x="88" y="220"/>
                    <a:pt x="204" y="152"/>
                    <a:pt x="200" y="116"/>
                  </a:cubicBezTo>
                  <a:cubicBezTo>
                    <a:pt x="192" y="94"/>
                    <a:pt x="164" y="46"/>
                    <a:pt x="218" y="16"/>
                  </a:cubicBezTo>
                  <a:cubicBezTo>
                    <a:pt x="268" y="0"/>
                    <a:pt x="304" y="90"/>
                    <a:pt x="308" y="120"/>
                  </a:cubicBezTo>
                  <a:cubicBezTo>
                    <a:pt x="308" y="156"/>
                    <a:pt x="300" y="166"/>
                    <a:pt x="304" y="176"/>
                  </a:cubicBezTo>
                  <a:cubicBezTo>
                    <a:pt x="492" y="410"/>
                    <a:pt x="480" y="502"/>
                    <a:pt x="480" y="502"/>
                  </a:cubicBezTo>
                  <a:cubicBezTo>
                    <a:pt x="484" y="630"/>
                    <a:pt x="372" y="612"/>
                    <a:pt x="272" y="6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36"/>
            <p:cNvSpPr>
              <a:spLocks/>
            </p:cNvSpPr>
            <p:nvPr/>
          </p:nvSpPr>
          <p:spPr bwMode="gray">
            <a:xfrm>
              <a:off x="1564" y="2546"/>
              <a:ext cx="101" cy="620"/>
            </a:xfrm>
            <a:custGeom>
              <a:avLst/>
              <a:gdLst>
                <a:gd name="T0" fmla="*/ 32 w 102"/>
                <a:gd name="T1" fmla="*/ 620 h 620"/>
                <a:gd name="T2" fmla="*/ 102 w 102"/>
                <a:gd name="T3" fmla="*/ 602 h 620"/>
                <a:gd name="T4" fmla="*/ 80 w 102"/>
                <a:gd name="T5" fmla="*/ 454 h 620"/>
                <a:gd name="T6" fmla="*/ 36 w 102"/>
                <a:gd name="T7" fmla="*/ 0 h 620"/>
                <a:gd name="T8" fmla="*/ 36 w 102"/>
                <a:gd name="T9" fmla="*/ 456 h 620"/>
                <a:gd name="T10" fmla="*/ 32 w 102"/>
                <a:gd name="T11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620">
                  <a:moveTo>
                    <a:pt x="32" y="620"/>
                  </a:moveTo>
                  <a:cubicBezTo>
                    <a:pt x="70" y="594"/>
                    <a:pt x="102" y="602"/>
                    <a:pt x="102" y="602"/>
                  </a:cubicBezTo>
                  <a:cubicBezTo>
                    <a:pt x="102" y="602"/>
                    <a:pt x="78" y="548"/>
                    <a:pt x="80" y="454"/>
                  </a:cubicBezTo>
                  <a:cubicBezTo>
                    <a:pt x="80" y="454"/>
                    <a:pt x="84" y="178"/>
                    <a:pt x="36" y="0"/>
                  </a:cubicBezTo>
                  <a:cubicBezTo>
                    <a:pt x="0" y="216"/>
                    <a:pt x="36" y="456"/>
                    <a:pt x="36" y="456"/>
                  </a:cubicBezTo>
                  <a:cubicBezTo>
                    <a:pt x="48" y="562"/>
                    <a:pt x="34" y="538"/>
                    <a:pt x="32" y="620"/>
                  </a:cubicBezTo>
                  <a:close/>
                </a:path>
              </a:pathLst>
            </a:custGeom>
            <a:solidFill>
              <a:srgbClr val="A37537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37"/>
          <p:cNvGrpSpPr>
            <a:grpSpLocks/>
          </p:cNvGrpSpPr>
          <p:nvPr userDrawn="1"/>
        </p:nvGrpSpPr>
        <p:grpSpPr bwMode="auto">
          <a:xfrm>
            <a:off x="4214813" y="4213225"/>
            <a:ext cx="517525" cy="889000"/>
            <a:chOff x="1338" y="2240"/>
            <a:chExt cx="492" cy="926"/>
          </a:xfrm>
        </p:grpSpPr>
        <p:sp>
          <p:nvSpPr>
            <p:cNvPr id="13" name="Freeform 38"/>
            <p:cNvSpPr>
              <a:spLocks/>
            </p:cNvSpPr>
            <p:nvPr/>
          </p:nvSpPr>
          <p:spPr bwMode="gray">
            <a:xfrm>
              <a:off x="1338" y="2240"/>
              <a:ext cx="492" cy="678"/>
            </a:xfrm>
            <a:custGeom>
              <a:avLst/>
              <a:gdLst>
                <a:gd name="T0" fmla="*/ 272 w 492"/>
                <a:gd name="T1" fmla="*/ 628 h 678"/>
                <a:gd name="T2" fmla="*/ 4 w 492"/>
                <a:gd name="T3" fmla="*/ 456 h 678"/>
                <a:gd name="T4" fmla="*/ 98 w 492"/>
                <a:gd name="T5" fmla="*/ 352 h 678"/>
                <a:gd name="T6" fmla="*/ 64 w 492"/>
                <a:gd name="T7" fmla="*/ 266 h 678"/>
                <a:gd name="T8" fmla="*/ 200 w 492"/>
                <a:gd name="T9" fmla="*/ 116 h 678"/>
                <a:gd name="T10" fmla="*/ 218 w 492"/>
                <a:gd name="T11" fmla="*/ 16 h 678"/>
                <a:gd name="T12" fmla="*/ 308 w 492"/>
                <a:gd name="T13" fmla="*/ 120 h 678"/>
                <a:gd name="T14" fmla="*/ 304 w 492"/>
                <a:gd name="T15" fmla="*/ 176 h 678"/>
                <a:gd name="T16" fmla="*/ 480 w 492"/>
                <a:gd name="T17" fmla="*/ 502 h 678"/>
                <a:gd name="T18" fmla="*/ 272 w 492"/>
                <a:gd name="T19" fmla="*/ 62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2" h="678">
                  <a:moveTo>
                    <a:pt x="272" y="628"/>
                  </a:moveTo>
                  <a:cubicBezTo>
                    <a:pt x="0" y="678"/>
                    <a:pt x="4" y="456"/>
                    <a:pt x="4" y="456"/>
                  </a:cubicBezTo>
                  <a:cubicBezTo>
                    <a:pt x="4" y="400"/>
                    <a:pt x="100" y="386"/>
                    <a:pt x="98" y="352"/>
                  </a:cubicBezTo>
                  <a:cubicBezTo>
                    <a:pt x="81" y="309"/>
                    <a:pt x="58" y="310"/>
                    <a:pt x="64" y="266"/>
                  </a:cubicBezTo>
                  <a:cubicBezTo>
                    <a:pt x="88" y="220"/>
                    <a:pt x="204" y="152"/>
                    <a:pt x="200" y="116"/>
                  </a:cubicBezTo>
                  <a:cubicBezTo>
                    <a:pt x="192" y="94"/>
                    <a:pt x="164" y="46"/>
                    <a:pt x="218" y="16"/>
                  </a:cubicBezTo>
                  <a:cubicBezTo>
                    <a:pt x="268" y="0"/>
                    <a:pt x="304" y="90"/>
                    <a:pt x="308" y="120"/>
                  </a:cubicBezTo>
                  <a:cubicBezTo>
                    <a:pt x="308" y="156"/>
                    <a:pt x="300" y="166"/>
                    <a:pt x="304" y="176"/>
                  </a:cubicBezTo>
                  <a:cubicBezTo>
                    <a:pt x="492" y="410"/>
                    <a:pt x="480" y="502"/>
                    <a:pt x="480" y="502"/>
                  </a:cubicBezTo>
                  <a:cubicBezTo>
                    <a:pt x="484" y="630"/>
                    <a:pt x="372" y="612"/>
                    <a:pt x="272" y="6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39"/>
            <p:cNvSpPr>
              <a:spLocks/>
            </p:cNvSpPr>
            <p:nvPr/>
          </p:nvSpPr>
          <p:spPr bwMode="gray">
            <a:xfrm>
              <a:off x="1564" y="2546"/>
              <a:ext cx="101" cy="620"/>
            </a:xfrm>
            <a:custGeom>
              <a:avLst/>
              <a:gdLst>
                <a:gd name="T0" fmla="*/ 32 w 102"/>
                <a:gd name="T1" fmla="*/ 620 h 620"/>
                <a:gd name="T2" fmla="*/ 102 w 102"/>
                <a:gd name="T3" fmla="*/ 602 h 620"/>
                <a:gd name="T4" fmla="*/ 80 w 102"/>
                <a:gd name="T5" fmla="*/ 454 h 620"/>
                <a:gd name="T6" fmla="*/ 36 w 102"/>
                <a:gd name="T7" fmla="*/ 0 h 620"/>
                <a:gd name="T8" fmla="*/ 36 w 102"/>
                <a:gd name="T9" fmla="*/ 456 h 620"/>
                <a:gd name="T10" fmla="*/ 32 w 102"/>
                <a:gd name="T11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620">
                  <a:moveTo>
                    <a:pt x="32" y="620"/>
                  </a:moveTo>
                  <a:cubicBezTo>
                    <a:pt x="70" y="594"/>
                    <a:pt x="102" y="602"/>
                    <a:pt x="102" y="602"/>
                  </a:cubicBezTo>
                  <a:cubicBezTo>
                    <a:pt x="102" y="602"/>
                    <a:pt x="78" y="548"/>
                    <a:pt x="80" y="454"/>
                  </a:cubicBezTo>
                  <a:cubicBezTo>
                    <a:pt x="80" y="454"/>
                    <a:pt x="84" y="178"/>
                    <a:pt x="36" y="0"/>
                  </a:cubicBezTo>
                  <a:cubicBezTo>
                    <a:pt x="0" y="216"/>
                    <a:pt x="36" y="456"/>
                    <a:pt x="36" y="456"/>
                  </a:cubicBezTo>
                  <a:cubicBezTo>
                    <a:pt x="48" y="562"/>
                    <a:pt x="34" y="538"/>
                    <a:pt x="32" y="620"/>
                  </a:cubicBezTo>
                  <a:close/>
                </a:path>
              </a:pathLst>
            </a:custGeom>
            <a:solidFill>
              <a:srgbClr val="A37537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5" name="Picture 40" descr="0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r="15781" b="18510"/>
          <a:stretch>
            <a:fillRect/>
          </a:stretch>
        </p:blipFill>
        <p:spPr bwMode="gray">
          <a:xfrm>
            <a:off x="2779713" y="5157788"/>
            <a:ext cx="6272212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1" descr="0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230813" y="4225925"/>
            <a:ext cx="64452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2" descr="0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546600" y="3698875"/>
            <a:ext cx="110807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43"/>
          <p:cNvGrpSpPr>
            <a:grpSpLocks/>
          </p:cNvGrpSpPr>
          <p:nvPr userDrawn="1"/>
        </p:nvGrpSpPr>
        <p:grpSpPr bwMode="auto">
          <a:xfrm>
            <a:off x="5959475" y="4510088"/>
            <a:ext cx="282575" cy="641350"/>
            <a:chOff x="1338" y="2240"/>
            <a:chExt cx="492" cy="926"/>
          </a:xfrm>
        </p:grpSpPr>
        <p:sp>
          <p:nvSpPr>
            <p:cNvPr id="19" name="Freeform 44"/>
            <p:cNvSpPr>
              <a:spLocks/>
            </p:cNvSpPr>
            <p:nvPr/>
          </p:nvSpPr>
          <p:spPr bwMode="gray">
            <a:xfrm>
              <a:off x="1338" y="2240"/>
              <a:ext cx="492" cy="678"/>
            </a:xfrm>
            <a:custGeom>
              <a:avLst/>
              <a:gdLst>
                <a:gd name="T0" fmla="*/ 272 w 492"/>
                <a:gd name="T1" fmla="*/ 628 h 678"/>
                <a:gd name="T2" fmla="*/ 4 w 492"/>
                <a:gd name="T3" fmla="*/ 456 h 678"/>
                <a:gd name="T4" fmla="*/ 98 w 492"/>
                <a:gd name="T5" fmla="*/ 352 h 678"/>
                <a:gd name="T6" fmla="*/ 64 w 492"/>
                <a:gd name="T7" fmla="*/ 266 h 678"/>
                <a:gd name="T8" fmla="*/ 200 w 492"/>
                <a:gd name="T9" fmla="*/ 116 h 678"/>
                <a:gd name="T10" fmla="*/ 218 w 492"/>
                <a:gd name="T11" fmla="*/ 16 h 678"/>
                <a:gd name="T12" fmla="*/ 308 w 492"/>
                <a:gd name="T13" fmla="*/ 120 h 678"/>
                <a:gd name="T14" fmla="*/ 304 w 492"/>
                <a:gd name="T15" fmla="*/ 176 h 678"/>
                <a:gd name="T16" fmla="*/ 480 w 492"/>
                <a:gd name="T17" fmla="*/ 502 h 678"/>
                <a:gd name="T18" fmla="*/ 272 w 492"/>
                <a:gd name="T19" fmla="*/ 62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2" h="678">
                  <a:moveTo>
                    <a:pt x="272" y="628"/>
                  </a:moveTo>
                  <a:cubicBezTo>
                    <a:pt x="0" y="678"/>
                    <a:pt x="4" y="456"/>
                    <a:pt x="4" y="456"/>
                  </a:cubicBezTo>
                  <a:cubicBezTo>
                    <a:pt x="4" y="400"/>
                    <a:pt x="100" y="386"/>
                    <a:pt x="98" y="352"/>
                  </a:cubicBezTo>
                  <a:cubicBezTo>
                    <a:pt x="81" y="309"/>
                    <a:pt x="58" y="310"/>
                    <a:pt x="64" y="266"/>
                  </a:cubicBezTo>
                  <a:cubicBezTo>
                    <a:pt x="88" y="220"/>
                    <a:pt x="204" y="152"/>
                    <a:pt x="200" y="116"/>
                  </a:cubicBezTo>
                  <a:cubicBezTo>
                    <a:pt x="192" y="94"/>
                    <a:pt x="164" y="46"/>
                    <a:pt x="218" y="16"/>
                  </a:cubicBezTo>
                  <a:cubicBezTo>
                    <a:pt x="268" y="0"/>
                    <a:pt x="304" y="90"/>
                    <a:pt x="308" y="120"/>
                  </a:cubicBezTo>
                  <a:cubicBezTo>
                    <a:pt x="308" y="156"/>
                    <a:pt x="300" y="166"/>
                    <a:pt x="304" y="176"/>
                  </a:cubicBezTo>
                  <a:cubicBezTo>
                    <a:pt x="492" y="410"/>
                    <a:pt x="480" y="502"/>
                    <a:pt x="480" y="502"/>
                  </a:cubicBezTo>
                  <a:cubicBezTo>
                    <a:pt x="484" y="630"/>
                    <a:pt x="372" y="612"/>
                    <a:pt x="272" y="6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45"/>
            <p:cNvSpPr>
              <a:spLocks/>
            </p:cNvSpPr>
            <p:nvPr/>
          </p:nvSpPr>
          <p:spPr bwMode="gray">
            <a:xfrm>
              <a:off x="1565" y="2547"/>
              <a:ext cx="102" cy="619"/>
            </a:xfrm>
            <a:custGeom>
              <a:avLst/>
              <a:gdLst>
                <a:gd name="T0" fmla="*/ 32 w 102"/>
                <a:gd name="T1" fmla="*/ 620 h 620"/>
                <a:gd name="T2" fmla="*/ 102 w 102"/>
                <a:gd name="T3" fmla="*/ 602 h 620"/>
                <a:gd name="T4" fmla="*/ 80 w 102"/>
                <a:gd name="T5" fmla="*/ 454 h 620"/>
                <a:gd name="T6" fmla="*/ 36 w 102"/>
                <a:gd name="T7" fmla="*/ 0 h 620"/>
                <a:gd name="T8" fmla="*/ 36 w 102"/>
                <a:gd name="T9" fmla="*/ 456 h 620"/>
                <a:gd name="T10" fmla="*/ 32 w 102"/>
                <a:gd name="T11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620">
                  <a:moveTo>
                    <a:pt x="32" y="620"/>
                  </a:moveTo>
                  <a:cubicBezTo>
                    <a:pt x="70" y="594"/>
                    <a:pt x="102" y="602"/>
                    <a:pt x="102" y="602"/>
                  </a:cubicBezTo>
                  <a:cubicBezTo>
                    <a:pt x="102" y="602"/>
                    <a:pt x="78" y="548"/>
                    <a:pt x="80" y="454"/>
                  </a:cubicBezTo>
                  <a:cubicBezTo>
                    <a:pt x="80" y="454"/>
                    <a:pt x="84" y="178"/>
                    <a:pt x="36" y="0"/>
                  </a:cubicBezTo>
                  <a:cubicBezTo>
                    <a:pt x="0" y="216"/>
                    <a:pt x="36" y="456"/>
                    <a:pt x="36" y="456"/>
                  </a:cubicBezTo>
                  <a:cubicBezTo>
                    <a:pt x="48" y="562"/>
                    <a:pt x="34" y="538"/>
                    <a:pt x="32" y="620"/>
                  </a:cubicBezTo>
                  <a:close/>
                </a:path>
              </a:pathLst>
            </a:custGeom>
            <a:solidFill>
              <a:srgbClr val="A37537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" name="Picture 46" descr="0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883025" y="4830763"/>
            <a:ext cx="1320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47"/>
          <p:cNvSpPr>
            <a:spLocks/>
          </p:cNvSpPr>
          <p:nvPr userDrawn="1"/>
        </p:nvSpPr>
        <p:spPr bwMode="gray">
          <a:xfrm>
            <a:off x="4824413" y="2900363"/>
            <a:ext cx="798512" cy="482600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Freeform 49"/>
          <p:cNvSpPr>
            <a:spLocks/>
          </p:cNvSpPr>
          <p:nvPr userDrawn="1"/>
        </p:nvSpPr>
        <p:spPr bwMode="gray">
          <a:xfrm>
            <a:off x="1198563" y="3175000"/>
            <a:ext cx="1035050" cy="625475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Freeform 50"/>
          <p:cNvSpPr>
            <a:spLocks/>
          </p:cNvSpPr>
          <p:nvPr userDrawn="1"/>
        </p:nvSpPr>
        <p:spPr bwMode="gray">
          <a:xfrm>
            <a:off x="2012950" y="3611563"/>
            <a:ext cx="561975" cy="341312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 51"/>
          <p:cNvSpPr>
            <a:spLocks/>
          </p:cNvSpPr>
          <p:nvPr userDrawn="1"/>
        </p:nvSpPr>
        <p:spPr bwMode="gray">
          <a:xfrm>
            <a:off x="106363" y="3098800"/>
            <a:ext cx="563562" cy="342900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Picture 52" descr="0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76300" y="5713413"/>
            <a:ext cx="44926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3" descr="0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6363" y="5243513"/>
            <a:ext cx="663575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58"/>
          <p:cNvSpPr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1D1B-5DA4-4C98-8F3E-9DA1DAF23F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309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1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040" y="4347734"/>
            <a:ext cx="7694136" cy="1343788"/>
          </a:xfrm>
        </p:spPr>
        <p:txBody>
          <a:bodyPr anchor="t"/>
          <a:lstStyle>
            <a:lvl1pPr algn="l">
              <a:defRPr sz="394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040" y="2867688"/>
            <a:ext cx="7694136" cy="1480046"/>
          </a:xfrm>
        </p:spPr>
        <p:txBody>
          <a:bodyPr anchor="b"/>
          <a:lstStyle>
            <a:lvl1pPr marL="0" indent="0">
              <a:buNone/>
              <a:defRPr sz="1973"/>
            </a:lvl1pPr>
            <a:lvl2pPr marL="451074" indent="0">
              <a:buNone/>
              <a:defRPr sz="1776"/>
            </a:lvl2pPr>
            <a:lvl3pPr marL="902147" indent="0">
              <a:buNone/>
              <a:defRPr sz="1579"/>
            </a:lvl3pPr>
            <a:lvl4pPr marL="1353221" indent="0">
              <a:buNone/>
              <a:defRPr sz="1381"/>
            </a:lvl4pPr>
            <a:lvl5pPr marL="1804294" indent="0">
              <a:buNone/>
              <a:defRPr sz="1381"/>
            </a:lvl5pPr>
            <a:lvl6pPr marL="2255368" indent="0">
              <a:buNone/>
              <a:defRPr sz="1381"/>
            </a:lvl6pPr>
            <a:lvl7pPr marL="2706441" indent="0">
              <a:buNone/>
              <a:defRPr sz="1381"/>
            </a:lvl7pPr>
            <a:lvl8pPr marL="3157515" indent="0">
              <a:buNone/>
              <a:defRPr sz="1381"/>
            </a:lvl8pPr>
            <a:lvl9pPr marL="3608588" indent="0">
              <a:buNone/>
              <a:defRPr sz="138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B4696-036F-4733-9C35-9051C95A33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940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596" y="1148015"/>
            <a:ext cx="3997934" cy="5097936"/>
          </a:xfrm>
        </p:spPr>
        <p:txBody>
          <a:bodyPr/>
          <a:lstStyle>
            <a:lvl1pPr>
              <a:defRPr sz="2762"/>
            </a:lvl1pPr>
            <a:lvl2pPr>
              <a:defRPr sz="2368"/>
            </a:lvl2pPr>
            <a:lvl3pPr>
              <a:defRPr sz="1973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395" y="1148015"/>
            <a:ext cx="3997934" cy="5097936"/>
          </a:xfrm>
        </p:spPr>
        <p:txBody>
          <a:bodyPr/>
          <a:lstStyle>
            <a:lvl1pPr>
              <a:defRPr sz="2762"/>
            </a:lvl1pPr>
            <a:lvl2pPr>
              <a:defRPr sz="2368"/>
            </a:lvl2pPr>
            <a:lvl3pPr>
              <a:defRPr sz="1973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3703A-3774-4CFC-9B1B-5FFBB2A489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55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96" y="270951"/>
            <a:ext cx="8146733" cy="112765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596" y="1514502"/>
            <a:ext cx="3999506" cy="631173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596" y="2145675"/>
            <a:ext cx="3999506" cy="3898238"/>
          </a:xfrm>
        </p:spPr>
        <p:txBody>
          <a:bodyPr/>
          <a:lstStyle>
            <a:lvl1pPr>
              <a:defRPr sz="2368"/>
            </a:lvl1pPr>
            <a:lvl2pPr>
              <a:defRPr sz="1973"/>
            </a:lvl2pPr>
            <a:lvl3pPr>
              <a:defRPr sz="1776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8252" y="1514502"/>
            <a:ext cx="4001077" cy="631173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8252" y="2145675"/>
            <a:ext cx="4001077" cy="3898238"/>
          </a:xfrm>
        </p:spPr>
        <p:txBody>
          <a:bodyPr/>
          <a:lstStyle>
            <a:lvl1pPr>
              <a:defRPr sz="2368"/>
            </a:lvl1pPr>
            <a:lvl2pPr>
              <a:defRPr sz="1973"/>
            </a:lvl2pPr>
            <a:lvl3pPr>
              <a:defRPr sz="1776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3511A-483C-49FA-A5CA-D6A284A96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601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3AC06-CFDE-4BC2-9080-919C83DEF3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655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07B3A-3885-4585-B9F1-1F3BCE9FE3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483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97" y="269384"/>
            <a:ext cx="2978021" cy="1146448"/>
          </a:xfrm>
        </p:spPr>
        <p:txBody>
          <a:bodyPr anchor="b"/>
          <a:lstStyle>
            <a:lvl1pPr algn="l">
              <a:defRPr sz="197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051" y="269384"/>
            <a:ext cx="5060278" cy="5774530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2597" y="1415833"/>
            <a:ext cx="2978021" cy="4628081"/>
          </a:xfrm>
        </p:spPr>
        <p:txBody>
          <a:bodyPr/>
          <a:lstStyle>
            <a:lvl1pPr marL="0" indent="0">
              <a:buNone/>
              <a:defRPr sz="1381"/>
            </a:lvl1pPr>
            <a:lvl2pPr marL="451074" indent="0">
              <a:buNone/>
              <a:defRPr sz="1184"/>
            </a:lvl2pPr>
            <a:lvl3pPr marL="902147" indent="0">
              <a:buNone/>
              <a:defRPr sz="987"/>
            </a:lvl3pPr>
            <a:lvl4pPr marL="1353221" indent="0">
              <a:buNone/>
              <a:defRPr sz="888"/>
            </a:lvl4pPr>
            <a:lvl5pPr marL="1804294" indent="0">
              <a:buNone/>
              <a:defRPr sz="888"/>
            </a:lvl5pPr>
            <a:lvl6pPr marL="2255368" indent="0">
              <a:buNone/>
              <a:defRPr sz="888"/>
            </a:lvl6pPr>
            <a:lvl7pPr marL="2706441" indent="0">
              <a:buNone/>
              <a:defRPr sz="888"/>
            </a:lvl7pPr>
            <a:lvl8pPr marL="3157515" indent="0">
              <a:buNone/>
              <a:defRPr sz="888"/>
            </a:lvl8pPr>
            <a:lvl9pPr marL="3608588" indent="0">
              <a:buNone/>
              <a:defRPr sz="888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FE0AB-DE12-48EE-8DA2-712D9E1368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15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167FE-B46F-4AF5-ACC6-59773F8C0B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424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241" y="4736148"/>
            <a:ext cx="5431155" cy="559129"/>
          </a:xfrm>
        </p:spPr>
        <p:txBody>
          <a:bodyPr anchor="b"/>
          <a:lstStyle>
            <a:lvl1pPr algn="l">
              <a:defRPr sz="197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74241" y="604548"/>
            <a:ext cx="5431155" cy="4059555"/>
          </a:xfrm>
        </p:spPr>
        <p:txBody>
          <a:bodyPr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4241" y="5295277"/>
            <a:ext cx="5431155" cy="794056"/>
          </a:xfrm>
        </p:spPr>
        <p:txBody>
          <a:bodyPr/>
          <a:lstStyle>
            <a:lvl1pPr marL="0" indent="0">
              <a:buNone/>
              <a:defRPr sz="1381"/>
            </a:lvl1pPr>
            <a:lvl2pPr marL="451074" indent="0">
              <a:buNone/>
              <a:defRPr sz="1184"/>
            </a:lvl2pPr>
            <a:lvl3pPr marL="902147" indent="0">
              <a:buNone/>
              <a:defRPr sz="987"/>
            </a:lvl3pPr>
            <a:lvl4pPr marL="1353221" indent="0">
              <a:buNone/>
              <a:defRPr sz="888"/>
            </a:lvl4pPr>
            <a:lvl5pPr marL="1804294" indent="0">
              <a:buNone/>
              <a:defRPr sz="888"/>
            </a:lvl5pPr>
            <a:lvl6pPr marL="2255368" indent="0">
              <a:buNone/>
              <a:defRPr sz="888"/>
            </a:lvl6pPr>
            <a:lvl7pPr marL="2706441" indent="0">
              <a:buNone/>
              <a:defRPr sz="888"/>
            </a:lvl7pPr>
            <a:lvl8pPr marL="3157515" indent="0">
              <a:buNone/>
              <a:defRPr sz="888"/>
            </a:lvl8pPr>
            <a:lvl9pPr marL="3608588" indent="0">
              <a:buNone/>
              <a:defRPr sz="888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D429F-2D04-4A46-8CFD-BF29D270E8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255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0B955-E557-405C-87C0-0756BE66AE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06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2646" y="200472"/>
            <a:ext cx="2036683" cy="60454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2596" y="200472"/>
            <a:ext cx="5959184" cy="60454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63A0C-6258-45A6-99EF-A50E092F39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873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055" y="200472"/>
            <a:ext cx="7609274" cy="8332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2596" y="1148015"/>
            <a:ext cx="8146733" cy="5097936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5B696-3F59-4F7D-9BB1-41E5398DF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2437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 userDrawn="1"/>
        </p:nvSpPr>
        <p:spPr bwMode="gray">
          <a:xfrm>
            <a:off x="0" y="0"/>
            <a:ext cx="9051925" cy="6765925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81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28"/>
          <p:cNvSpPr>
            <a:spLocks/>
          </p:cNvSpPr>
          <p:nvPr userDrawn="1"/>
        </p:nvSpPr>
        <p:spPr bwMode="hidden">
          <a:xfrm>
            <a:off x="-150813" y="582613"/>
            <a:ext cx="9015413" cy="6330950"/>
          </a:xfrm>
          <a:custGeom>
            <a:avLst/>
            <a:gdLst>
              <a:gd name="T0" fmla="*/ 0 w 5737"/>
              <a:gd name="T1" fmla="*/ 519 h 4042"/>
              <a:gd name="T2" fmla="*/ 4665 w 5737"/>
              <a:gd name="T3" fmla="*/ 927 h 4042"/>
              <a:gd name="T4" fmla="*/ 4986 w 5737"/>
              <a:gd name="T5" fmla="*/ 4042 h 4042"/>
              <a:gd name="T6" fmla="*/ 0 w 5737"/>
              <a:gd name="T7" fmla="*/ 4042 h 4042"/>
              <a:gd name="T8" fmla="*/ 0 w 5737"/>
              <a:gd name="T9" fmla="*/ 519 h 4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37" h="4042">
                <a:moveTo>
                  <a:pt x="0" y="519"/>
                </a:moveTo>
                <a:cubicBezTo>
                  <a:pt x="777" y="0"/>
                  <a:pt x="3834" y="339"/>
                  <a:pt x="4665" y="927"/>
                </a:cubicBezTo>
                <a:cubicBezTo>
                  <a:pt x="5496" y="1514"/>
                  <a:pt x="5737" y="3540"/>
                  <a:pt x="4986" y="4042"/>
                </a:cubicBezTo>
                <a:lnTo>
                  <a:pt x="0" y="4042"/>
                </a:lnTo>
                <a:lnTo>
                  <a:pt x="0" y="519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64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Freeform 29"/>
          <p:cNvSpPr>
            <a:spLocks/>
          </p:cNvSpPr>
          <p:nvPr userDrawn="1"/>
        </p:nvSpPr>
        <p:spPr bwMode="gray">
          <a:xfrm>
            <a:off x="6858000" y="630238"/>
            <a:ext cx="2166938" cy="1484312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30"/>
          <p:cNvSpPr>
            <a:spLocks/>
          </p:cNvSpPr>
          <p:nvPr userDrawn="1"/>
        </p:nvSpPr>
        <p:spPr bwMode="gray">
          <a:xfrm>
            <a:off x="3162300" y="396875"/>
            <a:ext cx="2000250" cy="1211263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31"/>
          <p:cNvSpPr>
            <a:spLocks/>
          </p:cNvSpPr>
          <p:nvPr userDrawn="1"/>
        </p:nvSpPr>
        <p:spPr bwMode="gray">
          <a:xfrm>
            <a:off x="6299200" y="684213"/>
            <a:ext cx="1154113" cy="698500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32" descr="0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483600" y="4146550"/>
            <a:ext cx="60801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0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43888" y="4733925"/>
            <a:ext cx="34448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4"/>
          <p:cNvGrpSpPr>
            <a:grpSpLocks/>
          </p:cNvGrpSpPr>
          <p:nvPr userDrawn="1"/>
        </p:nvGrpSpPr>
        <p:grpSpPr bwMode="auto">
          <a:xfrm>
            <a:off x="3883025" y="3748088"/>
            <a:ext cx="608013" cy="1320800"/>
            <a:chOff x="1338" y="2240"/>
            <a:chExt cx="492" cy="926"/>
          </a:xfrm>
        </p:grpSpPr>
        <p:sp>
          <p:nvSpPr>
            <p:cNvPr id="10" name="Freeform 35"/>
            <p:cNvSpPr>
              <a:spLocks/>
            </p:cNvSpPr>
            <p:nvPr/>
          </p:nvSpPr>
          <p:spPr bwMode="gray">
            <a:xfrm>
              <a:off x="1338" y="2240"/>
              <a:ext cx="492" cy="678"/>
            </a:xfrm>
            <a:custGeom>
              <a:avLst/>
              <a:gdLst>
                <a:gd name="T0" fmla="*/ 272 w 492"/>
                <a:gd name="T1" fmla="*/ 628 h 678"/>
                <a:gd name="T2" fmla="*/ 4 w 492"/>
                <a:gd name="T3" fmla="*/ 456 h 678"/>
                <a:gd name="T4" fmla="*/ 98 w 492"/>
                <a:gd name="T5" fmla="*/ 352 h 678"/>
                <a:gd name="T6" fmla="*/ 64 w 492"/>
                <a:gd name="T7" fmla="*/ 266 h 678"/>
                <a:gd name="T8" fmla="*/ 200 w 492"/>
                <a:gd name="T9" fmla="*/ 116 h 678"/>
                <a:gd name="T10" fmla="*/ 218 w 492"/>
                <a:gd name="T11" fmla="*/ 16 h 678"/>
                <a:gd name="T12" fmla="*/ 308 w 492"/>
                <a:gd name="T13" fmla="*/ 120 h 678"/>
                <a:gd name="T14" fmla="*/ 304 w 492"/>
                <a:gd name="T15" fmla="*/ 176 h 678"/>
                <a:gd name="T16" fmla="*/ 480 w 492"/>
                <a:gd name="T17" fmla="*/ 502 h 678"/>
                <a:gd name="T18" fmla="*/ 272 w 492"/>
                <a:gd name="T19" fmla="*/ 62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2" h="678">
                  <a:moveTo>
                    <a:pt x="272" y="628"/>
                  </a:moveTo>
                  <a:cubicBezTo>
                    <a:pt x="0" y="678"/>
                    <a:pt x="4" y="456"/>
                    <a:pt x="4" y="456"/>
                  </a:cubicBezTo>
                  <a:cubicBezTo>
                    <a:pt x="4" y="400"/>
                    <a:pt x="100" y="386"/>
                    <a:pt x="98" y="352"/>
                  </a:cubicBezTo>
                  <a:cubicBezTo>
                    <a:pt x="81" y="309"/>
                    <a:pt x="58" y="310"/>
                    <a:pt x="64" y="266"/>
                  </a:cubicBezTo>
                  <a:cubicBezTo>
                    <a:pt x="88" y="220"/>
                    <a:pt x="204" y="152"/>
                    <a:pt x="200" y="116"/>
                  </a:cubicBezTo>
                  <a:cubicBezTo>
                    <a:pt x="192" y="94"/>
                    <a:pt x="164" y="46"/>
                    <a:pt x="218" y="16"/>
                  </a:cubicBezTo>
                  <a:cubicBezTo>
                    <a:pt x="268" y="0"/>
                    <a:pt x="304" y="90"/>
                    <a:pt x="308" y="120"/>
                  </a:cubicBezTo>
                  <a:cubicBezTo>
                    <a:pt x="308" y="156"/>
                    <a:pt x="300" y="166"/>
                    <a:pt x="304" y="176"/>
                  </a:cubicBezTo>
                  <a:cubicBezTo>
                    <a:pt x="492" y="410"/>
                    <a:pt x="480" y="502"/>
                    <a:pt x="480" y="502"/>
                  </a:cubicBezTo>
                  <a:cubicBezTo>
                    <a:pt x="484" y="630"/>
                    <a:pt x="372" y="612"/>
                    <a:pt x="272" y="6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36"/>
            <p:cNvSpPr>
              <a:spLocks/>
            </p:cNvSpPr>
            <p:nvPr/>
          </p:nvSpPr>
          <p:spPr bwMode="gray">
            <a:xfrm>
              <a:off x="1564" y="2546"/>
              <a:ext cx="101" cy="620"/>
            </a:xfrm>
            <a:custGeom>
              <a:avLst/>
              <a:gdLst>
                <a:gd name="T0" fmla="*/ 32 w 102"/>
                <a:gd name="T1" fmla="*/ 620 h 620"/>
                <a:gd name="T2" fmla="*/ 102 w 102"/>
                <a:gd name="T3" fmla="*/ 602 h 620"/>
                <a:gd name="T4" fmla="*/ 80 w 102"/>
                <a:gd name="T5" fmla="*/ 454 h 620"/>
                <a:gd name="T6" fmla="*/ 36 w 102"/>
                <a:gd name="T7" fmla="*/ 0 h 620"/>
                <a:gd name="T8" fmla="*/ 36 w 102"/>
                <a:gd name="T9" fmla="*/ 456 h 620"/>
                <a:gd name="T10" fmla="*/ 32 w 102"/>
                <a:gd name="T11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620">
                  <a:moveTo>
                    <a:pt x="32" y="620"/>
                  </a:moveTo>
                  <a:cubicBezTo>
                    <a:pt x="70" y="594"/>
                    <a:pt x="102" y="602"/>
                    <a:pt x="102" y="602"/>
                  </a:cubicBezTo>
                  <a:cubicBezTo>
                    <a:pt x="102" y="602"/>
                    <a:pt x="78" y="548"/>
                    <a:pt x="80" y="454"/>
                  </a:cubicBezTo>
                  <a:cubicBezTo>
                    <a:pt x="80" y="454"/>
                    <a:pt x="84" y="178"/>
                    <a:pt x="36" y="0"/>
                  </a:cubicBezTo>
                  <a:cubicBezTo>
                    <a:pt x="0" y="216"/>
                    <a:pt x="36" y="456"/>
                    <a:pt x="36" y="456"/>
                  </a:cubicBezTo>
                  <a:cubicBezTo>
                    <a:pt x="48" y="562"/>
                    <a:pt x="34" y="538"/>
                    <a:pt x="32" y="620"/>
                  </a:cubicBezTo>
                  <a:close/>
                </a:path>
              </a:pathLst>
            </a:custGeom>
            <a:solidFill>
              <a:srgbClr val="A37537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37"/>
          <p:cNvGrpSpPr>
            <a:grpSpLocks/>
          </p:cNvGrpSpPr>
          <p:nvPr userDrawn="1"/>
        </p:nvGrpSpPr>
        <p:grpSpPr bwMode="auto">
          <a:xfrm>
            <a:off x="4214813" y="4213225"/>
            <a:ext cx="517525" cy="889000"/>
            <a:chOff x="1338" y="2240"/>
            <a:chExt cx="492" cy="926"/>
          </a:xfrm>
        </p:grpSpPr>
        <p:sp>
          <p:nvSpPr>
            <p:cNvPr id="13" name="Freeform 38"/>
            <p:cNvSpPr>
              <a:spLocks/>
            </p:cNvSpPr>
            <p:nvPr/>
          </p:nvSpPr>
          <p:spPr bwMode="gray">
            <a:xfrm>
              <a:off x="1338" y="2240"/>
              <a:ext cx="492" cy="678"/>
            </a:xfrm>
            <a:custGeom>
              <a:avLst/>
              <a:gdLst>
                <a:gd name="T0" fmla="*/ 272 w 492"/>
                <a:gd name="T1" fmla="*/ 628 h 678"/>
                <a:gd name="T2" fmla="*/ 4 w 492"/>
                <a:gd name="T3" fmla="*/ 456 h 678"/>
                <a:gd name="T4" fmla="*/ 98 w 492"/>
                <a:gd name="T5" fmla="*/ 352 h 678"/>
                <a:gd name="T6" fmla="*/ 64 w 492"/>
                <a:gd name="T7" fmla="*/ 266 h 678"/>
                <a:gd name="T8" fmla="*/ 200 w 492"/>
                <a:gd name="T9" fmla="*/ 116 h 678"/>
                <a:gd name="T10" fmla="*/ 218 w 492"/>
                <a:gd name="T11" fmla="*/ 16 h 678"/>
                <a:gd name="T12" fmla="*/ 308 w 492"/>
                <a:gd name="T13" fmla="*/ 120 h 678"/>
                <a:gd name="T14" fmla="*/ 304 w 492"/>
                <a:gd name="T15" fmla="*/ 176 h 678"/>
                <a:gd name="T16" fmla="*/ 480 w 492"/>
                <a:gd name="T17" fmla="*/ 502 h 678"/>
                <a:gd name="T18" fmla="*/ 272 w 492"/>
                <a:gd name="T19" fmla="*/ 62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2" h="678">
                  <a:moveTo>
                    <a:pt x="272" y="628"/>
                  </a:moveTo>
                  <a:cubicBezTo>
                    <a:pt x="0" y="678"/>
                    <a:pt x="4" y="456"/>
                    <a:pt x="4" y="456"/>
                  </a:cubicBezTo>
                  <a:cubicBezTo>
                    <a:pt x="4" y="400"/>
                    <a:pt x="100" y="386"/>
                    <a:pt x="98" y="352"/>
                  </a:cubicBezTo>
                  <a:cubicBezTo>
                    <a:pt x="81" y="309"/>
                    <a:pt x="58" y="310"/>
                    <a:pt x="64" y="266"/>
                  </a:cubicBezTo>
                  <a:cubicBezTo>
                    <a:pt x="88" y="220"/>
                    <a:pt x="204" y="152"/>
                    <a:pt x="200" y="116"/>
                  </a:cubicBezTo>
                  <a:cubicBezTo>
                    <a:pt x="192" y="94"/>
                    <a:pt x="164" y="46"/>
                    <a:pt x="218" y="16"/>
                  </a:cubicBezTo>
                  <a:cubicBezTo>
                    <a:pt x="268" y="0"/>
                    <a:pt x="304" y="90"/>
                    <a:pt x="308" y="120"/>
                  </a:cubicBezTo>
                  <a:cubicBezTo>
                    <a:pt x="308" y="156"/>
                    <a:pt x="300" y="166"/>
                    <a:pt x="304" y="176"/>
                  </a:cubicBezTo>
                  <a:cubicBezTo>
                    <a:pt x="492" y="410"/>
                    <a:pt x="480" y="502"/>
                    <a:pt x="480" y="502"/>
                  </a:cubicBezTo>
                  <a:cubicBezTo>
                    <a:pt x="484" y="630"/>
                    <a:pt x="372" y="612"/>
                    <a:pt x="272" y="6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39"/>
            <p:cNvSpPr>
              <a:spLocks/>
            </p:cNvSpPr>
            <p:nvPr/>
          </p:nvSpPr>
          <p:spPr bwMode="gray">
            <a:xfrm>
              <a:off x="1564" y="2546"/>
              <a:ext cx="101" cy="620"/>
            </a:xfrm>
            <a:custGeom>
              <a:avLst/>
              <a:gdLst>
                <a:gd name="T0" fmla="*/ 32 w 102"/>
                <a:gd name="T1" fmla="*/ 620 h 620"/>
                <a:gd name="T2" fmla="*/ 102 w 102"/>
                <a:gd name="T3" fmla="*/ 602 h 620"/>
                <a:gd name="T4" fmla="*/ 80 w 102"/>
                <a:gd name="T5" fmla="*/ 454 h 620"/>
                <a:gd name="T6" fmla="*/ 36 w 102"/>
                <a:gd name="T7" fmla="*/ 0 h 620"/>
                <a:gd name="T8" fmla="*/ 36 w 102"/>
                <a:gd name="T9" fmla="*/ 456 h 620"/>
                <a:gd name="T10" fmla="*/ 32 w 102"/>
                <a:gd name="T11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620">
                  <a:moveTo>
                    <a:pt x="32" y="620"/>
                  </a:moveTo>
                  <a:cubicBezTo>
                    <a:pt x="70" y="594"/>
                    <a:pt x="102" y="602"/>
                    <a:pt x="102" y="602"/>
                  </a:cubicBezTo>
                  <a:cubicBezTo>
                    <a:pt x="102" y="602"/>
                    <a:pt x="78" y="548"/>
                    <a:pt x="80" y="454"/>
                  </a:cubicBezTo>
                  <a:cubicBezTo>
                    <a:pt x="80" y="454"/>
                    <a:pt x="84" y="178"/>
                    <a:pt x="36" y="0"/>
                  </a:cubicBezTo>
                  <a:cubicBezTo>
                    <a:pt x="0" y="216"/>
                    <a:pt x="36" y="456"/>
                    <a:pt x="36" y="456"/>
                  </a:cubicBezTo>
                  <a:cubicBezTo>
                    <a:pt x="48" y="562"/>
                    <a:pt x="34" y="538"/>
                    <a:pt x="32" y="620"/>
                  </a:cubicBezTo>
                  <a:close/>
                </a:path>
              </a:pathLst>
            </a:custGeom>
            <a:solidFill>
              <a:srgbClr val="A37537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5" name="Picture 40" descr="0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r="15781" b="18510"/>
          <a:stretch>
            <a:fillRect/>
          </a:stretch>
        </p:blipFill>
        <p:spPr bwMode="gray">
          <a:xfrm>
            <a:off x="2779713" y="5157788"/>
            <a:ext cx="6272212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1" descr="0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230813" y="4225925"/>
            <a:ext cx="64452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2" descr="0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546600" y="3698875"/>
            <a:ext cx="110807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43"/>
          <p:cNvGrpSpPr>
            <a:grpSpLocks/>
          </p:cNvGrpSpPr>
          <p:nvPr userDrawn="1"/>
        </p:nvGrpSpPr>
        <p:grpSpPr bwMode="auto">
          <a:xfrm>
            <a:off x="5959475" y="4510088"/>
            <a:ext cx="282575" cy="641350"/>
            <a:chOff x="1338" y="2240"/>
            <a:chExt cx="492" cy="926"/>
          </a:xfrm>
        </p:grpSpPr>
        <p:sp>
          <p:nvSpPr>
            <p:cNvPr id="19" name="Freeform 44"/>
            <p:cNvSpPr>
              <a:spLocks/>
            </p:cNvSpPr>
            <p:nvPr/>
          </p:nvSpPr>
          <p:spPr bwMode="gray">
            <a:xfrm>
              <a:off x="1338" y="2240"/>
              <a:ext cx="492" cy="678"/>
            </a:xfrm>
            <a:custGeom>
              <a:avLst/>
              <a:gdLst>
                <a:gd name="T0" fmla="*/ 272 w 492"/>
                <a:gd name="T1" fmla="*/ 628 h 678"/>
                <a:gd name="T2" fmla="*/ 4 w 492"/>
                <a:gd name="T3" fmla="*/ 456 h 678"/>
                <a:gd name="T4" fmla="*/ 98 w 492"/>
                <a:gd name="T5" fmla="*/ 352 h 678"/>
                <a:gd name="T6" fmla="*/ 64 w 492"/>
                <a:gd name="T7" fmla="*/ 266 h 678"/>
                <a:gd name="T8" fmla="*/ 200 w 492"/>
                <a:gd name="T9" fmla="*/ 116 h 678"/>
                <a:gd name="T10" fmla="*/ 218 w 492"/>
                <a:gd name="T11" fmla="*/ 16 h 678"/>
                <a:gd name="T12" fmla="*/ 308 w 492"/>
                <a:gd name="T13" fmla="*/ 120 h 678"/>
                <a:gd name="T14" fmla="*/ 304 w 492"/>
                <a:gd name="T15" fmla="*/ 176 h 678"/>
                <a:gd name="T16" fmla="*/ 480 w 492"/>
                <a:gd name="T17" fmla="*/ 502 h 678"/>
                <a:gd name="T18" fmla="*/ 272 w 492"/>
                <a:gd name="T19" fmla="*/ 62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2" h="678">
                  <a:moveTo>
                    <a:pt x="272" y="628"/>
                  </a:moveTo>
                  <a:cubicBezTo>
                    <a:pt x="0" y="678"/>
                    <a:pt x="4" y="456"/>
                    <a:pt x="4" y="456"/>
                  </a:cubicBezTo>
                  <a:cubicBezTo>
                    <a:pt x="4" y="400"/>
                    <a:pt x="100" y="386"/>
                    <a:pt x="98" y="352"/>
                  </a:cubicBezTo>
                  <a:cubicBezTo>
                    <a:pt x="81" y="309"/>
                    <a:pt x="58" y="310"/>
                    <a:pt x="64" y="266"/>
                  </a:cubicBezTo>
                  <a:cubicBezTo>
                    <a:pt x="88" y="220"/>
                    <a:pt x="204" y="152"/>
                    <a:pt x="200" y="116"/>
                  </a:cubicBezTo>
                  <a:cubicBezTo>
                    <a:pt x="192" y="94"/>
                    <a:pt x="164" y="46"/>
                    <a:pt x="218" y="16"/>
                  </a:cubicBezTo>
                  <a:cubicBezTo>
                    <a:pt x="268" y="0"/>
                    <a:pt x="304" y="90"/>
                    <a:pt x="308" y="120"/>
                  </a:cubicBezTo>
                  <a:cubicBezTo>
                    <a:pt x="308" y="156"/>
                    <a:pt x="300" y="166"/>
                    <a:pt x="304" y="176"/>
                  </a:cubicBezTo>
                  <a:cubicBezTo>
                    <a:pt x="492" y="410"/>
                    <a:pt x="480" y="502"/>
                    <a:pt x="480" y="502"/>
                  </a:cubicBezTo>
                  <a:cubicBezTo>
                    <a:pt x="484" y="630"/>
                    <a:pt x="372" y="612"/>
                    <a:pt x="272" y="6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45"/>
            <p:cNvSpPr>
              <a:spLocks/>
            </p:cNvSpPr>
            <p:nvPr/>
          </p:nvSpPr>
          <p:spPr bwMode="gray">
            <a:xfrm>
              <a:off x="1565" y="2547"/>
              <a:ext cx="102" cy="619"/>
            </a:xfrm>
            <a:custGeom>
              <a:avLst/>
              <a:gdLst>
                <a:gd name="T0" fmla="*/ 32 w 102"/>
                <a:gd name="T1" fmla="*/ 620 h 620"/>
                <a:gd name="T2" fmla="*/ 102 w 102"/>
                <a:gd name="T3" fmla="*/ 602 h 620"/>
                <a:gd name="T4" fmla="*/ 80 w 102"/>
                <a:gd name="T5" fmla="*/ 454 h 620"/>
                <a:gd name="T6" fmla="*/ 36 w 102"/>
                <a:gd name="T7" fmla="*/ 0 h 620"/>
                <a:gd name="T8" fmla="*/ 36 w 102"/>
                <a:gd name="T9" fmla="*/ 456 h 620"/>
                <a:gd name="T10" fmla="*/ 32 w 102"/>
                <a:gd name="T11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620">
                  <a:moveTo>
                    <a:pt x="32" y="620"/>
                  </a:moveTo>
                  <a:cubicBezTo>
                    <a:pt x="70" y="594"/>
                    <a:pt x="102" y="602"/>
                    <a:pt x="102" y="602"/>
                  </a:cubicBezTo>
                  <a:cubicBezTo>
                    <a:pt x="102" y="602"/>
                    <a:pt x="78" y="548"/>
                    <a:pt x="80" y="454"/>
                  </a:cubicBezTo>
                  <a:cubicBezTo>
                    <a:pt x="80" y="454"/>
                    <a:pt x="84" y="178"/>
                    <a:pt x="36" y="0"/>
                  </a:cubicBezTo>
                  <a:cubicBezTo>
                    <a:pt x="0" y="216"/>
                    <a:pt x="36" y="456"/>
                    <a:pt x="36" y="456"/>
                  </a:cubicBezTo>
                  <a:cubicBezTo>
                    <a:pt x="48" y="562"/>
                    <a:pt x="34" y="538"/>
                    <a:pt x="32" y="620"/>
                  </a:cubicBezTo>
                  <a:close/>
                </a:path>
              </a:pathLst>
            </a:custGeom>
            <a:solidFill>
              <a:srgbClr val="A37537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" name="Picture 46" descr="0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883025" y="4830763"/>
            <a:ext cx="13208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47"/>
          <p:cNvSpPr>
            <a:spLocks/>
          </p:cNvSpPr>
          <p:nvPr userDrawn="1"/>
        </p:nvSpPr>
        <p:spPr bwMode="gray">
          <a:xfrm>
            <a:off x="4824413" y="2900363"/>
            <a:ext cx="798512" cy="482600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Freeform 49"/>
          <p:cNvSpPr>
            <a:spLocks/>
          </p:cNvSpPr>
          <p:nvPr userDrawn="1"/>
        </p:nvSpPr>
        <p:spPr bwMode="gray">
          <a:xfrm>
            <a:off x="1198563" y="3175000"/>
            <a:ext cx="1035050" cy="625475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Freeform 50"/>
          <p:cNvSpPr>
            <a:spLocks/>
          </p:cNvSpPr>
          <p:nvPr userDrawn="1"/>
        </p:nvSpPr>
        <p:spPr bwMode="gray">
          <a:xfrm>
            <a:off x="2012950" y="3611563"/>
            <a:ext cx="561975" cy="341312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 51"/>
          <p:cNvSpPr>
            <a:spLocks/>
          </p:cNvSpPr>
          <p:nvPr userDrawn="1"/>
        </p:nvSpPr>
        <p:spPr bwMode="gray">
          <a:xfrm>
            <a:off x="106363" y="3098800"/>
            <a:ext cx="563562" cy="342900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Picture 52" descr="0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76300" y="5713413"/>
            <a:ext cx="449263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3" descr="0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6363" y="5243513"/>
            <a:ext cx="663575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58"/>
          <p:cNvSpPr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DC86E-9770-48CE-8935-9A20C4CE1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613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43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040" y="4347734"/>
            <a:ext cx="7694136" cy="1343788"/>
          </a:xfrm>
        </p:spPr>
        <p:txBody>
          <a:bodyPr anchor="t"/>
          <a:lstStyle>
            <a:lvl1pPr algn="l">
              <a:defRPr sz="394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040" y="2867688"/>
            <a:ext cx="7694136" cy="1480046"/>
          </a:xfrm>
        </p:spPr>
        <p:txBody>
          <a:bodyPr anchor="b"/>
          <a:lstStyle>
            <a:lvl1pPr marL="0" indent="0">
              <a:buNone/>
              <a:defRPr sz="1973"/>
            </a:lvl1pPr>
            <a:lvl2pPr marL="451074" indent="0">
              <a:buNone/>
              <a:defRPr sz="1776"/>
            </a:lvl2pPr>
            <a:lvl3pPr marL="902147" indent="0">
              <a:buNone/>
              <a:defRPr sz="1579"/>
            </a:lvl3pPr>
            <a:lvl4pPr marL="1353221" indent="0">
              <a:buNone/>
              <a:defRPr sz="1381"/>
            </a:lvl4pPr>
            <a:lvl5pPr marL="1804294" indent="0">
              <a:buNone/>
              <a:defRPr sz="1381"/>
            </a:lvl5pPr>
            <a:lvl6pPr marL="2255368" indent="0">
              <a:buNone/>
              <a:defRPr sz="1381"/>
            </a:lvl6pPr>
            <a:lvl7pPr marL="2706441" indent="0">
              <a:buNone/>
              <a:defRPr sz="1381"/>
            </a:lvl7pPr>
            <a:lvl8pPr marL="3157515" indent="0">
              <a:buNone/>
              <a:defRPr sz="1381"/>
            </a:lvl8pPr>
            <a:lvl9pPr marL="3608588" indent="0">
              <a:buNone/>
              <a:defRPr sz="138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6136E-79B6-422C-AF8E-5BFB9D011E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546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596" y="1148015"/>
            <a:ext cx="3997934" cy="5097936"/>
          </a:xfrm>
        </p:spPr>
        <p:txBody>
          <a:bodyPr/>
          <a:lstStyle>
            <a:lvl1pPr>
              <a:defRPr sz="2762"/>
            </a:lvl1pPr>
            <a:lvl2pPr>
              <a:defRPr sz="2368"/>
            </a:lvl2pPr>
            <a:lvl3pPr>
              <a:defRPr sz="1973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395" y="1148015"/>
            <a:ext cx="3997934" cy="5097936"/>
          </a:xfrm>
        </p:spPr>
        <p:txBody>
          <a:bodyPr/>
          <a:lstStyle>
            <a:lvl1pPr>
              <a:defRPr sz="2762"/>
            </a:lvl1pPr>
            <a:lvl2pPr>
              <a:defRPr sz="2368"/>
            </a:lvl2pPr>
            <a:lvl3pPr>
              <a:defRPr sz="1973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95A0B-F415-49A4-84BA-E9FDACBFAF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919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96" y="270951"/>
            <a:ext cx="8146733" cy="112765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596" y="1514502"/>
            <a:ext cx="3999506" cy="631173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596" y="2145675"/>
            <a:ext cx="3999506" cy="3898238"/>
          </a:xfrm>
        </p:spPr>
        <p:txBody>
          <a:bodyPr/>
          <a:lstStyle>
            <a:lvl1pPr>
              <a:defRPr sz="2368"/>
            </a:lvl1pPr>
            <a:lvl2pPr>
              <a:defRPr sz="1973"/>
            </a:lvl2pPr>
            <a:lvl3pPr>
              <a:defRPr sz="1776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8252" y="1514502"/>
            <a:ext cx="4001077" cy="631173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8252" y="2145675"/>
            <a:ext cx="4001077" cy="3898238"/>
          </a:xfrm>
        </p:spPr>
        <p:txBody>
          <a:bodyPr/>
          <a:lstStyle>
            <a:lvl1pPr>
              <a:defRPr sz="2368"/>
            </a:lvl1pPr>
            <a:lvl2pPr>
              <a:defRPr sz="1973"/>
            </a:lvl2pPr>
            <a:lvl3pPr>
              <a:defRPr sz="1776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61F43-4962-43F8-8F80-969B27FE92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74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BD373-9CC2-406F-A6B0-53336B121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26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55445-B190-492D-B8DA-029C492AC0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666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2AC0B-17B5-4989-96FC-383D333811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807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97" y="269384"/>
            <a:ext cx="2978021" cy="1146448"/>
          </a:xfrm>
        </p:spPr>
        <p:txBody>
          <a:bodyPr anchor="b"/>
          <a:lstStyle>
            <a:lvl1pPr algn="l">
              <a:defRPr sz="197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051" y="269384"/>
            <a:ext cx="5060278" cy="5774530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2597" y="1415833"/>
            <a:ext cx="2978021" cy="4628081"/>
          </a:xfrm>
        </p:spPr>
        <p:txBody>
          <a:bodyPr/>
          <a:lstStyle>
            <a:lvl1pPr marL="0" indent="0">
              <a:buNone/>
              <a:defRPr sz="1381"/>
            </a:lvl1pPr>
            <a:lvl2pPr marL="451074" indent="0">
              <a:buNone/>
              <a:defRPr sz="1184"/>
            </a:lvl2pPr>
            <a:lvl3pPr marL="902147" indent="0">
              <a:buNone/>
              <a:defRPr sz="987"/>
            </a:lvl3pPr>
            <a:lvl4pPr marL="1353221" indent="0">
              <a:buNone/>
              <a:defRPr sz="888"/>
            </a:lvl4pPr>
            <a:lvl5pPr marL="1804294" indent="0">
              <a:buNone/>
              <a:defRPr sz="888"/>
            </a:lvl5pPr>
            <a:lvl6pPr marL="2255368" indent="0">
              <a:buNone/>
              <a:defRPr sz="888"/>
            </a:lvl6pPr>
            <a:lvl7pPr marL="2706441" indent="0">
              <a:buNone/>
              <a:defRPr sz="888"/>
            </a:lvl7pPr>
            <a:lvl8pPr marL="3157515" indent="0">
              <a:buNone/>
              <a:defRPr sz="888"/>
            </a:lvl8pPr>
            <a:lvl9pPr marL="3608588" indent="0">
              <a:buNone/>
              <a:defRPr sz="888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9721F-4BE5-4D5E-8954-6CF0DB461B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457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241" y="4736148"/>
            <a:ext cx="5431155" cy="559129"/>
          </a:xfrm>
        </p:spPr>
        <p:txBody>
          <a:bodyPr anchor="b"/>
          <a:lstStyle>
            <a:lvl1pPr algn="l">
              <a:defRPr sz="197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74241" y="604548"/>
            <a:ext cx="5431155" cy="4059555"/>
          </a:xfrm>
        </p:spPr>
        <p:txBody>
          <a:bodyPr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4241" y="5295277"/>
            <a:ext cx="5431155" cy="794056"/>
          </a:xfrm>
        </p:spPr>
        <p:txBody>
          <a:bodyPr/>
          <a:lstStyle>
            <a:lvl1pPr marL="0" indent="0">
              <a:buNone/>
              <a:defRPr sz="1381"/>
            </a:lvl1pPr>
            <a:lvl2pPr marL="451074" indent="0">
              <a:buNone/>
              <a:defRPr sz="1184"/>
            </a:lvl2pPr>
            <a:lvl3pPr marL="902147" indent="0">
              <a:buNone/>
              <a:defRPr sz="987"/>
            </a:lvl3pPr>
            <a:lvl4pPr marL="1353221" indent="0">
              <a:buNone/>
              <a:defRPr sz="888"/>
            </a:lvl4pPr>
            <a:lvl5pPr marL="1804294" indent="0">
              <a:buNone/>
              <a:defRPr sz="888"/>
            </a:lvl5pPr>
            <a:lvl6pPr marL="2255368" indent="0">
              <a:buNone/>
              <a:defRPr sz="888"/>
            </a:lvl6pPr>
            <a:lvl7pPr marL="2706441" indent="0">
              <a:buNone/>
              <a:defRPr sz="888"/>
            </a:lvl7pPr>
            <a:lvl8pPr marL="3157515" indent="0">
              <a:buNone/>
              <a:defRPr sz="888"/>
            </a:lvl8pPr>
            <a:lvl9pPr marL="3608588" indent="0">
              <a:buNone/>
              <a:defRPr sz="888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3A7EE-BD0E-4868-B373-B0A83E55DF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111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C6B33-ADEE-4838-AEDA-DE7934543A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741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2646" y="200472"/>
            <a:ext cx="2036683" cy="60454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2596" y="200472"/>
            <a:ext cx="5959184" cy="60454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D910B-0715-4BF1-9734-F846B0D092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028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055" y="200472"/>
            <a:ext cx="7609274" cy="8332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2596" y="1148015"/>
            <a:ext cx="8146733" cy="5097936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0235A-176E-4107-8A6B-F6A0D3941A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46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ChangeArrowheads="1"/>
          </p:cNvSpPr>
          <p:nvPr userDrawn="1"/>
        </p:nvSpPr>
        <p:spPr bwMode="gray">
          <a:xfrm>
            <a:off x="0" y="0"/>
            <a:ext cx="9051925" cy="6765925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81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28"/>
          <p:cNvSpPr>
            <a:spLocks/>
          </p:cNvSpPr>
          <p:nvPr userDrawn="1"/>
        </p:nvSpPr>
        <p:spPr bwMode="hidden">
          <a:xfrm>
            <a:off x="-150813" y="582613"/>
            <a:ext cx="9015413" cy="6330950"/>
          </a:xfrm>
          <a:custGeom>
            <a:avLst/>
            <a:gdLst>
              <a:gd name="T0" fmla="*/ 0 w 5737"/>
              <a:gd name="T1" fmla="*/ 519 h 4042"/>
              <a:gd name="T2" fmla="*/ 4665 w 5737"/>
              <a:gd name="T3" fmla="*/ 927 h 4042"/>
              <a:gd name="T4" fmla="*/ 4986 w 5737"/>
              <a:gd name="T5" fmla="*/ 4042 h 4042"/>
              <a:gd name="T6" fmla="*/ 0 w 5737"/>
              <a:gd name="T7" fmla="*/ 4042 h 4042"/>
              <a:gd name="T8" fmla="*/ 0 w 5737"/>
              <a:gd name="T9" fmla="*/ 519 h 4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37" h="4042">
                <a:moveTo>
                  <a:pt x="0" y="519"/>
                </a:moveTo>
                <a:cubicBezTo>
                  <a:pt x="777" y="0"/>
                  <a:pt x="3834" y="339"/>
                  <a:pt x="4665" y="927"/>
                </a:cubicBezTo>
                <a:cubicBezTo>
                  <a:pt x="5496" y="1514"/>
                  <a:pt x="5737" y="3540"/>
                  <a:pt x="4986" y="4042"/>
                </a:cubicBezTo>
                <a:lnTo>
                  <a:pt x="0" y="4042"/>
                </a:lnTo>
                <a:lnTo>
                  <a:pt x="0" y="519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64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Freeform 29"/>
          <p:cNvSpPr>
            <a:spLocks/>
          </p:cNvSpPr>
          <p:nvPr userDrawn="1"/>
        </p:nvSpPr>
        <p:spPr bwMode="gray">
          <a:xfrm>
            <a:off x="6858000" y="630238"/>
            <a:ext cx="2166938" cy="1484312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30"/>
          <p:cNvSpPr>
            <a:spLocks/>
          </p:cNvSpPr>
          <p:nvPr userDrawn="1"/>
        </p:nvSpPr>
        <p:spPr bwMode="gray">
          <a:xfrm>
            <a:off x="3162300" y="396875"/>
            <a:ext cx="2000250" cy="1211263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31"/>
          <p:cNvSpPr>
            <a:spLocks/>
          </p:cNvSpPr>
          <p:nvPr userDrawn="1"/>
        </p:nvSpPr>
        <p:spPr bwMode="gray">
          <a:xfrm>
            <a:off x="6299200" y="684213"/>
            <a:ext cx="1154113" cy="698500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32" descr="0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408988" y="4294188"/>
            <a:ext cx="606425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3" descr="0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32775" y="4778375"/>
            <a:ext cx="34448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4"/>
          <p:cNvGrpSpPr>
            <a:grpSpLocks/>
          </p:cNvGrpSpPr>
          <p:nvPr userDrawn="1"/>
        </p:nvGrpSpPr>
        <p:grpSpPr bwMode="auto">
          <a:xfrm>
            <a:off x="800100" y="4421188"/>
            <a:ext cx="608013" cy="1319212"/>
            <a:chOff x="1338" y="2240"/>
            <a:chExt cx="492" cy="926"/>
          </a:xfrm>
        </p:grpSpPr>
        <p:sp>
          <p:nvSpPr>
            <p:cNvPr id="10" name="Freeform 35"/>
            <p:cNvSpPr>
              <a:spLocks/>
            </p:cNvSpPr>
            <p:nvPr/>
          </p:nvSpPr>
          <p:spPr bwMode="gray">
            <a:xfrm>
              <a:off x="1338" y="2240"/>
              <a:ext cx="492" cy="678"/>
            </a:xfrm>
            <a:custGeom>
              <a:avLst/>
              <a:gdLst>
                <a:gd name="T0" fmla="*/ 272 w 492"/>
                <a:gd name="T1" fmla="*/ 628 h 678"/>
                <a:gd name="T2" fmla="*/ 4 w 492"/>
                <a:gd name="T3" fmla="*/ 456 h 678"/>
                <a:gd name="T4" fmla="*/ 98 w 492"/>
                <a:gd name="T5" fmla="*/ 352 h 678"/>
                <a:gd name="T6" fmla="*/ 64 w 492"/>
                <a:gd name="T7" fmla="*/ 266 h 678"/>
                <a:gd name="T8" fmla="*/ 200 w 492"/>
                <a:gd name="T9" fmla="*/ 116 h 678"/>
                <a:gd name="T10" fmla="*/ 218 w 492"/>
                <a:gd name="T11" fmla="*/ 16 h 678"/>
                <a:gd name="T12" fmla="*/ 308 w 492"/>
                <a:gd name="T13" fmla="*/ 120 h 678"/>
                <a:gd name="T14" fmla="*/ 304 w 492"/>
                <a:gd name="T15" fmla="*/ 176 h 678"/>
                <a:gd name="T16" fmla="*/ 480 w 492"/>
                <a:gd name="T17" fmla="*/ 502 h 678"/>
                <a:gd name="T18" fmla="*/ 272 w 492"/>
                <a:gd name="T19" fmla="*/ 62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2" h="678">
                  <a:moveTo>
                    <a:pt x="272" y="628"/>
                  </a:moveTo>
                  <a:cubicBezTo>
                    <a:pt x="0" y="678"/>
                    <a:pt x="4" y="456"/>
                    <a:pt x="4" y="456"/>
                  </a:cubicBezTo>
                  <a:cubicBezTo>
                    <a:pt x="4" y="400"/>
                    <a:pt x="100" y="386"/>
                    <a:pt x="98" y="352"/>
                  </a:cubicBezTo>
                  <a:cubicBezTo>
                    <a:pt x="81" y="309"/>
                    <a:pt x="58" y="310"/>
                    <a:pt x="64" y="266"/>
                  </a:cubicBezTo>
                  <a:cubicBezTo>
                    <a:pt x="88" y="220"/>
                    <a:pt x="204" y="152"/>
                    <a:pt x="200" y="116"/>
                  </a:cubicBezTo>
                  <a:cubicBezTo>
                    <a:pt x="192" y="94"/>
                    <a:pt x="164" y="46"/>
                    <a:pt x="218" y="16"/>
                  </a:cubicBezTo>
                  <a:cubicBezTo>
                    <a:pt x="268" y="0"/>
                    <a:pt x="304" y="90"/>
                    <a:pt x="308" y="120"/>
                  </a:cubicBezTo>
                  <a:cubicBezTo>
                    <a:pt x="308" y="156"/>
                    <a:pt x="300" y="166"/>
                    <a:pt x="304" y="176"/>
                  </a:cubicBezTo>
                  <a:cubicBezTo>
                    <a:pt x="492" y="410"/>
                    <a:pt x="480" y="502"/>
                    <a:pt x="480" y="502"/>
                  </a:cubicBezTo>
                  <a:cubicBezTo>
                    <a:pt x="484" y="630"/>
                    <a:pt x="372" y="612"/>
                    <a:pt x="272" y="6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36"/>
            <p:cNvSpPr>
              <a:spLocks/>
            </p:cNvSpPr>
            <p:nvPr/>
          </p:nvSpPr>
          <p:spPr bwMode="gray">
            <a:xfrm>
              <a:off x="1564" y="2546"/>
              <a:ext cx="101" cy="620"/>
            </a:xfrm>
            <a:custGeom>
              <a:avLst/>
              <a:gdLst>
                <a:gd name="T0" fmla="*/ 32 w 102"/>
                <a:gd name="T1" fmla="*/ 620 h 620"/>
                <a:gd name="T2" fmla="*/ 102 w 102"/>
                <a:gd name="T3" fmla="*/ 602 h 620"/>
                <a:gd name="T4" fmla="*/ 80 w 102"/>
                <a:gd name="T5" fmla="*/ 454 h 620"/>
                <a:gd name="T6" fmla="*/ 36 w 102"/>
                <a:gd name="T7" fmla="*/ 0 h 620"/>
                <a:gd name="T8" fmla="*/ 36 w 102"/>
                <a:gd name="T9" fmla="*/ 456 h 620"/>
                <a:gd name="T10" fmla="*/ 32 w 102"/>
                <a:gd name="T11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620">
                  <a:moveTo>
                    <a:pt x="32" y="620"/>
                  </a:moveTo>
                  <a:cubicBezTo>
                    <a:pt x="70" y="594"/>
                    <a:pt x="102" y="602"/>
                    <a:pt x="102" y="602"/>
                  </a:cubicBezTo>
                  <a:cubicBezTo>
                    <a:pt x="102" y="602"/>
                    <a:pt x="78" y="548"/>
                    <a:pt x="80" y="454"/>
                  </a:cubicBezTo>
                  <a:cubicBezTo>
                    <a:pt x="80" y="454"/>
                    <a:pt x="84" y="178"/>
                    <a:pt x="36" y="0"/>
                  </a:cubicBezTo>
                  <a:cubicBezTo>
                    <a:pt x="0" y="216"/>
                    <a:pt x="36" y="456"/>
                    <a:pt x="36" y="456"/>
                  </a:cubicBezTo>
                  <a:cubicBezTo>
                    <a:pt x="48" y="562"/>
                    <a:pt x="34" y="538"/>
                    <a:pt x="32" y="620"/>
                  </a:cubicBezTo>
                  <a:close/>
                </a:path>
              </a:pathLst>
            </a:custGeom>
            <a:solidFill>
              <a:srgbClr val="A37537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37"/>
          <p:cNvGrpSpPr>
            <a:grpSpLocks/>
          </p:cNvGrpSpPr>
          <p:nvPr userDrawn="1"/>
        </p:nvGrpSpPr>
        <p:grpSpPr bwMode="auto">
          <a:xfrm>
            <a:off x="1204913" y="4879975"/>
            <a:ext cx="517525" cy="890588"/>
            <a:chOff x="1338" y="2240"/>
            <a:chExt cx="492" cy="926"/>
          </a:xfrm>
        </p:grpSpPr>
        <p:sp>
          <p:nvSpPr>
            <p:cNvPr id="13" name="Freeform 38"/>
            <p:cNvSpPr>
              <a:spLocks/>
            </p:cNvSpPr>
            <p:nvPr/>
          </p:nvSpPr>
          <p:spPr bwMode="gray">
            <a:xfrm>
              <a:off x="1338" y="2240"/>
              <a:ext cx="492" cy="678"/>
            </a:xfrm>
            <a:custGeom>
              <a:avLst/>
              <a:gdLst>
                <a:gd name="T0" fmla="*/ 272 w 492"/>
                <a:gd name="T1" fmla="*/ 628 h 678"/>
                <a:gd name="T2" fmla="*/ 4 w 492"/>
                <a:gd name="T3" fmla="*/ 456 h 678"/>
                <a:gd name="T4" fmla="*/ 98 w 492"/>
                <a:gd name="T5" fmla="*/ 352 h 678"/>
                <a:gd name="T6" fmla="*/ 64 w 492"/>
                <a:gd name="T7" fmla="*/ 266 h 678"/>
                <a:gd name="T8" fmla="*/ 200 w 492"/>
                <a:gd name="T9" fmla="*/ 116 h 678"/>
                <a:gd name="T10" fmla="*/ 218 w 492"/>
                <a:gd name="T11" fmla="*/ 16 h 678"/>
                <a:gd name="T12" fmla="*/ 308 w 492"/>
                <a:gd name="T13" fmla="*/ 120 h 678"/>
                <a:gd name="T14" fmla="*/ 304 w 492"/>
                <a:gd name="T15" fmla="*/ 176 h 678"/>
                <a:gd name="T16" fmla="*/ 480 w 492"/>
                <a:gd name="T17" fmla="*/ 502 h 678"/>
                <a:gd name="T18" fmla="*/ 272 w 492"/>
                <a:gd name="T19" fmla="*/ 62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2" h="678">
                  <a:moveTo>
                    <a:pt x="272" y="628"/>
                  </a:moveTo>
                  <a:cubicBezTo>
                    <a:pt x="0" y="678"/>
                    <a:pt x="4" y="456"/>
                    <a:pt x="4" y="456"/>
                  </a:cubicBezTo>
                  <a:cubicBezTo>
                    <a:pt x="4" y="400"/>
                    <a:pt x="100" y="386"/>
                    <a:pt x="98" y="352"/>
                  </a:cubicBezTo>
                  <a:cubicBezTo>
                    <a:pt x="81" y="309"/>
                    <a:pt x="58" y="310"/>
                    <a:pt x="64" y="266"/>
                  </a:cubicBezTo>
                  <a:cubicBezTo>
                    <a:pt x="88" y="220"/>
                    <a:pt x="204" y="152"/>
                    <a:pt x="200" y="116"/>
                  </a:cubicBezTo>
                  <a:cubicBezTo>
                    <a:pt x="192" y="94"/>
                    <a:pt x="164" y="46"/>
                    <a:pt x="218" y="16"/>
                  </a:cubicBezTo>
                  <a:cubicBezTo>
                    <a:pt x="268" y="0"/>
                    <a:pt x="304" y="90"/>
                    <a:pt x="308" y="120"/>
                  </a:cubicBezTo>
                  <a:cubicBezTo>
                    <a:pt x="308" y="156"/>
                    <a:pt x="300" y="166"/>
                    <a:pt x="304" y="176"/>
                  </a:cubicBezTo>
                  <a:cubicBezTo>
                    <a:pt x="492" y="410"/>
                    <a:pt x="480" y="502"/>
                    <a:pt x="480" y="502"/>
                  </a:cubicBezTo>
                  <a:cubicBezTo>
                    <a:pt x="484" y="630"/>
                    <a:pt x="372" y="612"/>
                    <a:pt x="272" y="6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Freeform 39"/>
            <p:cNvSpPr>
              <a:spLocks/>
            </p:cNvSpPr>
            <p:nvPr/>
          </p:nvSpPr>
          <p:spPr bwMode="gray">
            <a:xfrm>
              <a:off x="1564" y="2545"/>
              <a:ext cx="101" cy="621"/>
            </a:xfrm>
            <a:custGeom>
              <a:avLst/>
              <a:gdLst>
                <a:gd name="T0" fmla="*/ 32 w 102"/>
                <a:gd name="T1" fmla="*/ 620 h 620"/>
                <a:gd name="T2" fmla="*/ 102 w 102"/>
                <a:gd name="T3" fmla="*/ 602 h 620"/>
                <a:gd name="T4" fmla="*/ 80 w 102"/>
                <a:gd name="T5" fmla="*/ 454 h 620"/>
                <a:gd name="T6" fmla="*/ 36 w 102"/>
                <a:gd name="T7" fmla="*/ 0 h 620"/>
                <a:gd name="T8" fmla="*/ 36 w 102"/>
                <a:gd name="T9" fmla="*/ 456 h 620"/>
                <a:gd name="T10" fmla="*/ 32 w 102"/>
                <a:gd name="T11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620">
                  <a:moveTo>
                    <a:pt x="32" y="620"/>
                  </a:moveTo>
                  <a:cubicBezTo>
                    <a:pt x="70" y="594"/>
                    <a:pt x="102" y="602"/>
                    <a:pt x="102" y="602"/>
                  </a:cubicBezTo>
                  <a:cubicBezTo>
                    <a:pt x="102" y="602"/>
                    <a:pt x="78" y="548"/>
                    <a:pt x="80" y="454"/>
                  </a:cubicBezTo>
                  <a:cubicBezTo>
                    <a:pt x="80" y="454"/>
                    <a:pt x="84" y="178"/>
                    <a:pt x="36" y="0"/>
                  </a:cubicBezTo>
                  <a:cubicBezTo>
                    <a:pt x="0" y="216"/>
                    <a:pt x="36" y="456"/>
                    <a:pt x="36" y="456"/>
                  </a:cubicBezTo>
                  <a:cubicBezTo>
                    <a:pt x="48" y="562"/>
                    <a:pt x="34" y="538"/>
                    <a:pt x="32" y="620"/>
                  </a:cubicBezTo>
                  <a:close/>
                </a:path>
              </a:pathLst>
            </a:custGeom>
            <a:solidFill>
              <a:srgbClr val="A37537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5" name="Picture 40" descr="0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" r="15781" b="18510"/>
          <a:stretch>
            <a:fillRect/>
          </a:stretch>
        </p:blipFill>
        <p:spPr bwMode="gray">
          <a:xfrm>
            <a:off x="-427038" y="5230813"/>
            <a:ext cx="9463088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43"/>
          <p:cNvGrpSpPr>
            <a:grpSpLocks/>
          </p:cNvGrpSpPr>
          <p:nvPr userDrawn="1"/>
        </p:nvGrpSpPr>
        <p:grpSpPr bwMode="auto">
          <a:xfrm>
            <a:off x="1700213" y="5067300"/>
            <a:ext cx="282575" cy="641350"/>
            <a:chOff x="1338" y="2240"/>
            <a:chExt cx="492" cy="926"/>
          </a:xfrm>
        </p:grpSpPr>
        <p:sp>
          <p:nvSpPr>
            <p:cNvPr id="17" name="Freeform 44"/>
            <p:cNvSpPr>
              <a:spLocks/>
            </p:cNvSpPr>
            <p:nvPr/>
          </p:nvSpPr>
          <p:spPr bwMode="gray">
            <a:xfrm>
              <a:off x="1338" y="2240"/>
              <a:ext cx="492" cy="678"/>
            </a:xfrm>
            <a:custGeom>
              <a:avLst/>
              <a:gdLst>
                <a:gd name="T0" fmla="*/ 272 w 492"/>
                <a:gd name="T1" fmla="*/ 628 h 678"/>
                <a:gd name="T2" fmla="*/ 4 w 492"/>
                <a:gd name="T3" fmla="*/ 456 h 678"/>
                <a:gd name="T4" fmla="*/ 98 w 492"/>
                <a:gd name="T5" fmla="*/ 352 h 678"/>
                <a:gd name="T6" fmla="*/ 64 w 492"/>
                <a:gd name="T7" fmla="*/ 266 h 678"/>
                <a:gd name="T8" fmla="*/ 200 w 492"/>
                <a:gd name="T9" fmla="*/ 116 h 678"/>
                <a:gd name="T10" fmla="*/ 218 w 492"/>
                <a:gd name="T11" fmla="*/ 16 h 678"/>
                <a:gd name="T12" fmla="*/ 308 w 492"/>
                <a:gd name="T13" fmla="*/ 120 h 678"/>
                <a:gd name="T14" fmla="*/ 304 w 492"/>
                <a:gd name="T15" fmla="*/ 176 h 678"/>
                <a:gd name="T16" fmla="*/ 480 w 492"/>
                <a:gd name="T17" fmla="*/ 502 h 678"/>
                <a:gd name="T18" fmla="*/ 272 w 492"/>
                <a:gd name="T19" fmla="*/ 628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2" h="678">
                  <a:moveTo>
                    <a:pt x="272" y="628"/>
                  </a:moveTo>
                  <a:cubicBezTo>
                    <a:pt x="0" y="678"/>
                    <a:pt x="4" y="456"/>
                    <a:pt x="4" y="456"/>
                  </a:cubicBezTo>
                  <a:cubicBezTo>
                    <a:pt x="4" y="400"/>
                    <a:pt x="100" y="386"/>
                    <a:pt x="98" y="352"/>
                  </a:cubicBezTo>
                  <a:cubicBezTo>
                    <a:pt x="81" y="309"/>
                    <a:pt x="58" y="310"/>
                    <a:pt x="64" y="266"/>
                  </a:cubicBezTo>
                  <a:cubicBezTo>
                    <a:pt x="88" y="220"/>
                    <a:pt x="204" y="152"/>
                    <a:pt x="200" y="116"/>
                  </a:cubicBezTo>
                  <a:cubicBezTo>
                    <a:pt x="192" y="94"/>
                    <a:pt x="164" y="46"/>
                    <a:pt x="218" y="16"/>
                  </a:cubicBezTo>
                  <a:cubicBezTo>
                    <a:pt x="268" y="0"/>
                    <a:pt x="304" y="90"/>
                    <a:pt x="308" y="120"/>
                  </a:cubicBezTo>
                  <a:cubicBezTo>
                    <a:pt x="308" y="156"/>
                    <a:pt x="300" y="166"/>
                    <a:pt x="304" y="176"/>
                  </a:cubicBezTo>
                  <a:cubicBezTo>
                    <a:pt x="492" y="410"/>
                    <a:pt x="480" y="502"/>
                    <a:pt x="480" y="502"/>
                  </a:cubicBezTo>
                  <a:cubicBezTo>
                    <a:pt x="484" y="630"/>
                    <a:pt x="372" y="612"/>
                    <a:pt x="272" y="6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45"/>
            <p:cNvSpPr>
              <a:spLocks/>
            </p:cNvSpPr>
            <p:nvPr/>
          </p:nvSpPr>
          <p:spPr bwMode="gray">
            <a:xfrm>
              <a:off x="1565" y="2547"/>
              <a:ext cx="102" cy="619"/>
            </a:xfrm>
            <a:custGeom>
              <a:avLst/>
              <a:gdLst>
                <a:gd name="T0" fmla="*/ 32 w 102"/>
                <a:gd name="T1" fmla="*/ 620 h 620"/>
                <a:gd name="T2" fmla="*/ 102 w 102"/>
                <a:gd name="T3" fmla="*/ 602 h 620"/>
                <a:gd name="T4" fmla="*/ 80 w 102"/>
                <a:gd name="T5" fmla="*/ 454 h 620"/>
                <a:gd name="T6" fmla="*/ 36 w 102"/>
                <a:gd name="T7" fmla="*/ 0 h 620"/>
                <a:gd name="T8" fmla="*/ 36 w 102"/>
                <a:gd name="T9" fmla="*/ 456 h 620"/>
                <a:gd name="T10" fmla="*/ 32 w 102"/>
                <a:gd name="T11" fmla="*/ 6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620">
                  <a:moveTo>
                    <a:pt x="32" y="620"/>
                  </a:moveTo>
                  <a:cubicBezTo>
                    <a:pt x="70" y="594"/>
                    <a:pt x="102" y="602"/>
                    <a:pt x="102" y="602"/>
                  </a:cubicBezTo>
                  <a:cubicBezTo>
                    <a:pt x="102" y="602"/>
                    <a:pt x="78" y="548"/>
                    <a:pt x="80" y="454"/>
                  </a:cubicBezTo>
                  <a:cubicBezTo>
                    <a:pt x="80" y="454"/>
                    <a:pt x="84" y="178"/>
                    <a:pt x="36" y="0"/>
                  </a:cubicBezTo>
                  <a:cubicBezTo>
                    <a:pt x="0" y="216"/>
                    <a:pt x="36" y="456"/>
                    <a:pt x="36" y="456"/>
                  </a:cubicBezTo>
                  <a:cubicBezTo>
                    <a:pt x="48" y="562"/>
                    <a:pt x="34" y="538"/>
                    <a:pt x="32" y="620"/>
                  </a:cubicBezTo>
                  <a:close/>
                </a:path>
              </a:pathLst>
            </a:custGeom>
            <a:solidFill>
              <a:srgbClr val="A37537"/>
            </a:solidFill>
            <a:ln w="9525">
              <a:solidFill>
                <a:srgbClr val="941847">
                  <a:alpha val="39999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Freeform 47"/>
          <p:cNvSpPr>
            <a:spLocks/>
          </p:cNvSpPr>
          <p:nvPr userDrawn="1"/>
        </p:nvSpPr>
        <p:spPr bwMode="gray">
          <a:xfrm>
            <a:off x="4824413" y="2900363"/>
            <a:ext cx="798512" cy="482600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49"/>
          <p:cNvSpPr>
            <a:spLocks/>
          </p:cNvSpPr>
          <p:nvPr userDrawn="1"/>
        </p:nvSpPr>
        <p:spPr bwMode="gray">
          <a:xfrm>
            <a:off x="1198563" y="3175000"/>
            <a:ext cx="1035050" cy="625475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50"/>
          <p:cNvSpPr>
            <a:spLocks/>
          </p:cNvSpPr>
          <p:nvPr userDrawn="1"/>
        </p:nvSpPr>
        <p:spPr bwMode="gray">
          <a:xfrm>
            <a:off x="2012950" y="3611563"/>
            <a:ext cx="561975" cy="341312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Freeform 51"/>
          <p:cNvSpPr>
            <a:spLocks/>
          </p:cNvSpPr>
          <p:nvPr userDrawn="1"/>
        </p:nvSpPr>
        <p:spPr bwMode="gray">
          <a:xfrm>
            <a:off x="106363" y="3098800"/>
            <a:ext cx="563562" cy="342900"/>
          </a:xfrm>
          <a:custGeom>
            <a:avLst/>
            <a:gdLst>
              <a:gd name="T0" fmla="*/ 332 w 1773"/>
              <a:gd name="T1" fmla="*/ 938 h 1476"/>
              <a:gd name="T2" fmla="*/ 447 w 1773"/>
              <a:gd name="T3" fmla="*/ 1098 h 1476"/>
              <a:gd name="T4" fmla="*/ 708 w 1773"/>
              <a:gd name="T5" fmla="*/ 1116 h 1476"/>
              <a:gd name="T6" fmla="*/ 942 w 1773"/>
              <a:gd name="T7" fmla="*/ 1068 h 1476"/>
              <a:gd name="T8" fmla="*/ 1194 w 1773"/>
              <a:gd name="T9" fmla="*/ 1131 h 1476"/>
              <a:gd name="T10" fmla="*/ 1455 w 1773"/>
              <a:gd name="T11" fmla="*/ 939 h 1476"/>
              <a:gd name="T12" fmla="*/ 1068 w 1773"/>
              <a:gd name="T13" fmla="*/ 690 h 1476"/>
              <a:gd name="T14" fmla="*/ 459 w 1773"/>
              <a:gd name="T15" fmla="*/ 681 h 1476"/>
              <a:gd name="T16" fmla="*/ 332 w 1773"/>
              <a:gd name="T17" fmla="*/ 938 h 1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58"/>
          <p:cNvSpPr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37437-4124-46D7-A128-9C3E12AD3B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437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436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040" y="4347734"/>
            <a:ext cx="7694136" cy="1343788"/>
          </a:xfrm>
        </p:spPr>
        <p:txBody>
          <a:bodyPr anchor="t"/>
          <a:lstStyle>
            <a:lvl1pPr algn="l">
              <a:defRPr sz="394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040" y="2867688"/>
            <a:ext cx="7694136" cy="1480046"/>
          </a:xfrm>
        </p:spPr>
        <p:txBody>
          <a:bodyPr anchor="b"/>
          <a:lstStyle>
            <a:lvl1pPr marL="0" indent="0">
              <a:buNone/>
              <a:defRPr sz="1973"/>
            </a:lvl1pPr>
            <a:lvl2pPr marL="451074" indent="0">
              <a:buNone/>
              <a:defRPr sz="1776"/>
            </a:lvl2pPr>
            <a:lvl3pPr marL="902147" indent="0">
              <a:buNone/>
              <a:defRPr sz="1579"/>
            </a:lvl3pPr>
            <a:lvl4pPr marL="1353221" indent="0">
              <a:buNone/>
              <a:defRPr sz="1381"/>
            </a:lvl4pPr>
            <a:lvl5pPr marL="1804294" indent="0">
              <a:buNone/>
              <a:defRPr sz="1381"/>
            </a:lvl5pPr>
            <a:lvl6pPr marL="2255368" indent="0">
              <a:buNone/>
              <a:defRPr sz="1381"/>
            </a:lvl6pPr>
            <a:lvl7pPr marL="2706441" indent="0">
              <a:buNone/>
              <a:defRPr sz="1381"/>
            </a:lvl7pPr>
            <a:lvl8pPr marL="3157515" indent="0">
              <a:buNone/>
              <a:defRPr sz="1381"/>
            </a:lvl8pPr>
            <a:lvl9pPr marL="3608588" indent="0">
              <a:buNone/>
              <a:defRPr sz="138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3F3E3-D8A4-464D-8746-2C5C6B7E6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787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596" y="1148015"/>
            <a:ext cx="3997934" cy="5097936"/>
          </a:xfrm>
        </p:spPr>
        <p:txBody>
          <a:bodyPr/>
          <a:lstStyle>
            <a:lvl1pPr>
              <a:defRPr sz="2762"/>
            </a:lvl1pPr>
            <a:lvl2pPr>
              <a:defRPr sz="2368"/>
            </a:lvl2pPr>
            <a:lvl3pPr>
              <a:defRPr sz="1973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395" y="1148015"/>
            <a:ext cx="3997934" cy="5097936"/>
          </a:xfrm>
        </p:spPr>
        <p:txBody>
          <a:bodyPr/>
          <a:lstStyle>
            <a:lvl1pPr>
              <a:defRPr sz="2762"/>
            </a:lvl1pPr>
            <a:lvl2pPr>
              <a:defRPr sz="2368"/>
            </a:lvl2pPr>
            <a:lvl3pPr>
              <a:defRPr sz="1973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B0E0E-8174-4842-9127-AFCC69D58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67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7AA06-8DEF-47A2-85DD-C2E3F7CA95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986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96" y="270951"/>
            <a:ext cx="8146733" cy="112765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596" y="1514502"/>
            <a:ext cx="3999506" cy="631173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596" y="2145675"/>
            <a:ext cx="3999506" cy="3898238"/>
          </a:xfrm>
        </p:spPr>
        <p:txBody>
          <a:bodyPr/>
          <a:lstStyle>
            <a:lvl1pPr>
              <a:defRPr sz="2368"/>
            </a:lvl1pPr>
            <a:lvl2pPr>
              <a:defRPr sz="1973"/>
            </a:lvl2pPr>
            <a:lvl3pPr>
              <a:defRPr sz="1776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8252" y="1514502"/>
            <a:ext cx="4001077" cy="631173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8252" y="2145675"/>
            <a:ext cx="4001077" cy="3898238"/>
          </a:xfrm>
        </p:spPr>
        <p:txBody>
          <a:bodyPr/>
          <a:lstStyle>
            <a:lvl1pPr>
              <a:defRPr sz="2368"/>
            </a:lvl1pPr>
            <a:lvl2pPr>
              <a:defRPr sz="1973"/>
            </a:lvl2pPr>
            <a:lvl3pPr>
              <a:defRPr sz="1776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4FD1C-8912-45CA-9AC8-8E752FF630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086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F6E70-7545-4EF0-98C4-1A8868B8AA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973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96167-0319-4992-AC47-4BC8607D59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0883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97" y="269384"/>
            <a:ext cx="2978021" cy="1146448"/>
          </a:xfrm>
        </p:spPr>
        <p:txBody>
          <a:bodyPr anchor="b"/>
          <a:lstStyle>
            <a:lvl1pPr algn="l">
              <a:defRPr sz="197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051" y="269384"/>
            <a:ext cx="5060278" cy="5774530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2597" y="1415833"/>
            <a:ext cx="2978021" cy="4628081"/>
          </a:xfrm>
        </p:spPr>
        <p:txBody>
          <a:bodyPr/>
          <a:lstStyle>
            <a:lvl1pPr marL="0" indent="0">
              <a:buNone/>
              <a:defRPr sz="1381"/>
            </a:lvl1pPr>
            <a:lvl2pPr marL="451074" indent="0">
              <a:buNone/>
              <a:defRPr sz="1184"/>
            </a:lvl2pPr>
            <a:lvl3pPr marL="902147" indent="0">
              <a:buNone/>
              <a:defRPr sz="987"/>
            </a:lvl3pPr>
            <a:lvl4pPr marL="1353221" indent="0">
              <a:buNone/>
              <a:defRPr sz="888"/>
            </a:lvl4pPr>
            <a:lvl5pPr marL="1804294" indent="0">
              <a:buNone/>
              <a:defRPr sz="888"/>
            </a:lvl5pPr>
            <a:lvl6pPr marL="2255368" indent="0">
              <a:buNone/>
              <a:defRPr sz="888"/>
            </a:lvl6pPr>
            <a:lvl7pPr marL="2706441" indent="0">
              <a:buNone/>
              <a:defRPr sz="888"/>
            </a:lvl7pPr>
            <a:lvl8pPr marL="3157515" indent="0">
              <a:buNone/>
              <a:defRPr sz="888"/>
            </a:lvl8pPr>
            <a:lvl9pPr marL="3608588" indent="0">
              <a:buNone/>
              <a:defRPr sz="888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8B365-6B48-45BE-ABC6-F4848C9805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5642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241" y="4736148"/>
            <a:ext cx="5431155" cy="559129"/>
          </a:xfrm>
        </p:spPr>
        <p:txBody>
          <a:bodyPr anchor="b"/>
          <a:lstStyle>
            <a:lvl1pPr algn="l">
              <a:defRPr sz="197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74241" y="604548"/>
            <a:ext cx="5431155" cy="4059555"/>
          </a:xfrm>
        </p:spPr>
        <p:txBody>
          <a:bodyPr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4241" y="5295277"/>
            <a:ext cx="5431155" cy="794056"/>
          </a:xfrm>
        </p:spPr>
        <p:txBody>
          <a:bodyPr/>
          <a:lstStyle>
            <a:lvl1pPr marL="0" indent="0">
              <a:buNone/>
              <a:defRPr sz="1381"/>
            </a:lvl1pPr>
            <a:lvl2pPr marL="451074" indent="0">
              <a:buNone/>
              <a:defRPr sz="1184"/>
            </a:lvl2pPr>
            <a:lvl3pPr marL="902147" indent="0">
              <a:buNone/>
              <a:defRPr sz="987"/>
            </a:lvl3pPr>
            <a:lvl4pPr marL="1353221" indent="0">
              <a:buNone/>
              <a:defRPr sz="888"/>
            </a:lvl4pPr>
            <a:lvl5pPr marL="1804294" indent="0">
              <a:buNone/>
              <a:defRPr sz="888"/>
            </a:lvl5pPr>
            <a:lvl6pPr marL="2255368" indent="0">
              <a:buNone/>
              <a:defRPr sz="888"/>
            </a:lvl6pPr>
            <a:lvl7pPr marL="2706441" indent="0">
              <a:buNone/>
              <a:defRPr sz="888"/>
            </a:lvl7pPr>
            <a:lvl8pPr marL="3157515" indent="0">
              <a:buNone/>
              <a:defRPr sz="888"/>
            </a:lvl8pPr>
            <a:lvl9pPr marL="3608588" indent="0">
              <a:buNone/>
              <a:defRPr sz="888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F3969-39FB-4A57-8479-AA0B7C38B6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043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B7BC4-B4A2-4820-A1BE-37E4586C90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919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2646" y="200472"/>
            <a:ext cx="2036683" cy="60454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2596" y="200472"/>
            <a:ext cx="5959184" cy="60454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43CB8-EBBA-4BF8-8B06-80E90C2754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1982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055" y="200472"/>
            <a:ext cx="7609274" cy="8332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2596" y="1148015"/>
            <a:ext cx="8146733" cy="5097936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71ECC-730D-46CF-BD22-180D1BDDAB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73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D89CF-6481-46A5-80A4-EDB2C445B4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5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27FA2-6DC0-4FA1-9C88-280794DE9A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766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9485E-2464-4683-A166-E2FBDE26F7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65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E9B42-0FCC-43D9-8351-E97B9BEF83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02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5DB33-8B77-4E10-98CA-5DBB77BE01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42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2438" y="271463"/>
            <a:ext cx="814705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79" tIns="45190" rIns="90379" bIns="451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2438" y="1577975"/>
            <a:ext cx="814705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379" tIns="45190" rIns="90379" bIns="45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2438" y="6161088"/>
            <a:ext cx="21129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79" tIns="45190" rIns="90379" bIns="4519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92450" y="6161088"/>
            <a:ext cx="28670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79" tIns="45190" rIns="90379" bIns="4519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86525" y="6161088"/>
            <a:ext cx="21129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379" tIns="45190" rIns="90379" bIns="451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FD178E-FD13-49A3-A04B-85B94B87F5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2pPr>
      <a:lvl3pPr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3pPr>
      <a:lvl4pPr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4pPr>
      <a:lvl5pPr algn="ctr" defTabSz="903288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38138" indent="-338138" algn="l" defTabSz="903288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5013" indent="-282575" algn="l" defTabSz="903288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0300" indent="-227013" algn="l" defTabSz="9032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81150" indent="-225425" algn="l" defTabSz="90328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33588" indent="-225425" algn="l" defTabSz="903288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Rectangle 27"/>
          <p:cNvSpPr>
            <a:spLocks noChangeArrowheads="1"/>
          </p:cNvSpPr>
          <p:nvPr userDrawn="1"/>
        </p:nvSpPr>
        <p:spPr bwMode="gray">
          <a:xfrm>
            <a:off x="0" y="0"/>
            <a:ext cx="9051925" cy="6765925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9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76" name="Freeform 28"/>
          <p:cNvSpPr>
            <a:spLocks/>
          </p:cNvSpPr>
          <p:nvPr userDrawn="1"/>
        </p:nvSpPr>
        <p:spPr bwMode="hidden">
          <a:xfrm>
            <a:off x="1588" y="442913"/>
            <a:ext cx="9015412" cy="6330950"/>
          </a:xfrm>
          <a:custGeom>
            <a:avLst/>
            <a:gdLst>
              <a:gd name="T0" fmla="*/ 0 w 5737"/>
              <a:gd name="T1" fmla="*/ 519 h 4042"/>
              <a:gd name="T2" fmla="*/ 4665 w 5737"/>
              <a:gd name="T3" fmla="*/ 927 h 4042"/>
              <a:gd name="T4" fmla="*/ 4986 w 5737"/>
              <a:gd name="T5" fmla="*/ 4042 h 4042"/>
              <a:gd name="T6" fmla="*/ 0 w 5737"/>
              <a:gd name="T7" fmla="*/ 4042 h 4042"/>
              <a:gd name="T8" fmla="*/ 0 w 5737"/>
              <a:gd name="T9" fmla="*/ 519 h 4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37" h="4042">
                <a:moveTo>
                  <a:pt x="0" y="519"/>
                </a:moveTo>
                <a:cubicBezTo>
                  <a:pt x="777" y="0"/>
                  <a:pt x="3834" y="339"/>
                  <a:pt x="4665" y="927"/>
                </a:cubicBezTo>
                <a:cubicBezTo>
                  <a:pt x="5496" y="1514"/>
                  <a:pt x="5737" y="3540"/>
                  <a:pt x="4986" y="4042"/>
                </a:cubicBezTo>
                <a:lnTo>
                  <a:pt x="0" y="4042"/>
                </a:lnTo>
                <a:lnTo>
                  <a:pt x="0" y="519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46001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6858000" y="968375"/>
            <a:ext cx="2166938" cy="1484313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3314700" y="2070100"/>
            <a:ext cx="1998663" cy="1211263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Freeform 11"/>
          <p:cNvSpPr>
            <a:spLocks/>
          </p:cNvSpPr>
          <p:nvPr/>
        </p:nvSpPr>
        <p:spPr bwMode="gray">
          <a:xfrm>
            <a:off x="6299200" y="684213"/>
            <a:ext cx="1154113" cy="698500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5" name="Picture 12" descr="0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372475" y="5205413"/>
            <a:ext cx="66992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3" descr="0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77175" y="5624513"/>
            <a:ext cx="4937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Freeform 14"/>
          <p:cNvSpPr>
            <a:spLocks/>
          </p:cNvSpPr>
          <p:nvPr/>
        </p:nvSpPr>
        <p:spPr bwMode="gray">
          <a:xfrm>
            <a:off x="4824413" y="2900363"/>
            <a:ext cx="798512" cy="482600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gray">
          <a:xfrm>
            <a:off x="1198563" y="3175000"/>
            <a:ext cx="1035050" cy="625475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gray">
          <a:xfrm>
            <a:off x="2012950" y="3611563"/>
            <a:ext cx="561975" cy="341312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gray">
          <a:xfrm>
            <a:off x="106363" y="3098800"/>
            <a:ext cx="563562" cy="342900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061" name="Group 29"/>
          <p:cNvGrpSpPr>
            <a:grpSpLocks/>
          </p:cNvGrpSpPr>
          <p:nvPr/>
        </p:nvGrpSpPr>
        <p:grpSpPr bwMode="auto">
          <a:xfrm>
            <a:off x="28575" y="198438"/>
            <a:ext cx="900113" cy="709612"/>
            <a:chOff x="18" y="127"/>
            <a:chExt cx="573" cy="453"/>
          </a:xfrm>
        </p:grpSpPr>
        <p:grpSp>
          <p:nvGrpSpPr>
            <p:cNvPr id="2068" name="Group 19"/>
            <p:cNvGrpSpPr>
              <a:grpSpLocks/>
            </p:cNvGrpSpPr>
            <p:nvPr/>
          </p:nvGrpSpPr>
          <p:grpSpPr bwMode="auto">
            <a:xfrm>
              <a:off x="18" y="127"/>
              <a:ext cx="205" cy="386"/>
              <a:chOff x="1338" y="2240"/>
              <a:chExt cx="492" cy="926"/>
            </a:xfrm>
          </p:grpSpPr>
          <p:sp>
            <p:nvSpPr>
              <p:cNvPr id="1044" name="Freeform 20"/>
              <p:cNvSpPr>
                <a:spLocks/>
              </p:cNvSpPr>
              <p:nvPr/>
            </p:nvSpPr>
            <p:spPr bwMode="gray">
              <a:xfrm>
                <a:off x="1338" y="2240"/>
                <a:ext cx="492" cy="678"/>
              </a:xfrm>
              <a:custGeom>
                <a:avLst/>
                <a:gdLst/>
                <a:ahLst/>
                <a:cxnLst>
                  <a:cxn ang="0">
                    <a:pos x="272" y="628"/>
                  </a:cxn>
                  <a:cxn ang="0">
                    <a:pos x="4" y="456"/>
                  </a:cxn>
                  <a:cxn ang="0">
                    <a:pos x="98" y="352"/>
                  </a:cxn>
                  <a:cxn ang="0">
                    <a:pos x="64" y="266"/>
                  </a:cxn>
                  <a:cxn ang="0">
                    <a:pos x="200" y="116"/>
                  </a:cxn>
                  <a:cxn ang="0">
                    <a:pos x="218" y="16"/>
                  </a:cxn>
                  <a:cxn ang="0">
                    <a:pos x="308" y="120"/>
                  </a:cxn>
                  <a:cxn ang="0">
                    <a:pos x="304" y="176"/>
                  </a:cxn>
                  <a:cxn ang="0">
                    <a:pos x="480" y="502"/>
                  </a:cxn>
                  <a:cxn ang="0">
                    <a:pos x="272" y="628"/>
                  </a:cxn>
                </a:cxnLst>
                <a:rect l="0" t="0" r="r" b="b"/>
                <a:pathLst>
                  <a:path w="492" h="678">
                    <a:moveTo>
                      <a:pt x="272" y="628"/>
                    </a:moveTo>
                    <a:cubicBezTo>
                      <a:pt x="0" y="678"/>
                      <a:pt x="4" y="456"/>
                      <a:pt x="4" y="456"/>
                    </a:cubicBezTo>
                    <a:cubicBezTo>
                      <a:pt x="4" y="400"/>
                      <a:pt x="100" y="386"/>
                      <a:pt x="98" y="352"/>
                    </a:cubicBezTo>
                    <a:cubicBezTo>
                      <a:pt x="81" y="309"/>
                      <a:pt x="58" y="310"/>
                      <a:pt x="64" y="266"/>
                    </a:cubicBezTo>
                    <a:cubicBezTo>
                      <a:pt x="88" y="220"/>
                      <a:pt x="204" y="152"/>
                      <a:pt x="200" y="116"/>
                    </a:cubicBezTo>
                    <a:cubicBezTo>
                      <a:pt x="192" y="94"/>
                      <a:pt x="164" y="46"/>
                      <a:pt x="218" y="16"/>
                    </a:cubicBezTo>
                    <a:cubicBezTo>
                      <a:pt x="268" y="0"/>
                      <a:pt x="304" y="90"/>
                      <a:pt x="308" y="120"/>
                    </a:cubicBezTo>
                    <a:cubicBezTo>
                      <a:pt x="308" y="156"/>
                      <a:pt x="300" y="166"/>
                      <a:pt x="304" y="176"/>
                    </a:cubicBezTo>
                    <a:cubicBezTo>
                      <a:pt x="492" y="410"/>
                      <a:pt x="480" y="502"/>
                      <a:pt x="480" y="502"/>
                    </a:cubicBezTo>
                    <a:cubicBezTo>
                      <a:pt x="484" y="630"/>
                      <a:pt x="372" y="612"/>
                      <a:pt x="272" y="6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941847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02147" eaLnBrk="1" hangingPunct="1">
                  <a:defRPr/>
                </a:pPr>
                <a:endParaRPr lang="en-US" sz="1776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gray">
              <a:xfrm>
                <a:off x="1564" y="2546"/>
                <a:ext cx="104" cy="620"/>
              </a:xfrm>
              <a:custGeom>
                <a:avLst/>
                <a:gdLst/>
                <a:ahLst/>
                <a:cxnLst>
                  <a:cxn ang="0">
                    <a:pos x="32" y="620"/>
                  </a:cxn>
                  <a:cxn ang="0">
                    <a:pos x="102" y="602"/>
                  </a:cxn>
                  <a:cxn ang="0">
                    <a:pos x="80" y="454"/>
                  </a:cxn>
                  <a:cxn ang="0">
                    <a:pos x="36" y="0"/>
                  </a:cxn>
                  <a:cxn ang="0">
                    <a:pos x="36" y="456"/>
                  </a:cxn>
                  <a:cxn ang="0">
                    <a:pos x="32" y="620"/>
                  </a:cxn>
                </a:cxnLst>
                <a:rect l="0" t="0" r="r" b="b"/>
                <a:pathLst>
                  <a:path w="102" h="620">
                    <a:moveTo>
                      <a:pt x="32" y="620"/>
                    </a:moveTo>
                    <a:cubicBezTo>
                      <a:pt x="70" y="594"/>
                      <a:pt x="102" y="602"/>
                      <a:pt x="102" y="602"/>
                    </a:cubicBezTo>
                    <a:cubicBezTo>
                      <a:pt x="102" y="602"/>
                      <a:pt x="78" y="548"/>
                      <a:pt x="80" y="454"/>
                    </a:cubicBezTo>
                    <a:cubicBezTo>
                      <a:pt x="80" y="454"/>
                      <a:pt x="84" y="178"/>
                      <a:pt x="36" y="0"/>
                    </a:cubicBezTo>
                    <a:cubicBezTo>
                      <a:pt x="0" y="216"/>
                      <a:pt x="36" y="456"/>
                      <a:pt x="36" y="456"/>
                    </a:cubicBezTo>
                    <a:cubicBezTo>
                      <a:pt x="48" y="562"/>
                      <a:pt x="34" y="538"/>
                      <a:pt x="32" y="620"/>
                    </a:cubicBezTo>
                    <a:close/>
                  </a:path>
                </a:pathLst>
              </a:custGeom>
              <a:solidFill>
                <a:srgbClr val="A37537"/>
              </a:solidFill>
              <a:ln w="9525">
                <a:solidFill>
                  <a:srgbClr val="941847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02147" eaLnBrk="1" hangingPunct="1">
                  <a:defRPr/>
                </a:pPr>
                <a:endParaRPr lang="en-US" sz="1776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2069" name="Group 22"/>
            <p:cNvGrpSpPr>
              <a:grpSpLocks/>
            </p:cNvGrpSpPr>
            <p:nvPr/>
          </p:nvGrpSpPr>
          <p:grpSpPr bwMode="auto">
            <a:xfrm>
              <a:off x="485" y="339"/>
              <a:ext cx="106" cy="200"/>
              <a:chOff x="1338" y="2240"/>
              <a:chExt cx="492" cy="926"/>
            </a:xfrm>
          </p:grpSpPr>
          <p:sp>
            <p:nvSpPr>
              <p:cNvPr id="1047" name="Freeform 23"/>
              <p:cNvSpPr>
                <a:spLocks/>
              </p:cNvSpPr>
              <p:nvPr/>
            </p:nvSpPr>
            <p:spPr bwMode="gray">
              <a:xfrm>
                <a:off x="1337" y="2239"/>
                <a:ext cx="493" cy="680"/>
              </a:xfrm>
              <a:custGeom>
                <a:avLst/>
                <a:gdLst/>
                <a:ahLst/>
                <a:cxnLst>
                  <a:cxn ang="0">
                    <a:pos x="272" y="628"/>
                  </a:cxn>
                  <a:cxn ang="0">
                    <a:pos x="4" y="456"/>
                  </a:cxn>
                  <a:cxn ang="0">
                    <a:pos x="98" y="352"/>
                  </a:cxn>
                  <a:cxn ang="0">
                    <a:pos x="64" y="266"/>
                  </a:cxn>
                  <a:cxn ang="0">
                    <a:pos x="200" y="116"/>
                  </a:cxn>
                  <a:cxn ang="0">
                    <a:pos x="218" y="16"/>
                  </a:cxn>
                  <a:cxn ang="0">
                    <a:pos x="308" y="120"/>
                  </a:cxn>
                  <a:cxn ang="0">
                    <a:pos x="304" y="176"/>
                  </a:cxn>
                  <a:cxn ang="0">
                    <a:pos x="480" y="502"/>
                  </a:cxn>
                  <a:cxn ang="0">
                    <a:pos x="272" y="628"/>
                  </a:cxn>
                </a:cxnLst>
                <a:rect l="0" t="0" r="r" b="b"/>
                <a:pathLst>
                  <a:path w="492" h="678">
                    <a:moveTo>
                      <a:pt x="272" y="628"/>
                    </a:moveTo>
                    <a:cubicBezTo>
                      <a:pt x="0" y="678"/>
                      <a:pt x="4" y="456"/>
                      <a:pt x="4" y="456"/>
                    </a:cubicBezTo>
                    <a:cubicBezTo>
                      <a:pt x="4" y="400"/>
                      <a:pt x="100" y="386"/>
                      <a:pt x="98" y="352"/>
                    </a:cubicBezTo>
                    <a:cubicBezTo>
                      <a:pt x="81" y="309"/>
                      <a:pt x="58" y="310"/>
                      <a:pt x="64" y="266"/>
                    </a:cubicBezTo>
                    <a:cubicBezTo>
                      <a:pt x="88" y="220"/>
                      <a:pt x="204" y="152"/>
                      <a:pt x="200" y="116"/>
                    </a:cubicBezTo>
                    <a:cubicBezTo>
                      <a:pt x="192" y="94"/>
                      <a:pt x="164" y="46"/>
                      <a:pt x="218" y="16"/>
                    </a:cubicBezTo>
                    <a:cubicBezTo>
                      <a:pt x="268" y="0"/>
                      <a:pt x="304" y="90"/>
                      <a:pt x="308" y="120"/>
                    </a:cubicBezTo>
                    <a:cubicBezTo>
                      <a:pt x="308" y="156"/>
                      <a:pt x="300" y="166"/>
                      <a:pt x="304" y="176"/>
                    </a:cubicBezTo>
                    <a:cubicBezTo>
                      <a:pt x="492" y="410"/>
                      <a:pt x="480" y="502"/>
                      <a:pt x="480" y="502"/>
                    </a:cubicBezTo>
                    <a:cubicBezTo>
                      <a:pt x="484" y="630"/>
                      <a:pt x="372" y="612"/>
                      <a:pt x="272" y="6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941847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02147" eaLnBrk="1" hangingPunct="1">
                  <a:defRPr/>
                </a:pPr>
                <a:endParaRPr lang="en-US" sz="1776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gray">
              <a:xfrm>
                <a:off x="1563" y="2544"/>
                <a:ext cx="103" cy="624"/>
              </a:xfrm>
              <a:custGeom>
                <a:avLst/>
                <a:gdLst/>
                <a:ahLst/>
                <a:cxnLst>
                  <a:cxn ang="0">
                    <a:pos x="32" y="620"/>
                  </a:cxn>
                  <a:cxn ang="0">
                    <a:pos x="102" y="602"/>
                  </a:cxn>
                  <a:cxn ang="0">
                    <a:pos x="80" y="454"/>
                  </a:cxn>
                  <a:cxn ang="0">
                    <a:pos x="36" y="0"/>
                  </a:cxn>
                  <a:cxn ang="0">
                    <a:pos x="36" y="456"/>
                  </a:cxn>
                  <a:cxn ang="0">
                    <a:pos x="32" y="620"/>
                  </a:cxn>
                </a:cxnLst>
                <a:rect l="0" t="0" r="r" b="b"/>
                <a:pathLst>
                  <a:path w="102" h="620">
                    <a:moveTo>
                      <a:pt x="32" y="620"/>
                    </a:moveTo>
                    <a:cubicBezTo>
                      <a:pt x="70" y="594"/>
                      <a:pt x="102" y="602"/>
                      <a:pt x="102" y="602"/>
                    </a:cubicBezTo>
                    <a:cubicBezTo>
                      <a:pt x="102" y="602"/>
                      <a:pt x="78" y="548"/>
                      <a:pt x="80" y="454"/>
                    </a:cubicBezTo>
                    <a:cubicBezTo>
                      <a:pt x="80" y="454"/>
                      <a:pt x="84" y="178"/>
                      <a:pt x="36" y="0"/>
                    </a:cubicBezTo>
                    <a:cubicBezTo>
                      <a:pt x="0" y="216"/>
                      <a:pt x="36" y="456"/>
                      <a:pt x="36" y="456"/>
                    </a:cubicBezTo>
                    <a:cubicBezTo>
                      <a:pt x="48" y="562"/>
                      <a:pt x="34" y="538"/>
                      <a:pt x="32" y="620"/>
                    </a:cubicBezTo>
                    <a:close/>
                  </a:path>
                </a:pathLst>
              </a:custGeom>
              <a:solidFill>
                <a:srgbClr val="A37537"/>
              </a:solidFill>
              <a:ln w="9525">
                <a:solidFill>
                  <a:srgbClr val="941847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02147" eaLnBrk="1" hangingPunct="1">
                  <a:defRPr/>
                </a:pPr>
                <a:endParaRPr lang="en-US" sz="1776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pic>
          <p:nvPicPr>
            <p:cNvPr id="2070" name="Picture 25" descr="0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06" y="249"/>
              <a:ext cx="403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50" name="Freeform 26"/>
          <p:cNvSpPr>
            <a:spLocks/>
          </p:cNvSpPr>
          <p:nvPr/>
        </p:nvSpPr>
        <p:spPr bwMode="gray">
          <a:xfrm>
            <a:off x="4454525" y="5302250"/>
            <a:ext cx="1035050" cy="625475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63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990600" y="200025"/>
            <a:ext cx="76088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64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2438" y="1147763"/>
            <a:ext cx="8147050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2438" y="6375400"/>
            <a:ext cx="2112962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02147" eaLnBrk="1" hangingPunct="1">
              <a:defRPr sz="987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092450" y="6375400"/>
            <a:ext cx="286702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02147" eaLnBrk="1" hangingPunct="1">
              <a:defRPr sz="987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486525" y="6375400"/>
            <a:ext cx="2112963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02147" eaLnBrk="1" hangingPunct="1">
              <a:defRPr sz="987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896A84-E850-458E-BE58-2416DD3FE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29" r:id="rId3"/>
    <p:sldLayoutId id="2147484630" r:id="rId4"/>
    <p:sldLayoutId id="2147484631" r:id="rId5"/>
    <p:sldLayoutId id="2147484632" r:id="rId6"/>
    <p:sldLayoutId id="2147484633" r:id="rId7"/>
    <p:sldLayoutId id="2147484634" r:id="rId8"/>
    <p:sldLayoutId id="2147484635" r:id="rId9"/>
    <p:sldLayoutId id="2147484636" r:id="rId10"/>
    <p:sldLayoutId id="2147484637" r:id="rId11"/>
    <p:sldLayoutId id="214748463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Trebuchet MS" pitchFamily="34" charset="0"/>
          <a:cs typeface="Arial" charset="0"/>
        </a:defRPr>
      </a:lvl5pPr>
      <a:lvl6pPr marL="451074" algn="l" rtl="0" eaLnBrk="1" fontAlgn="base" hangingPunct="1">
        <a:spcBef>
          <a:spcPct val="0"/>
        </a:spcBef>
        <a:spcAft>
          <a:spcPct val="0"/>
        </a:spcAft>
        <a:defRPr sz="3946" b="1">
          <a:solidFill>
            <a:schemeClr val="tx2"/>
          </a:solidFill>
          <a:latin typeface="Trebuchet MS" pitchFamily="34" charset="0"/>
          <a:cs typeface="Arial" charset="0"/>
        </a:defRPr>
      </a:lvl6pPr>
      <a:lvl7pPr marL="902147" algn="l" rtl="0" eaLnBrk="1" fontAlgn="base" hangingPunct="1">
        <a:spcBef>
          <a:spcPct val="0"/>
        </a:spcBef>
        <a:spcAft>
          <a:spcPct val="0"/>
        </a:spcAft>
        <a:defRPr sz="3946" b="1">
          <a:solidFill>
            <a:schemeClr val="tx2"/>
          </a:solidFill>
          <a:latin typeface="Trebuchet MS" pitchFamily="34" charset="0"/>
          <a:cs typeface="Arial" charset="0"/>
        </a:defRPr>
      </a:lvl7pPr>
      <a:lvl8pPr marL="1353221" algn="l" rtl="0" eaLnBrk="1" fontAlgn="base" hangingPunct="1">
        <a:spcBef>
          <a:spcPct val="0"/>
        </a:spcBef>
        <a:spcAft>
          <a:spcPct val="0"/>
        </a:spcAft>
        <a:defRPr sz="3946" b="1">
          <a:solidFill>
            <a:schemeClr val="tx2"/>
          </a:solidFill>
          <a:latin typeface="Trebuchet MS" pitchFamily="34" charset="0"/>
          <a:cs typeface="Arial" charset="0"/>
        </a:defRPr>
      </a:lvl8pPr>
      <a:lvl9pPr marL="1804294" algn="l" rtl="0" eaLnBrk="1" fontAlgn="base" hangingPunct="1">
        <a:spcBef>
          <a:spcPct val="0"/>
        </a:spcBef>
        <a:spcAft>
          <a:spcPct val="0"/>
        </a:spcAft>
        <a:defRPr sz="3946" b="1">
          <a:solidFill>
            <a:schemeClr val="tx2"/>
          </a:solidFill>
          <a:latin typeface="Trebuchet MS" pitchFamily="34" charset="0"/>
          <a:cs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31838" indent="-280988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cs typeface="+mn-cs"/>
        </a:defRPr>
      </a:lvl2pPr>
      <a:lvl3pPr marL="11271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cs typeface="+mn-cs"/>
        </a:defRPr>
      </a:lvl3pPr>
      <a:lvl4pPr marL="1577975" indent="-225425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cs typeface="+mn-cs"/>
        </a:defRPr>
      </a:lvl4pPr>
      <a:lvl5pPr marL="2028825" indent="-225425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cs typeface="+mn-cs"/>
        </a:defRPr>
      </a:lvl5pPr>
      <a:lvl6pPr marL="2480904" indent="-225537" algn="l" rtl="0" eaLnBrk="1" fontAlgn="base" hangingPunct="1">
        <a:spcBef>
          <a:spcPct val="20000"/>
        </a:spcBef>
        <a:spcAft>
          <a:spcPct val="0"/>
        </a:spcAft>
        <a:buChar char="»"/>
        <a:defRPr sz="1973">
          <a:solidFill>
            <a:schemeClr val="tx1"/>
          </a:solidFill>
          <a:latin typeface="+mn-lt"/>
          <a:cs typeface="+mn-cs"/>
        </a:defRPr>
      </a:lvl6pPr>
      <a:lvl7pPr marL="2931978" indent="-225537" algn="l" rtl="0" eaLnBrk="1" fontAlgn="base" hangingPunct="1">
        <a:spcBef>
          <a:spcPct val="20000"/>
        </a:spcBef>
        <a:spcAft>
          <a:spcPct val="0"/>
        </a:spcAft>
        <a:buChar char="»"/>
        <a:defRPr sz="1973">
          <a:solidFill>
            <a:schemeClr val="tx1"/>
          </a:solidFill>
          <a:latin typeface="+mn-lt"/>
          <a:cs typeface="+mn-cs"/>
        </a:defRPr>
      </a:lvl7pPr>
      <a:lvl8pPr marL="3383051" indent="-225537" algn="l" rtl="0" eaLnBrk="1" fontAlgn="base" hangingPunct="1">
        <a:spcBef>
          <a:spcPct val="20000"/>
        </a:spcBef>
        <a:spcAft>
          <a:spcPct val="0"/>
        </a:spcAft>
        <a:buChar char="»"/>
        <a:defRPr sz="1973">
          <a:solidFill>
            <a:schemeClr val="tx1"/>
          </a:solidFill>
          <a:latin typeface="+mn-lt"/>
          <a:cs typeface="+mn-cs"/>
        </a:defRPr>
      </a:lvl8pPr>
      <a:lvl9pPr marL="3834125" indent="-225537" algn="l" rtl="0" eaLnBrk="1" fontAlgn="base" hangingPunct="1">
        <a:spcBef>
          <a:spcPct val="20000"/>
        </a:spcBef>
        <a:spcAft>
          <a:spcPct val="0"/>
        </a:spcAft>
        <a:buChar char="»"/>
        <a:defRPr sz="1973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Rectangle 27"/>
          <p:cNvSpPr>
            <a:spLocks noChangeArrowheads="1"/>
          </p:cNvSpPr>
          <p:nvPr userDrawn="1"/>
        </p:nvSpPr>
        <p:spPr bwMode="gray">
          <a:xfrm>
            <a:off x="0" y="0"/>
            <a:ext cx="9051925" cy="6765925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9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76" name="Freeform 28"/>
          <p:cNvSpPr>
            <a:spLocks/>
          </p:cNvSpPr>
          <p:nvPr userDrawn="1"/>
        </p:nvSpPr>
        <p:spPr bwMode="hidden">
          <a:xfrm>
            <a:off x="1588" y="442913"/>
            <a:ext cx="9015412" cy="6330950"/>
          </a:xfrm>
          <a:custGeom>
            <a:avLst/>
            <a:gdLst>
              <a:gd name="T0" fmla="*/ 0 w 5737"/>
              <a:gd name="T1" fmla="*/ 519 h 4042"/>
              <a:gd name="T2" fmla="*/ 4665 w 5737"/>
              <a:gd name="T3" fmla="*/ 927 h 4042"/>
              <a:gd name="T4" fmla="*/ 4986 w 5737"/>
              <a:gd name="T5" fmla="*/ 4042 h 4042"/>
              <a:gd name="T6" fmla="*/ 0 w 5737"/>
              <a:gd name="T7" fmla="*/ 4042 h 4042"/>
              <a:gd name="T8" fmla="*/ 0 w 5737"/>
              <a:gd name="T9" fmla="*/ 519 h 4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37" h="4042">
                <a:moveTo>
                  <a:pt x="0" y="519"/>
                </a:moveTo>
                <a:cubicBezTo>
                  <a:pt x="777" y="0"/>
                  <a:pt x="3834" y="339"/>
                  <a:pt x="4665" y="927"/>
                </a:cubicBezTo>
                <a:cubicBezTo>
                  <a:pt x="5496" y="1514"/>
                  <a:pt x="5737" y="3540"/>
                  <a:pt x="4986" y="4042"/>
                </a:cubicBezTo>
                <a:lnTo>
                  <a:pt x="0" y="4042"/>
                </a:lnTo>
                <a:lnTo>
                  <a:pt x="0" y="519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46001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6858000" y="968375"/>
            <a:ext cx="2166938" cy="1484313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3314700" y="2070100"/>
            <a:ext cx="1998663" cy="1211263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Freeform 11"/>
          <p:cNvSpPr>
            <a:spLocks/>
          </p:cNvSpPr>
          <p:nvPr/>
        </p:nvSpPr>
        <p:spPr bwMode="gray">
          <a:xfrm>
            <a:off x="6299200" y="684213"/>
            <a:ext cx="1154113" cy="698500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9" name="Picture 12" descr="0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372475" y="5205413"/>
            <a:ext cx="66992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3" descr="0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77175" y="5624513"/>
            <a:ext cx="4937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Freeform 14"/>
          <p:cNvSpPr>
            <a:spLocks/>
          </p:cNvSpPr>
          <p:nvPr/>
        </p:nvSpPr>
        <p:spPr bwMode="gray">
          <a:xfrm>
            <a:off x="4824413" y="2900363"/>
            <a:ext cx="798512" cy="482600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gray">
          <a:xfrm>
            <a:off x="1198563" y="3175000"/>
            <a:ext cx="1035050" cy="625475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gray">
          <a:xfrm>
            <a:off x="2012950" y="3611563"/>
            <a:ext cx="561975" cy="341312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gray">
          <a:xfrm>
            <a:off x="106363" y="3098800"/>
            <a:ext cx="563562" cy="342900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085" name="Group 29"/>
          <p:cNvGrpSpPr>
            <a:grpSpLocks/>
          </p:cNvGrpSpPr>
          <p:nvPr/>
        </p:nvGrpSpPr>
        <p:grpSpPr bwMode="auto">
          <a:xfrm>
            <a:off x="28575" y="198438"/>
            <a:ext cx="900113" cy="709612"/>
            <a:chOff x="18" y="127"/>
            <a:chExt cx="573" cy="453"/>
          </a:xfrm>
        </p:grpSpPr>
        <p:grpSp>
          <p:nvGrpSpPr>
            <p:cNvPr id="3092" name="Group 19"/>
            <p:cNvGrpSpPr>
              <a:grpSpLocks/>
            </p:cNvGrpSpPr>
            <p:nvPr/>
          </p:nvGrpSpPr>
          <p:grpSpPr bwMode="auto">
            <a:xfrm>
              <a:off x="18" y="127"/>
              <a:ext cx="205" cy="386"/>
              <a:chOff x="1338" y="2240"/>
              <a:chExt cx="492" cy="926"/>
            </a:xfrm>
          </p:grpSpPr>
          <p:sp>
            <p:nvSpPr>
              <p:cNvPr id="1044" name="Freeform 20"/>
              <p:cNvSpPr>
                <a:spLocks/>
              </p:cNvSpPr>
              <p:nvPr/>
            </p:nvSpPr>
            <p:spPr bwMode="gray">
              <a:xfrm>
                <a:off x="1338" y="2240"/>
                <a:ext cx="492" cy="678"/>
              </a:xfrm>
              <a:custGeom>
                <a:avLst/>
                <a:gdLst/>
                <a:ahLst/>
                <a:cxnLst>
                  <a:cxn ang="0">
                    <a:pos x="272" y="628"/>
                  </a:cxn>
                  <a:cxn ang="0">
                    <a:pos x="4" y="456"/>
                  </a:cxn>
                  <a:cxn ang="0">
                    <a:pos x="98" y="352"/>
                  </a:cxn>
                  <a:cxn ang="0">
                    <a:pos x="64" y="266"/>
                  </a:cxn>
                  <a:cxn ang="0">
                    <a:pos x="200" y="116"/>
                  </a:cxn>
                  <a:cxn ang="0">
                    <a:pos x="218" y="16"/>
                  </a:cxn>
                  <a:cxn ang="0">
                    <a:pos x="308" y="120"/>
                  </a:cxn>
                  <a:cxn ang="0">
                    <a:pos x="304" y="176"/>
                  </a:cxn>
                  <a:cxn ang="0">
                    <a:pos x="480" y="502"/>
                  </a:cxn>
                  <a:cxn ang="0">
                    <a:pos x="272" y="628"/>
                  </a:cxn>
                </a:cxnLst>
                <a:rect l="0" t="0" r="r" b="b"/>
                <a:pathLst>
                  <a:path w="492" h="678">
                    <a:moveTo>
                      <a:pt x="272" y="628"/>
                    </a:moveTo>
                    <a:cubicBezTo>
                      <a:pt x="0" y="678"/>
                      <a:pt x="4" y="456"/>
                      <a:pt x="4" y="456"/>
                    </a:cubicBezTo>
                    <a:cubicBezTo>
                      <a:pt x="4" y="400"/>
                      <a:pt x="100" y="386"/>
                      <a:pt x="98" y="352"/>
                    </a:cubicBezTo>
                    <a:cubicBezTo>
                      <a:pt x="81" y="309"/>
                      <a:pt x="58" y="310"/>
                      <a:pt x="64" y="266"/>
                    </a:cubicBezTo>
                    <a:cubicBezTo>
                      <a:pt x="88" y="220"/>
                      <a:pt x="204" y="152"/>
                      <a:pt x="200" y="116"/>
                    </a:cubicBezTo>
                    <a:cubicBezTo>
                      <a:pt x="192" y="94"/>
                      <a:pt x="164" y="46"/>
                      <a:pt x="218" y="16"/>
                    </a:cubicBezTo>
                    <a:cubicBezTo>
                      <a:pt x="268" y="0"/>
                      <a:pt x="304" y="90"/>
                      <a:pt x="308" y="120"/>
                    </a:cubicBezTo>
                    <a:cubicBezTo>
                      <a:pt x="308" y="156"/>
                      <a:pt x="300" y="166"/>
                      <a:pt x="304" y="176"/>
                    </a:cubicBezTo>
                    <a:cubicBezTo>
                      <a:pt x="492" y="410"/>
                      <a:pt x="480" y="502"/>
                      <a:pt x="480" y="502"/>
                    </a:cubicBezTo>
                    <a:cubicBezTo>
                      <a:pt x="484" y="630"/>
                      <a:pt x="372" y="612"/>
                      <a:pt x="272" y="6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941847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02147" eaLnBrk="1" hangingPunct="1">
                  <a:defRPr/>
                </a:pPr>
                <a:endParaRPr lang="en-US" sz="1776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gray">
              <a:xfrm>
                <a:off x="1564" y="2546"/>
                <a:ext cx="104" cy="620"/>
              </a:xfrm>
              <a:custGeom>
                <a:avLst/>
                <a:gdLst/>
                <a:ahLst/>
                <a:cxnLst>
                  <a:cxn ang="0">
                    <a:pos x="32" y="620"/>
                  </a:cxn>
                  <a:cxn ang="0">
                    <a:pos x="102" y="602"/>
                  </a:cxn>
                  <a:cxn ang="0">
                    <a:pos x="80" y="454"/>
                  </a:cxn>
                  <a:cxn ang="0">
                    <a:pos x="36" y="0"/>
                  </a:cxn>
                  <a:cxn ang="0">
                    <a:pos x="36" y="456"/>
                  </a:cxn>
                  <a:cxn ang="0">
                    <a:pos x="32" y="620"/>
                  </a:cxn>
                </a:cxnLst>
                <a:rect l="0" t="0" r="r" b="b"/>
                <a:pathLst>
                  <a:path w="102" h="620">
                    <a:moveTo>
                      <a:pt x="32" y="620"/>
                    </a:moveTo>
                    <a:cubicBezTo>
                      <a:pt x="70" y="594"/>
                      <a:pt x="102" y="602"/>
                      <a:pt x="102" y="602"/>
                    </a:cubicBezTo>
                    <a:cubicBezTo>
                      <a:pt x="102" y="602"/>
                      <a:pt x="78" y="548"/>
                      <a:pt x="80" y="454"/>
                    </a:cubicBezTo>
                    <a:cubicBezTo>
                      <a:pt x="80" y="454"/>
                      <a:pt x="84" y="178"/>
                      <a:pt x="36" y="0"/>
                    </a:cubicBezTo>
                    <a:cubicBezTo>
                      <a:pt x="0" y="216"/>
                      <a:pt x="36" y="456"/>
                      <a:pt x="36" y="456"/>
                    </a:cubicBezTo>
                    <a:cubicBezTo>
                      <a:pt x="48" y="562"/>
                      <a:pt x="34" y="538"/>
                      <a:pt x="32" y="620"/>
                    </a:cubicBezTo>
                    <a:close/>
                  </a:path>
                </a:pathLst>
              </a:custGeom>
              <a:solidFill>
                <a:srgbClr val="A37537"/>
              </a:solidFill>
              <a:ln w="9525">
                <a:solidFill>
                  <a:srgbClr val="941847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02147" eaLnBrk="1" hangingPunct="1">
                  <a:defRPr/>
                </a:pPr>
                <a:endParaRPr lang="en-US" sz="1776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3093" name="Group 22"/>
            <p:cNvGrpSpPr>
              <a:grpSpLocks/>
            </p:cNvGrpSpPr>
            <p:nvPr/>
          </p:nvGrpSpPr>
          <p:grpSpPr bwMode="auto">
            <a:xfrm>
              <a:off x="485" y="339"/>
              <a:ext cx="106" cy="200"/>
              <a:chOff x="1338" y="2240"/>
              <a:chExt cx="492" cy="926"/>
            </a:xfrm>
          </p:grpSpPr>
          <p:sp>
            <p:nvSpPr>
              <p:cNvPr id="1047" name="Freeform 23"/>
              <p:cNvSpPr>
                <a:spLocks/>
              </p:cNvSpPr>
              <p:nvPr/>
            </p:nvSpPr>
            <p:spPr bwMode="gray">
              <a:xfrm>
                <a:off x="1337" y="2239"/>
                <a:ext cx="493" cy="680"/>
              </a:xfrm>
              <a:custGeom>
                <a:avLst/>
                <a:gdLst/>
                <a:ahLst/>
                <a:cxnLst>
                  <a:cxn ang="0">
                    <a:pos x="272" y="628"/>
                  </a:cxn>
                  <a:cxn ang="0">
                    <a:pos x="4" y="456"/>
                  </a:cxn>
                  <a:cxn ang="0">
                    <a:pos x="98" y="352"/>
                  </a:cxn>
                  <a:cxn ang="0">
                    <a:pos x="64" y="266"/>
                  </a:cxn>
                  <a:cxn ang="0">
                    <a:pos x="200" y="116"/>
                  </a:cxn>
                  <a:cxn ang="0">
                    <a:pos x="218" y="16"/>
                  </a:cxn>
                  <a:cxn ang="0">
                    <a:pos x="308" y="120"/>
                  </a:cxn>
                  <a:cxn ang="0">
                    <a:pos x="304" y="176"/>
                  </a:cxn>
                  <a:cxn ang="0">
                    <a:pos x="480" y="502"/>
                  </a:cxn>
                  <a:cxn ang="0">
                    <a:pos x="272" y="628"/>
                  </a:cxn>
                </a:cxnLst>
                <a:rect l="0" t="0" r="r" b="b"/>
                <a:pathLst>
                  <a:path w="492" h="678">
                    <a:moveTo>
                      <a:pt x="272" y="628"/>
                    </a:moveTo>
                    <a:cubicBezTo>
                      <a:pt x="0" y="678"/>
                      <a:pt x="4" y="456"/>
                      <a:pt x="4" y="456"/>
                    </a:cubicBezTo>
                    <a:cubicBezTo>
                      <a:pt x="4" y="400"/>
                      <a:pt x="100" y="386"/>
                      <a:pt x="98" y="352"/>
                    </a:cubicBezTo>
                    <a:cubicBezTo>
                      <a:pt x="81" y="309"/>
                      <a:pt x="58" y="310"/>
                      <a:pt x="64" y="266"/>
                    </a:cubicBezTo>
                    <a:cubicBezTo>
                      <a:pt x="88" y="220"/>
                      <a:pt x="204" y="152"/>
                      <a:pt x="200" y="116"/>
                    </a:cubicBezTo>
                    <a:cubicBezTo>
                      <a:pt x="192" y="94"/>
                      <a:pt x="164" y="46"/>
                      <a:pt x="218" y="16"/>
                    </a:cubicBezTo>
                    <a:cubicBezTo>
                      <a:pt x="268" y="0"/>
                      <a:pt x="304" y="90"/>
                      <a:pt x="308" y="120"/>
                    </a:cubicBezTo>
                    <a:cubicBezTo>
                      <a:pt x="308" y="156"/>
                      <a:pt x="300" y="166"/>
                      <a:pt x="304" y="176"/>
                    </a:cubicBezTo>
                    <a:cubicBezTo>
                      <a:pt x="492" y="410"/>
                      <a:pt x="480" y="502"/>
                      <a:pt x="480" y="502"/>
                    </a:cubicBezTo>
                    <a:cubicBezTo>
                      <a:pt x="484" y="630"/>
                      <a:pt x="372" y="612"/>
                      <a:pt x="272" y="6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941847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02147" eaLnBrk="1" hangingPunct="1">
                  <a:defRPr/>
                </a:pPr>
                <a:endParaRPr lang="en-US" sz="1776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gray">
              <a:xfrm>
                <a:off x="1563" y="2544"/>
                <a:ext cx="103" cy="624"/>
              </a:xfrm>
              <a:custGeom>
                <a:avLst/>
                <a:gdLst/>
                <a:ahLst/>
                <a:cxnLst>
                  <a:cxn ang="0">
                    <a:pos x="32" y="620"/>
                  </a:cxn>
                  <a:cxn ang="0">
                    <a:pos x="102" y="602"/>
                  </a:cxn>
                  <a:cxn ang="0">
                    <a:pos x="80" y="454"/>
                  </a:cxn>
                  <a:cxn ang="0">
                    <a:pos x="36" y="0"/>
                  </a:cxn>
                  <a:cxn ang="0">
                    <a:pos x="36" y="456"/>
                  </a:cxn>
                  <a:cxn ang="0">
                    <a:pos x="32" y="620"/>
                  </a:cxn>
                </a:cxnLst>
                <a:rect l="0" t="0" r="r" b="b"/>
                <a:pathLst>
                  <a:path w="102" h="620">
                    <a:moveTo>
                      <a:pt x="32" y="620"/>
                    </a:moveTo>
                    <a:cubicBezTo>
                      <a:pt x="70" y="594"/>
                      <a:pt x="102" y="602"/>
                      <a:pt x="102" y="602"/>
                    </a:cubicBezTo>
                    <a:cubicBezTo>
                      <a:pt x="102" y="602"/>
                      <a:pt x="78" y="548"/>
                      <a:pt x="80" y="454"/>
                    </a:cubicBezTo>
                    <a:cubicBezTo>
                      <a:pt x="80" y="454"/>
                      <a:pt x="84" y="178"/>
                      <a:pt x="36" y="0"/>
                    </a:cubicBezTo>
                    <a:cubicBezTo>
                      <a:pt x="0" y="216"/>
                      <a:pt x="36" y="456"/>
                      <a:pt x="36" y="456"/>
                    </a:cubicBezTo>
                    <a:cubicBezTo>
                      <a:pt x="48" y="562"/>
                      <a:pt x="34" y="538"/>
                      <a:pt x="32" y="620"/>
                    </a:cubicBezTo>
                    <a:close/>
                  </a:path>
                </a:pathLst>
              </a:custGeom>
              <a:solidFill>
                <a:srgbClr val="A37537"/>
              </a:solidFill>
              <a:ln w="9525">
                <a:solidFill>
                  <a:srgbClr val="941847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02147" eaLnBrk="1" hangingPunct="1">
                  <a:defRPr/>
                </a:pPr>
                <a:endParaRPr lang="en-US" sz="1776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pic>
          <p:nvPicPr>
            <p:cNvPr id="3094" name="Picture 25" descr="0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06" y="249"/>
              <a:ext cx="403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50" name="Freeform 26"/>
          <p:cNvSpPr>
            <a:spLocks/>
          </p:cNvSpPr>
          <p:nvPr/>
        </p:nvSpPr>
        <p:spPr bwMode="gray">
          <a:xfrm>
            <a:off x="4454525" y="5302250"/>
            <a:ext cx="1035050" cy="625475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990600" y="200025"/>
            <a:ext cx="76088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8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2438" y="1147763"/>
            <a:ext cx="8147050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2438" y="6375400"/>
            <a:ext cx="2112962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02147" eaLnBrk="1" hangingPunct="1">
              <a:defRPr sz="987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092450" y="6375400"/>
            <a:ext cx="286702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02147" eaLnBrk="1" hangingPunct="1">
              <a:defRPr sz="987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486525" y="6375400"/>
            <a:ext cx="2112963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02147" eaLnBrk="1" hangingPunct="1">
              <a:defRPr sz="987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72DCB8-08CC-4052-A253-A7B9965EF4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1" r:id="rId1"/>
    <p:sldLayoutId id="2147484662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  <p:sldLayoutId id="21474846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Trebuchet MS" pitchFamily="34" charset="0"/>
          <a:cs typeface="Arial" charset="0"/>
        </a:defRPr>
      </a:lvl5pPr>
      <a:lvl6pPr marL="451074" algn="l" rtl="0" eaLnBrk="1" fontAlgn="base" hangingPunct="1">
        <a:spcBef>
          <a:spcPct val="0"/>
        </a:spcBef>
        <a:spcAft>
          <a:spcPct val="0"/>
        </a:spcAft>
        <a:defRPr sz="3946" b="1">
          <a:solidFill>
            <a:schemeClr val="tx2"/>
          </a:solidFill>
          <a:latin typeface="Trebuchet MS" pitchFamily="34" charset="0"/>
          <a:cs typeface="Arial" charset="0"/>
        </a:defRPr>
      </a:lvl6pPr>
      <a:lvl7pPr marL="902147" algn="l" rtl="0" eaLnBrk="1" fontAlgn="base" hangingPunct="1">
        <a:spcBef>
          <a:spcPct val="0"/>
        </a:spcBef>
        <a:spcAft>
          <a:spcPct val="0"/>
        </a:spcAft>
        <a:defRPr sz="3946" b="1">
          <a:solidFill>
            <a:schemeClr val="tx2"/>
          </a:solidFill>
          <a:latin typeface="Trebuchet MS" pitchFamily="34" charset="0"/>
          <a:cs typeface="Arial" charset="0"/>
        </a:defRPr>
      </a:lvl7pPr>
      <a:lvl8pPr marL="1353221" algn="l" rtl="0" eaLnBrk="1" fontAlgn="base" hangingPunct="1">
        <a:spcBef>
          <a:spcPct val="0"/>
        </a:spcBef>
        <a:spcAft>
          <a:spcPct val="0"/>
        </a:spcAft>
        <a:defRPr sz="3946" b="1">
          <a:solidFill>
            <a:schemeClr val="tx2"/>
          </a:solidFill>
          <a:latin typeface="Trebuchet MS" pitchFamily="34" charset="0"/>
          <a:cs typeface="Arial" charset="0"/>
        </a:defRPr>
      </a:lvl8pPr>
      <a:lvl9pPr marL="1804294" algn="l" rtl="0" eaLnBrk="1" fontAlgn="base" hangingPunct="1">
        <a:spcBef>
          <a:spcPct val="0"/>
        </a:spcBef>
        <a:spcAft>
          <a:spcPct val="0"/>
        </a:spcAft>
        <a:defRPr sz="3946" b="1">
          <a:solidFill>
            <a:schemeClr val="tx2"/>
          </a:solidFill>
          <a:latin typeface="Trebuchet MS" pitchFamily="34" charset="0"/>
          <a:cs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31838" indent="-280988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cs typeface="+mn-cs"/>
        </a:defRPr>
      </a:lvl2pPr>
      <a:lvl3pPr marL="11271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cs typeface="+mn-cs"/>
        </a:defRPr>
      </a:lvl3pPr>
      <a:lvl4pPr marL="1577975" indent="-225425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cs typeface="+mn-cs"/>
        </a:defRPr>
      </a:lvl4pPr>
      <a:lvl5pPr marL="2028825" indent="-225425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cs typeface="+mn-cs"/>
        </a:defRPr>
      </a:lvl5pPr>
      <a:lvl6pPr marL="2480904" indent="-225537" algn="l" rtl="0" eaLnBrk="1" fontAlgn="base" hangingPunct="1">
        <a:spcBef>
          <a:spcPct val="20000"/>
        </a:spcBef>
        <a:spcAft>
          <a:spcPct val="0"/>
        </a:spcAft>
        <a:buChar char="»"/>
        <a:defRPr sz="1973">
          <a:solidFill>
            <a:schemeClr val="tx1"/>
          </a:solidFill>
          <a:latin typeface="+mn-lt"/>
          <a:cs typeface="+mn-cs"/>
        </a:defRPr>
      </a:lvl6pPr>
      <a:lvl7pPr marL="2931978" indent="-225537" algn="l" rtl="0" eaLnBrk="1" fontAlgn="base" hangingPunct="1">
        <a:spcBef>
          <a:spcPct val="20000"/>
        </a:spcBef>
        <a:spcAft>
          <a:spcPct val="0"/>
        </a:spcAft>
        <a:buChar char="»"/>
        <a:defRPr sz="1973">
          <a:solidFill>
            <a:schemeClr val="tx1"/>
          </a:solidFill>
          <a:latin typeface="+mn-lt"/>
          <a:cs typeface="+mn-cs"/>
        </a:defRPr>
      </a:lvl7pPr>
      <a:lvl8pPr marL="3383051" indent="-225537" algn="l" rtl="0" eaLnBrk="1" fontAlgn="base" hangingPunct="1">
        <a:spcBef>
          <a:spcPct val="20000"/>
        </a:spcBef>
        <a:spcAft>
          <a:spcPct val="0"/>
        </a:spcAft>
        <a:buChar char="»"/>
        <a:defRPr sz="1973">
          <a:solidFill>
            <a:schemeClr val="tx1"/>
          </a:solidFill>
          <a:latin typeface="+mn-lt"/>
          <a:cs typeface="+mn-cs"/>
        </a:defRPr>
      </a:lvl8pPr>
      <a:lvl9pPr marL="3834125" indent="-225537" algn="l" rtl="0" eaLnBrk="1" fontAlgn="base" hangingPunct="1">
        <a:spcBef>
          <a:spcPct val="20000"/>
        </a:spcBef>
        <a:spcAft>
          <a:spcPct val="0"/>
        </a:spcAft>
        <a:buChar char="»"/>
        <a:defRPr sz="1973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Rectangle 27"/>
          <p:cNvSpPr>
            <a:spLocks noChangeArrowheads="1"/>
          </p:cNvSpPr>
          <p:nvPr userDrawn="1"/>
        </p:nvSpPr>
        <p:spPr bwMode="gray">
          <a:xfrm>
            <a:off x="0" y="0"/>
            <a:ext cx="9051925" cy="6765925"/>
          </a:xfrm>
          <a:prstGeom prst="rect">
            <a:avLst/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>
                  <a:alpha val="59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76" name="Freeform 28"/>
          <p:cNvSpPr>
            <a:spLocks/>
          </p:cNvSpPr>
          <p:nvPr userDrawn="1"/>
        </p:nvSpPr>
        <p:spPr bwMode="hidden">
          <a:xfrm>
            <a:off x="1588" y="442913"/>
            <a:ext cx="9015412" cy="6330950"/>
          </a:xfrm>
          <a:custGeom>
            <a:avLst/>
            <a:gdLst>
              <a:gd name="T0" fmla="*/ 0 w 5737"/>
              <a:gd name="T1" fmla="*/ 519 h 4042"/>
              <a:gd name="T2" fmla="*/ 4665 w 5737"/>
              <a:gd name="T3" fmla="*/ 927 h 4042"/>
              <a:gd name="T4" fmla="*/ 4986 w 5737"/>
              <a:gd name="T5" fmla="*/ 4042 h 4042"/>
              <a:gd name="T6" fmla="*/ 0 w 5737"/>
              <a:gd name="T7" fmla="*/ 4042 h 4042"/>
              <a:gd name="T8" fmla="*/ 0 w 5737"/>
              <a:gd name="T9" fmla="*/ 519 h 40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37" h="4042">
                <a:moveTo>
                  <a:pt x="0" y="519"/>
                </a:moveTo>
                <a:cubicBezTo>
                  <a:pt x="777" y="0"/>
                  <a:pt x="3834" y="339"/>
                  <a:pt x="4665" y="927"/>
                </a:cubicBezTo>
                <a:cubicBezTo>
                  <a:pt x="5496" y="1514"/>
                  <a:pt x="5737" y="3540"/>
                  <a:pt x="4986" y="4042"/>
                </a:cubicBezTo>
                <a:lnTo>
                  <a:pt x="0" y="4042"/>
                </a:lnTo>
                <a:lnTo>
                  <a:pt x="0" y="519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46001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path path="rect">
              <a:fillToRect t="100000" r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6858000" y="968375"/>
            <a:ext cx="2166938" cy="1484313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6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3314700" y="2070100"/>
            <a:ext cx="1998663" cy="1211263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Freeform 11"/>
          <p:cNvSpPr>
            <a:spLocks/>
          </p:cNvSpPr>
          <p:nvPr/>
        </p:nvSpPr>
        <p:spPr bwMode="gray">
          <a:xfrm>
            <a:off x="6299200" y="684213"/>
            <a:ext cx="1154113" cy="698500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103" name="Picture 12" descr="0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372475" y="5205413"/>
            <a:ext cx="669925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0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77175" y="5624513"/>
            <a:ext cx="4937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8" name="Freeform 14"/>
          <p:cNvSpPr>
            <a:spLocks/>
          </p:cNvSpPr>
          <p:nvPr/>
        </p:nvSpPr>
        <p:spPr bwMode="gray">
          <a:xfrm>
            <a:off x="4824413" y="2900363"/>
            <a:ext cx="798512" cy="482600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gray">
          <a:xfrm>
            <a:off x="1198563" y="3175000"/>
            <a:ext cx="1035050" cy="625475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gray">
          <a:xfrm>
            <a:off x="2012950" y="3611563"/>
            <a:ext cx="561975" cy="341312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gray">
          <a:xfrm>
            <a:off x="106363" y="3098800"/>
            <a:ext cx="563562" cy="342900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109" name="Group 29"/>
          <p:cNvGrpSpPr>
            <a:grpSpLocks/>
          </p:cNvGrpSpPr>
          <p:nvPr/>
        </p:nvGrpSpPr>
        <p:grpSpPr bwMode="auto">
          <a:xfrm>
            <a:off x="28575" y="198438"/>
            <a:ext cx="900113" cy="709612"/>
            <a:chOff x="18" y="127"/>
            <a:chExt cx="573" cy="453"/>
          </a:xfrm>
        </p:grpSpPr>
        <p:grpSp>
          <p:nvGrpSpPr>
            <p:cNvPr id="4116" name="Group 19"/>
            <p:cNvGrpSpPr>
              <a:grpSpLocks/>
            </p:cNvGrpSpPr>
            <p:nvPr/>
          </p:nvGrpSpPr>
          <p:grpSpPr bwMode="auto">
            <a:xfrm>
              <a:off x="18" y="127"/>
              <a:ext cx="205" cy="386"/>
              <a:chOff x="1338" y="2240"/>
              <a:chExt cx="492" cy="926"/>
            </a:xfrm>
          </p:grpSpPr>
          <p:sp>
            <p:nvSpPr>
              <p:cNvPr id="1044" name="Freeform 20"/>
              <p:cNvSpPr>
                <a:spLocks/>
              </p:cNvSpPr>
              <p:nvPr/>
            </p:nvSpPr>
            <p:spPr bwMode="gray">
              <a:xfrm>
                <a:off x="1338" y="2240"/>
                <a:ext cx="492" cy="678"/>
              </a:xfrm>
              <a:custGeom>
                <a:avLst/>
                <a:gdLst/>
                <a:ahLst/>
                <a:cxnLst>
                  <a:cxn ang="0">
                    <a:pos x="272" y="628"/>
                  </a:cxn>
                  <a:cxn ang="0">
                    <a:pos x="4" y="456"/>
                  </a:cxn>
                  <a:cxn ang="0">
                    <a:pos x="98" y="352"/>
                  </a:cxn>
                  <a:cxn ang="0">
                    <a:pos x="64" y="266"/>
                  </a:cxn>
                  <a:cxn ang="0">
                    <a:pos x="200" y="116"/>
                  </a:cxn>
                  <a:cxn ang="0">
                    <a:pos x="218" y="16"/>
                  </a:cxn>
                  <a:cxn ang="0">
                    <a:pos x="308" y="120"/>
                  </a:cxn>
                  <a:cxn ang="0">
                    <a:pos x="304" y="176"/>
                  </a:cxn>
                  <a:cxn ang="0">
                    <a:pos x="480" y="502"/>
                  </a:cxn>
                  <a:cxn ang="0">
                    <a:pos x="272" y="628"/>
                  </a:cxn>
                </a:cxnLst>
                <a:rect l="0" t="0" r="r" b="b"/>
                <a:pathLst>
                  <a:path w="492" h="678">
                    <a:moveTo>
                      <a:pt x="272" y="628"/>
                    </a:moveTo>
                    <a:cubicBezTo>
                      <a:pt x="0" y="678"/>
                      <a:pt x="4" y="456"/>
                      <a:pt x="4" y="456"/>
                    </a:cubicBezTo>
                    <a:cubicBezTo>
                      <a:pt x="4" y="400"/>
                      <a:pt x="100" y="386"/>
                      <a:pt x="98" y="352"/>
                    </a:cubicBezTo>
                    <a:cubicBezTo>
                      <a:pt x="81" y="309"/>
                      <a:pt x="58" y="310"/>
                      <a:pt x="64" y="266"/>
                    </a:cubicBezTo>
                    <a:cubicBezTo>
                      <a:pt x="88" y="220"/>
                      <a:pt x="204" y="152"/>
                      <a:pt x="200" y="116"/>
                    </a:cubicBezTo>
                    <a:cubicBezTo>
                      <a:pt x="192" y="94"/>
                      <a:pt x="164" y="46"/>
                      <a:pt x="218" y="16"/>
                    </a:cubicBezTo>
                    <a:cubicBezTo>
                      <a:pt x="268" y="0"/>
                      <a:pt x="304" y="90"/>
                      <a:pt x="308" y="120"/>
                    </a:cubicBezTo>
                    <a:cubicBezTo>
                      <a:pt x="308" y="156"/>
                      <a:pt x="300" y="166"/>
                      <a:pt x="304" y="176"/>
                    </a:cubicBezTo>
                    <a:cubicBezTo>
                      <a:pt x="492" y="410"/>
                      <a:pt x="480" y="502"/>
                      <a:pt x="480" y="502"/>
                    </a:cubicBezTo>
                    <a:cubicBezTo>
                      <a:pt x="484" y="630"/>
                      <a:pt x="372" y="612"/>
                      <a:pt x="272" y="6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941847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02147" eaLnBrk="1" hangingPunct="1">
                  <a:defRPr/>
                </a:pPr>
                <a:endParaRPr lang="en-US" sz="1776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gray">
              <a:xfrm>
                <a:off x="1564" y="2546"/>
                <a:ext cx="104" cy="620"/>
              </a:xfrm>
              <a:custGeom>
                <a:avLst/>
                <a:gdLst/>
                <a:ahLst/>
                <a:cxnLst>
                  <a:cxn ang="0">
                    <a:pos x="32" y="620"/>
                  </a:cxn>
                  <a:cxn ang="0">
                    <a:pos x="102" y="602"/>
                  </a:cxn>
                  <a:cxn ang="0">
                    <a:pos x="80" y="454"/>
                  </a:cxn>
                  <a:cxn ang="0">
                    <a:pos x="36" y="0"/>
                  </a:cxn>
                  <a:cxn ang="0">
                    <a:pos x="36" y="456"/>
                  </a:cxn>
                  <a:cxn ang="0">
                    <a:pos x="32" y="620"/>
                  </a:cxn>
                </a:cxnLst>
                <a:rect l="0" t="0" r="r" b="b"/>
                <a:pathLst>
                  <a:path w="102" h="620">
                    <a:moveTo>
                      <a:pt x="32" y="620"/>
                    </a:moveTo>
                    <a:cubicBezTo>
                      <a:pt x="70" y="594"/>
                      <a:pt x="102" y="602"/>
                      <a:pt x="102" y="602"/>
                    </a:cubicBezTo>
                    <a:cubicBezTo>
                      <a:pt x="102" y="602"/>
                      <a:pt x="78" y="548"/>
                      <a:pt x="80" y="454"/>
                    </a:cubicBezTo>
                    <a:cubicBezTo>
                      <a:pt x="80" y="454"/>
                      <a:pt x="84" y="178"/>
                      <a:pt x="36" y="0"/>
                    </a:cubicBezTo>
                    <a:cubicBezTo>
                      <a:pt x="0" y="216"/>
                      <a:pt x="36" y="456"/>
                      <a:pt x="36" y="456"/>
                    </a:cubicBezTo>
                    <a:cubicBezTo>
                      <a:pt x="48" y="562"/>
                      <a:pt x="34" y="538"/>
                      <a:pt x="32" y="620"/>
                    </a:cubicBezTo>
                    <a:close/>
                  </a:path>
                </a:pathLst>
              </a:custGeom>
              <a:solidFill>
                <a:srgbClr val="A37537"/>
              </a:solidFill>
              <a:ln w="9525">
                <a:solidFill>
                  <a:srgbClr val="941847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02147" eaLnBrk="1" hangingPunct="1">
                  <a:defRPr/>
                </a:pPr>
                <a:endParaRPr lang="en-US" sz="1776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4117" name="Group 22"/>
            <p:cNvGrpSpPr>
              <a:grpSpLocks/>
            </p:cNvGrpSpPr>
            <p:nvPr/>
          </p:nvGrpSpPr>
          <p:grpSpPr bwMode="auto">
            <a:xfrm>
              <a:off x="485" y="339"/>
              <a:ext cx="106" cy="200"/>
              <a:chOff x="1338" y="2240"/>
              <a:chExt cx="492" cy="926"/>
            </a:xfrm>
          </p:grpSpPr>
          <p:sp>
            <p:nvSpPr>
              <p:cNvPr id="1047" name="Freeform 23"/>
              <p:cNvSpPr>
                <a:spLocks/>
              </p:cNvSpPr>
              <p:nvPr/>
            </p:nvSpPr>
            <p:spPr bwMode="gray">
              <a:xfrm>
                <a:off x="1337" y="2239"/>
                <a:ext cx="493" cy="680"/>
              </a:xfrm>
              <a:custGeom>
                <a:avLst/>
                <a:gdLst/>
                <a:ahLst/>
                <a:cxnLst>
                  <a:cxn ang="0">
                    <a:pos x="272" y="628"/>
                  </a:cxn>
                  <a:cxn ang="0">
                    <a:pos x="4" y="456"/>
                  </a:cxn>
                  <a:cxn ang="0">
                    <a:pos x="98" y="352"/>
                  </a:cxn>
                  <a:cxn ang="0">
                    <a:pos x="64" y="266"/>
                  </a:cxn>
                  <a:cxn ang="0">
                    <a:pos x="200" y="116"/>
                  </a:cxn>
                  <a:cxn ang="0">
                    <a:pos x="218" y="16"/>
                  </a:cxn>
                  <a:cxn ang="0">
                    <a:pos x="308" y="120"/>
                  </a:cxn>
                  <a:cxn ang="0">
                    <a:pos x="304" y="176"/>
                  </a:cxn>
                  <a:cxn ang="0">
                    <a:pos x="480" y="502"/>
                  </a:cxn>
                  <a:cxn ang="0">
                    <a:pos x="272" y="628"/>
                  </a:cxn>
                </a:cxnLst>
                <a:rect l="0" t="0" r="r" b="b"/>
                <a:pathLst>
                  <a:path w="492" h="678">
                    <a:moveTo>
                      <a:pt x="272" y="628"/>
                    </a:moveTo>
                    <a:cubicBezTo>
                      <a:pt x="0" y="678"/>
                      <a:pt x="4" y="456"/>
                      <a:pt x="4" y="456"/>
                    </a:cubicBezTo>
                    <a:cubicBezTo>
                      <a:pt x="4" y="400"/>
                      <a:pt x="100" y="386"/>
                      <a:pt x="98" y="352"/>
                    </a:cubicBezTo>
                    <a:cubicBezTo>
                      <a:pt x="81" y="309"/>
                      <a:pt x="58" y="310"/>
                      <a:pt x="64" y="266"/>
                    </a:cubicBezTo>
                    <a:cubicBezTo>
                      <a:pt x="88" y="220"/>
                      <a:pt x="204" y="152"/>
                      <a:pt x="200" y="116"/>
                    </a:cubicBezTo>
                    <a:cubicBezTo>
                      <a:pt x="192" y="94"/>
                      <a:pt x="164" y="46"/>
                      <a:pt x="218" y="16"/>
                    </a:cubicBezTo>
                    <a:cubicBezTo>
                      <a:pt x="268" y="0"/>
                      <a:pt x="304" y="90"/>
                      <a:pt x="308" y="120"/>
                    </a:cubicBezTo>
                    <a:cubicBezTo>
                      <a:pt x="308" y="156"/>
                      <a:pt x="300" y="166"/>
                      <a:pt x="304" y="176"/>
                    </a:cubicBezTo>
                    <a:cubicBezTo>
                      <a:pt x="492" y="410"/>
                      <a:pt x="480" y="502"/>
                      <a:pt x="480" y="502"/>
                    </a:cubicBezTo>
                    <a:cubicBezTo>
                      <a:pt x="484" y="630"/>
                      <a:pt x="372" y="612"/>
                      <a:pt x="272" y="6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rgbClr val="941847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02147" eaLnBrk="1" hangingPunct="1">
                  <a:defRPr/>
                </a:pPr>
                <a:endParaRPr lang="en-US" sz="1776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gray">
              <a:xfrm>
                <a:off x="1563" y="2544"/>
                <a:ext cx="103" cy="624"/>
              </a:xfrm>
              <a:custGeom>
                <a:avLst/>
                <a:gdLst/>
                <a:ahLst/>
                <a:cxnLst>
                  <a:cxn ang="0">
                    <a:pos x="32" y="620"/>
                  </a:cxn>
                  <a:cxn ang="0">
                    <a:pos x="102" y="602"/>
                  </a:cxn>
                  <a:cxn ang="0">
                    <a:pos x="80" y="454"/>
                  </a:cxn>
                  <a:cxn ang="0">
                    <a:pos x="36" y="0"/>
                  </a:cxn>
                  <a:cxn ang="0">
                    <a:pos x="36" y="456"/>
                  </a:cxn>
                  <a:cxn ang="0">
                    <a:pos x="32" y="620"/>
                  </a:cxn>
                </a:cxnLst>
                <a:rect l="0" t="0" r="r" b="b"/>
                <a:pathLst>
                  <a:path w="102" h="620">
                    <a:moveTo>
                      <a:pt x="32" y="620"/>
                    </a:moveTo>
                    <a:cubicBezTo>
                      <a:pt x="70" y="594"/>
                      <a:pt x="102" y="602"/>
                      <a:pt x="102" y="602"/>
                    </a:cubicBezTo>
                    <a:cubicBezTo>
                      <a:pt x="102" y="602"/>
                      <a:pt x="78" y="548"/>
                      <a:pt x="80" y="454"/>
                    </a:cubicBezTo>
                    <a:cubicBezTo>
                      <a:pt x="80" y="454"/>
                      <a:pt x="84" y="178"/>
                      <a:pt x="36" y="0"/>
                    </a:cubicBezTo>
                    <a:cubicBezTo>
                      <a:pt x="0" y="216"/>
                      <a:pt x="36" y="456"/>
                      <a:pt x="36" y="456"/>
                    </a:cubicBezTo>
                    <a:cubicBezTo>
                      <a:pt x="48" y="562"/>
                      <a:pt x="34" y="538"/>
                      <a:pt x="32" y="620"/>
                    </a:cubicBezTo>
                    <a:close/>
                  </a:path>
                </a:pathLst>
              </a:custGeom>
              <a:solidFill>
                <a:srgbClr val="A37537"/>
              </a:solidFill>
              <a:ln w="9525">
                <a:solidFill>
                  <a:srgbClr val="941847">
                    <a:alpha val="3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02147" eaLnBrk="1" hangingPunct="1">
                  <a:defRPr/>
                </a:pPr>
                <a:endParaRPr lang="en-US" sz="1776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pic>
          <p:nvPicPr>
            <p:cNvPr id="4118" name="Picture 25" descr="0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06" y="249"/>
              <a:ext cx="403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50" name="Freeform 26"/>
          <p:cNvSpPr>
            <a:spLocks/>
          </p:cNvSpPr>
          <p:nvPr/>
        </p:nvSpPr>
        <p:spPr bwMode="gray">
          <a:xfrm>
            <a:off x="4454525" y="5302250"/>
            <a:ext cx="1035050" cy="625475"/>
          </a:xfrm>
          <a:custGeom>
            <a:avLst/>
            <a:gdLst/>
            <a:ahLst/>
            <a:cxnLst>
              <a:cxn ang="0">
                <a:pos x="332" y="938"/>
              </a:cxn>
              <a:cxn ang="0">
                <a:pos x="447" y="1098"/>
              </a:cxn>
              <a:cxn ang="0">
                <a:pos x="708" y="1116"/>
              </a:cxn>
              <a:cxn ang="0">
                <a:pos x="942" y="1068"/>
              </a:cxn>
              <a:cxn ang="0">
                <a:pos x="1194" y="1131"/>
              </a:cxn>
              <a:cxn ang="0">
                <a:pos x="1455" y="939"/>
              </a:cxn>
              <a:cxn ang="0">
                <a:pos x="1068" y="690"/>
              </a:cxn>
              <a:cxn ang="0">
                <a:pos x="459" y="681"/>
              </a:cxn>
              <a:cxn ang="0">
                <a:pos x="332" y="938"/>
              </a:cxn>
            </a:cxnLst>
            <a:rect l="0" t="0" r="r" b="b"/>
            <a:pathLst>
              <a:path w="1773" h="1476">
                <a:moveTo>
                  <a:pt x="332" y="938"/>
                </a:moveTo>
                <a:cubicBezTo>
                  <a:pt x="0" y="1104"/>
                  <a:pt x="204" y="1338"/>
                  <a:pt x="447" y="1098"/>
                </a:cubicBezTo>
                <a:cubicBezTo>
                  <a:pt x="441" y="1365"/>
                  <a:pt x="618" y="1305"/>
                  <a:pt x="708" y="1116"/>
                </a:cubicBezTo>
                <a:cubicBezTo>
                  <a:pt x="843" y="1323"/>
                  <a:pt x="933" y="1239"/>
                  <a:pt x="942" y="1068"/>
                </a:cubicBezTo>
                <a:cubicBezTo>
                  <a:pt x="996" y="1302"/>
                  <a:pt x="1215" y="1335"/>
                  <a:pt x="1194" y="1131"/>
                </a:cubicBezTo>
                <a:cubicBezTo>
                  <a:pt x="1716" y="1476"/>
                  <a:pt x="1773" y="615"/>
                  <a:pt x="1455" y="939"/>
                </a:cubicBezTo>
                <a:cubicBezTo>
                  <a:pt x="1557" y="360"/>
                  <a:pt x="1203" y="354"/>
                  <a:pt x="1068" y="690"/>
                </a:cubicBezTo>
                <a:cubicBezTo>
                  <a:pt x="1005" y="0"/>
                  <a:pt x="417" y="225"/>
                  <a:pt x="459" y="681"/>
                </a:cubicBezTo>
                <a:cubicBezTo>
                  <a:pt x="189" y="603"/>
                  <a:pt x="213" y="936"/>
                  <a:pt x="332" y="938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defTabSz="902147" eaLnBrk="1" hangingPunct="1">
              <a:defRPr/>
            </a:pPr>
            <a:endParaRPr lang="en-US" sz="177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11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990600" y="200025"/>
            <a:ext cx="76088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2438" y="1147763"/>
            <a:ext cx="8147050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2438" y="6375400"/>
            <a:ext cx="2112962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02147" eaLnBrk="1" hangingPunct="1">
              <a:defRPr sz="987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092450" y="6375400"/>
            <a:ext cx="2867025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02147" eaLnBrk="1" hangingPunct="1">
              <a:defRPr sz="987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486525" y="6375400"/>
            <a:ext cx="2112963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02147" eaLnBrk="1" hangingPunct="1">
              <a:defRPr sz="987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797304-56A9-4B97-923E-6F7540CD8F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  <p:sldLayoutId id="2147484657" r:id="rId11"/>
    <p:sldLayoutId id="214748465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Trebuchet MS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Trebuchet MS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Trebuchet MS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Trebuchet MS" pitchFamily="34" charset="0"/>
          <a:cs typeface="Arial" charset="0"/>
        </a:defRPr>
      </a:lvl5pPr>
      <a:lvl6pPr marL="451074" algn="l" rtl="0" eaLnBrk="1" fontAlgn="base" hangingPunct="1">
        <a:spcBef>
          <a:spcPct val="0"/>
        </a:spcBef>
        <a:spcAft>
          <a:spcPct val="0"/>
        </a:spcAft>
        <a:defRPr sz="3946" b="1">
          <a:solidFill>
            <a:schemeClr val="tx2"/>
          </a:solidFill>
          <a:latin typeface="Trebuchet MS" pitchFamily="34" charset="0"/>
          <a:cs typeface="Arial" charset="0"/>
        </a:defRPr>
      </a:lvl6pPr>
      <a:lvl7pPr marL="902147" algn="l" rtl="0" eaLnBrk="1" fontAlgn="base" hangingPunct="1">
        <a:spcBef>
          <a:spcPct val="0"/>
        </a:spcBef>
        <a:spcAft>
          <a:spcPct val="0"/>
        </a:spcAft>
        <a:defRPr sz="3946" b="1">
          <a:solidFill>
            <a:schemeClr val="tx2"/>
          </a:solidFill>
          <a:latin typeface="Trebuchet MS" pitchFamily="34" charset="0"/>
          <a:cs typeface="Arial" charset="0"/>
        </a:defRPr>
      </a:lvl7pPr>
      <a:lvl8pPr marL="1353221" algn="l" rtl="0" eaLnBrk="1" fontAlgn="base" hangingPunct="1">
        <a:spcBef>
          <a:spcPct val="0"/>
        </a:spcBef>
        <a:spcAft>
          <a:spcPct val="0"/>
        </a:spcAft>
        <a:defRPr sz="3946" b="1">
          <a:solidFill>
            <a:schemeClr val="tx2"/>
          </a:solidFill>
          <a:latin typeface="Trebuchet MS" pitchFamily="34" charset="0"/>
          <a:cs typeface="Arial" charset="0"/>
        </a:defRPr>
      </a:lvl8pPr>
      <a:lvl9pPr marL="1804294" algn="l" rtl="0" eaLnBrk="1" fontAlgn="base" hangingPunct="1">
        <a:spcBef>
          <a:spcPct val="0"/>
        </a:spcBef>
        <a:spcAft>
          <a:spcPct val="0"/>
        </a:spcAft>
        <a:defRPr sz="3946" b="1">
          <a:solidFill>
            <a:schemeClr val="tx2"/>
          </a:solidFill>
          <a:latin typeface="Trebuchet MS" pitchFamily="34" charset="0"/>
          <a:cs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31838" indent="-280988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cs typeface="+mn-cs"/>
        </a:defRPr>
      </a:lvl2pPr>
      <a:lvl3pPr marL="11271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cs typeface="+mn-cs"/>
        </a:defRPr>
      </a:lvl3pPr>
      <a:lvl4pPr marL="1577975" indent="-225425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cs typeface="+mn-cs"/>
        </a:defRPr>
      </a:lvl4pPr>
      <a:lvl5pPr marL="2028825" indent="-225425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cs typeface="+mn-cs"/>
        </a:defRPr>
      </a:lvl5pPr>
      <a:lvl6pPr marL="2480904" indent="-225537" algn="l" rtl="0" eaLnBrk="1" fontAlgn="base" hangingPunct="1">
        <a:spcBef>
          <a:spcPct val="20000"/>
        </a:spcBef>
        <a:spcAft>
          <a:spcPct val="0"/>
        </a:spcAft>
        <a:buChar char="»"/>
        <a:defRPr sz="1973">
          <a:solidFill>
            <a:schemeClr val="tx1"/>
          </a:solidFill>
          <a:latin typeface="+mn-lt"/>
          <a:cs typeface="+mn-cs"/>
        </a:defRPr>
      </a:lvl6pPr>
      <a:lvl7pPr marL="2931978" indent="-225537" algn="l" rtl="0" eaLnBrk="1" fontAlgn="base" hangingPunct="1">
        <a:spcBef>
          <a:spcPct val="20000"/>
        </a:spcBef>
        <a:spcAft>
          <a:spcPct val="0"/>
        </a:spcAft>
        <a:buChar char="»"/>
        <a:defRPr sz="1973">
          <a:solidFill>
            <a:schemeClr val="tx1"/>
          </a:solidFill>
          <a:latin typeface="+mn-lt"/>
          <a:cs typeface="+mn-cs"/>
        </a:defRPr>
      </a:lvl7pPr>
      <a:lvl8pPr marL="3383051" indent="-225537" algn="l" rtl="0" eaLnBrk="1" fontAlgn="base" hangingPunct="1">
        <a:spcBef>
          <a:spcPct val="20000"/>
        </a:spcBef>
        <a:spcAft>
          <a:spcPct val="0"/>
        </a:spcAft>
        <a:buChar char="»"/>
        <a:defRPr sz="1973">
          <a:solidFill>
            <a:schemeClr val="tx1"/>
          </a:solidFill>
          <a:latin typeface="+mn-lt"/>
          <a:cs typeface="+mn-cs"/>
        </a:defRPr>
      </a:lvl8pPr>
      <a:lvl9pPr marL="3834125" indent="-225537" algn="l" rtl="0" eaLnBrk="1" fontAlgn="base" hangingPunct="1">
        <a:spcBef>
          <a:spcPct val="20000"/>
        </a:spcBef>
        <a:spcAft>
          <a:spcPct val="0"/>
        </a:spcAft>
        <a:buChar char="»"/>
        <a:defRPr sz="1973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audio" Target="../media/media12.m4a"/><Relationship Id="rId7" Type="http://schemas.openxmlformats.org/officeDocument/2006/relationships/image" Target="../media/image48.emf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2.m4a"/><Relationship Id="rId7" Type="http://schemas.openxmlformats.org/officeDocument/2006/relationships/diagramQuickStyle" Target="../diagrams/quickStyle1.xml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8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12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5.m4a"/><Relationship Id="rId7" Type="http://schemas.openxmlformats.org/officeDocument/2006/relationships/image" Target="../media/image18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media6.m4a"/><Relationship Id="rId7" Type="http://schemas.openxmlformats.org/officeDocument/2006/relationships/image" Target="../media/image23.jpeg"/><Relationship Id="rId12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7.m4a"/><Relationship Id="rId7" Type="http://schemas.openxmlformats.org/officeDocument/2006/relationships/image" Target="../media/image29.png"/><Relationship Id="rId12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12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hyperlink" Target="http://images.google.com.vn/imgres?imgurl=http://www.truongviet.net/music/92007/58_1190158354.jpg&amp;imgrefurl=http://www.bacbaphi.com.vn/entertainment/showthread.php?nojs%3D1%26t%3D202889&amp;usg=__oOi-RIo3RMOBqc15C6u5CwAhujE=&amp;h=361&amp;w=400&amp;sz=48&amp;hl=vi&amp;start=18&amp;tbnid=0X6OjhShz32FLM:&amp;tbnh=112&amp;tbnw=124&amp;prev=/images?q%3DCacloai%2Bchim%26gbv%3D2%26hl%3Dvi" TargetMode="External"/><Relationship Id="rId10" Type="http://schemas.openxmlformats.org/officeDocument/2006/relationships/image" Target="../media/image38.jpeg"/><Relationship Id="rId4" Type="http://schemas.openxmlformats.org/officeDocument/2006/relationships/audio" Target="../media/audio1.wav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9.m4a"/><Relationship Id="rId7" Type="http://schemas.openxmlformats.org/officeDocument/2006/relationships/image" Target="../media/image42.jpe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9020175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1762" y="1787788"/>
            <a:ext cx="60579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MÔN TIẾNG VIỆT LỚP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7562" y="2547775"/>
            <a:ext cx="48768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000000"/>
                  </a:solidFill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000000"/>
                  </a:solidFill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000000"/>
                  </a:solidFill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000000"/>
                  </a:solidFill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FF5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000000"/>
                  </a:solidFill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7962" y="4068762"/>
            <a:ext cx="63246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vốn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ngữ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dấu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phẩy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9925" y="6003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53061"/>
      </p:ext>
    </p:extLst>
  </p:cSld>
  <p:clrMapOvr>
    <a:masterClrMapping/>
  </p:clrMapOvr>
  <p:transition advTm="13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34975" y="2012950"/>
            <a:ext cx="882491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79" tIns="45190" rIns="90379" bIns="45190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xưa có đôi bạn là Diệc và Cò       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húng thường cùng ở     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 ăn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cùng làm việc và đi chơi cùng nhau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vi-V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bạn gắn bó với nhau như hình với bóng.</a:t>
            </a:r>
            <a:endParaRPr kumimoji="0" lang="en-US" altLang="en-US" sz="47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006725" y="2627313"/>
            <a:ext cx="452438" cy="450850"/>
          </a:xfrm>
          <a:prstGeom prst="rect">
            <a:avLst/>
          </a:prstGeom>
          <a:solidFill>
            <a:srgbClr val="00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379" tIns="45190" rIns="90379" bIns="451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043488" y="2593975"/>
            <a:ext cx="452437" cy="450850"/>
          </a:xfrm>
          <a:prstGeom prst="rect">
            <a:avLst/>
          </a:prstGeom>
          <a:solidFill>
            <a:srgbClr val="00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379" tIns="45190" rIns="90379" bIns="451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6689725" y="2081213"/>
            <a:ext cx="452438" cy="450850"/>
          </a:xfrm>
          <a:prstGeom prst="rect">
            <a:avLst/>
          </a:prstGeom>
          <a:solidFill>
            <a:srgbClr val="00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379" tIns="45190" rIns="90379" bIns="451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3052763" y="2265363"/>
            <a:ext cx="376237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79" tIns="45190" rIns="90379" bIns="45190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3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,</a:t>
            </a: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5099050" y="2254250"/>
            <a:ext cx="377825" cy="90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79" tIns="45190" rIns="90379" bIns="45190">
            <a:spAutoFit/>
          </a:bodyPr>
          <a:lstStyle>
            <a:lvl1pPr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3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3159125" y="3162300"/>
            <a:ext cx="452438" cy="450850"/>
          </a:xfrm>
          <a:prstGeom prst="rect">
            <a:avLst/>
          </a:prstGeom>
          <a:solidFill>
            <a:srgbClr val="00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379" tIns="45190" rIns="90379" bIns="451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50050" y="1747838"/>
            <a:ext cx="3397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.</a:t>
            </a:r>
          </a:p>
        </p:txBody>
      </p:sp>
      <p:sp>
        <p:nvSpPr>
          <p:cNvPr id="34826" name="TextBox 7"/>
          <p:cNvSpPr txBox="1">
            <a:spLocks noChangeArrowheads="1"/>
          </p:cNvSpPr>
          <p:nvPr/>
        </p:nvSpPr>
        <p:spPr bwMode="auto">
          <a:xfrm>
            <a:off x="2544763" y="71596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35038" y="338138"/>
            <a:ext cx="79248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Bài 3. </a:t>
            </a:r>
            <a:r>
              <a:rPr kumimoji="0" lang="vi-V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</a:rPr>
              <a:t>Điền đúng dấu chấm, dấu phẩy thích hợp vào ô trống rồi chép lại đoạn văn đó cho đúng chính tả.</a:t>
            </a:r>
            <a:endParaRPr kumimoji="0" lang="en-US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2643188"/>
            <a:ext cx="889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9925" y="60039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41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849"/>
    </mc:Choice>
    <mc:Fallback>
      <p:transition spd="slow" advTm="229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/>
      <p:bldP spid="9" grpId="0"/>
      <p:bldP spid="11" grpId="0" animBg="1"/>
      <p:bldP spid="1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1275" y="4594225"/>
            <a:ext cx="8758238" cy="1379538"/>
            <a:chOff x="892915" y="2614239"/>
            <a:chExt cx="7841950" cy="1704247"/>
          </a:xfrm>
        </p:grpSpPr>
        <p:sp>
          <p:nvSpPr>
            <p:cNvPr id="5" name="AutoShape 6"/>
            <p:cNvSpPr>
              <a:spLocks noChangeArrowheads="1"/>
            </p:cNvSpPr>
            <p:nvPr/>
          </p:nvSpPr>
          <p:spPr bwMode="gray">
            <a:xfrm>
              <a:off x="1542502" y="2831928"/>
              <a:ext cx="7084335" cy="1486558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sy="50000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943" name="AutoShape 7"/>
            <p:cNvSpPr>
              <a:spLocks noChangeArrowheads="1"/>
            </p:cNvSpPr>
            <p:nvPr/>
          </p:nvSpPr>
          <p:spPr bwMode="gray">
            <a:xfrm>
              <a:off x="892915" y="2831928"/>
              <a:ext cx="1293488" cy="1447335"/>
            </a:xfrm>
            <a:prstGeom prst="diamond">
              <a:avLst/>
            </a:prstGeom>
            <a:solidFill>
              <a:schemeClr val="accent1">
                <a:lumMod val="75000"/>
              </a:schemeClr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sy="50000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gray">
            <a:xfrm>
              <a:off x="2113911" y="2614239"/>
              <a:ext cx="6620954" cy="1170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02147">
                <a:defRPr/>
              </a:pPr>
              <a:r>
                <a:rPr lang="en-US" altLang="en-US" sz="2762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  </a:t>
              </a:r>
            </a:p>
            <a:p>
              <a:pPr defTabSz="902147">
                <a:defRPr/>
              </a:pPr>
              <a:r>
                <a:rPr lang="en-US" altLang="en-US" sz="2762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    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Tìm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hiểu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và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sưu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tầm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tranh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ảnh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về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loài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thú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gray">
            <a:xfrm>
              <a:off x="1195677" y="3237887"/>
              <a:ext cx="554352" cy="647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02147">
                <a:defRPr/>
              </a:pPr>
              <a:r>
                <a:rPr lang="en-US" altLang="en-US" sz="2368" dirty="0">
                  <a:solidFill>
                    <a:srgbClr val="000000"/>
                  </a:solidFill>
                  <a:latin typeface="Arial" panose="020B0604020202020204" pitchFamily="34" charset="0"/>
                </a:rPr>
                <a:t>   </a:t>
              </a:r>
              <a:r>
                <a:rPr lang="en-US" altLang="en-US" sz="2800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9956" name="Group 20"/>
          <p:cNvGrpSpPr>
            <a:grpSpLocks/>
          </p:cNvGrpSpPr>
          <p:nvPr/>
        </p:nvGrpSpPr>
        <p:grpSpPr bwMode="auto">
          <a:xfrm>
            <a:off x="87313" y="2914650"/>
            <a:ext cx="8591550" cy="1412875"/>
            <a:chOff x="787" y="1880"/>
            <a:chExt cx="3240" cy="351"/>
          </a:xfrm>
        </p:grpSpPr>
        <p:sp>
          <p:nvSpPr>
            <p:cNvPr id="39957" name="AutoShape 21"/>
            <p:cNvSpPr>
              <a:spLocks noChangeArrowheads="1"/>
            </p:cNvSpPr>
            <p:nvPr/>
          </p:nvSpPr>
          <p:spPr bwMode="gray">
            <a:xfrm>
              <a:off x="1122" y="1913"/>
              <a:ext cx="2905" cy="31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02147" eaLnBrk="1" hangingPunct="1">
                <a:defRPr/>
              </a:pPr>
              <a:r>
                <a:rPr lang="en-US" sz="1776" dirty="0">
                  <a:solidFill>
                    <a:srgbClr val="000000"/>
                  </a:solidFill>
                  <a:latin typeface="Arial" panose="020B0604020202020204" pitchFamily="34" charset="0"/>
                </a:rPr>
                <a:t>         </a:t>
              </a:r>
              <a:endParaRPr lang="en-US" sz="2800" b="1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9958" name="AutoShape 22"/>
            <p:cNvSpPr>
              <a:spLocks noChangeArrowheads="1"/>
            </p:cNvSpPr>
            <p:nvPr/>
          </p:nvSpPr>
          <p:spPr bwMode="gray">
            <a:xfrm>
              <a:off x="787" y="1880"/>
              <a:ext cx="545" cy="337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sy="50000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960" name="Text Box 24"/>
            <p:cNvSpPr txBox="1">
              <a:spLocks noChangeArrowheads="1"/>
            </p:cNvSpPr>
            <p:nvPr/>
          </p:nvSpPr>
          <p:spPr bwMode="gray">
            <a:xfrm>
              <a:off x="963" y="1970"/>
              <a:ext cx="177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02147">
                <a:defRPr/>
              </a:pPr>
              <a:r>
                <a:rPr lang="en-US" altLang="en-US" sz="3157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68450" y="3098800"/>
            <a:ext cx="72628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ea typeface="Times New Roman" panose="02020603050405020304" pitchFamily="18" charset="0"/>
              </a:rPr>
              <a:t>   </a:t>
            </a:r>
            <a:r>
              <a:rPr lang="vi-VN" altLang="en-US" sz="2800">
                <a:ea typeface="Times New Roman" panose="02020603050405020304" pitchFamily="18" charset="0"/>
              </a:rPr>
              <a:t>Tìm hiểu về hình dáng, màu sắc, đặc điểm nổi </a:t>
            </a:r>
            <a:r>
              <a:rPr lang="en-US" altLang="en-US" sz="2800">
                <a:ea typeface="Times New Roman" panose="02020603050405020304" pitchFamily="18" charset="0"/>
              </a:rPr>
              <a:t>  </a:t>
            </a:r>
            <a:r>
              <a:rPr lang="vi-VN" altLang="en-US" sz="2800">
                <a:ea typeface="Times New Roman" panose="02020603050405020304" pitchFamily="18" charset="0"/>
              </a:rPr>
              <a:t>bật và hoạt động của </a:t>
            </a:r>
            <a:r>
              <a:rPr lang="en-US" altLang="en-US" sz="2800">
                <a:ea typeface="Times New Roman" panose="02020603050405020304" pitchFamily="18" charset="0"/>
              </a:rPr>
              <a:t>một</a:t>
            </a:r>
            <a:r>
              <a:rPr lang="vi-VN" altLang="en-US" sz="2800">
                <a:ea typeface="Times New Roman" panose="02020603050405020304" pitchFamily="18" charset="0"/>
              </a:rPr>
              <a:t> loài chim </a:t>
            </a:r>
            <a:r>
              <a:rPr lang="en-US" altLang="en-US" sz="2800">
                <a:ea typeface="Times New Roman" panose="02020603050405020304" pitchFamily="18" charset="0"/>
              </a:rPr>
              <a:t>con</a:t>
            </a:r>
            <a:r>
              <a:rPr lang="vi-VN" altLang="en-US" sz="2800">
                <a:ea typeface="Times New Roman" panose="02020603050405020304" pitchFamily="18" charset="0"/>
              </a:rPr>
              <a:t> thích.</a:t>
            </a:r>
            <a:r>
              <a:rPr lang="en-US" altLang="en-US" sz="2800"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35363" y="119063"/>
            <a:ext cx="2286000" cy="833437"/>
          </a:xfrm>
        </p:spPr>
        <p:txBody>
          <a:bodyPr/>
          <a:lstStyle/>
          <a:p>
            <a:r>
              <a:rPr lang="en-US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 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87313" y="1373025"/>
            <a:ext cx="8856662" cy="1360487"/>
            <a:chOff x="889510" y="2275810"/>
            <a:chExt cx="7951189" cy="1493242"/>
          </a:xfrm>
        </p:grpSpPr>
        <p:sp>
          <p:nvSpPr>
            <p:cNvPr id="16" name="AutoShape 6"/>
            <p:cNvSpPr>
              <a:spLocks noChangeArrowheads="1"/>
            </p:cNvSpPr>
            <p:nvPr/>
          </p:nvSpPr>
          <p:spPr bwMode="gray">
            <a:xfrm>
              <a:off x="1466715" y="2275810"/>
              <a:ext cx="7135976" cy="14862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sy="50000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AutoShape 7"/>
            <p:cNvSpPr>
              <a:spLocks noChangeArrowheads="1"/>
            </p:cNvSpPr>
            <p:nvPr/>
          </p:nvSpPr>
          <p:spPr bwMode="gray">
            <a:xfrm>
              <a:off x="889510" y="2322854"/>
              <a:ext cx="1292656" cy="1446198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sy="50000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02147" eaLnBrk="1" hangingPunct="1">
                <a:defRPr/>
              </a:pPr>
              <a:endParaRPr lang="en-US" sz="1776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gray">
            <a:xfrm>
              <a:off x="2219221" y="2531943"/>
              <a:ext cx="6621478" cy="1047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02147">
                <a:defRPr/>
              </a:pPr>
              <a:r>
                <a:rPr lang="en-US" altLang="en-US" sz="2762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   </a:t>
              </a:r>
              <a:r>
                <a:rPr lang="vi-VN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Chép lại đoạn văn ở bài 3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(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cho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đúng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chính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rgbClr val="000000"/>
                  </a:solidFill>
                  <a:cs typeface="Times New Roman" panose="02020603050405020304" pitchFamily="18" charset="0"/>
                </a:rPr>
                <a:t>tả</a:t>
              </a:r>
              <a:r>
                <a:rPr lang="en-US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) </a:t>
              </a:r>
              <a:r>
                <a:rPr lang="vi-VN" altLang="en-US" sz="28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vào vở Tiếng Việt.</a:t>
              </a:r>
              <a:endParaRPr lang="en-US" altLang="en-US" sz="28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gray">
            <a:xfrm>
              <a:off x="1163148" y="2707927"/>
              <a:ext cx="543001" cy="447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02147">
                <a:defRPr/>
              </a:pPr>
              <a:r>
                <a:rPr lang="en-US" altLang="en-US" sz="2368" dirty="0">
                  <a:solidFill>
                    <a:srgbClr val="000000"/>
                  </a:solidFill>
                  <a:latin typeface="Arial" panose="020B0604020202020204" pitchFamily="34" charset="0"/>
                </a:rPr>
                <a:t>   </a:t>
              </a:r>
              <a:r>
                <a:rPr lang="en-US" altLang="en-US" sz="2800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5848" name="TextBox 25"/>
          <p:cNvSpPr txBox="1">
            <a:spLocks noChangeArrowheads="1"/>
          </p:cNvSpPr>
          <p:nvPr/>
        </p:nvSpPr>
        <p:spPr bwMode="auto">
          <a:xfrm>
            <a:off x="6727825" y="7416800"/>
            <a:ext cx="3397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9925" y="60039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45"/>
    </mc:Choice>
    <mc:Fallback>
      <p:transition spd="slow" advTm="4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6"/>
          <p:cNvGrpSpPr>
            <a:grpSpLocks/>
          </p:cNvGrpSpPr>
          <p:nvPr/>
        </p:nvGrpSpPr>
        <p:grpSpPr bwMode="auto">
          <a:xfrm>
            <a:off x="392111" y="2268538"/>
            <a:ext cx="8397875" cy="3419475"/>
            <a:chOff x="743859" y="3811428"/>
            <a:chExt cx="10615668" cy="4000503"/>
          </a:xfrm>
        </p:grpSpPr>
        <p:pic>
          <p:nvPicPr>
            <p:cNvPr id="36872" name="图片 5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859" y="4214482"/>
              <a:ext cx="1549862" cy="3597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3" name="图形 5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694" y="4021941"/>
              <a:ext cx="1304450" cy="3380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图片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019" y="3811428"/>
              <a:ext cx="1307437" cy="3554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图片 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861" y="4240777"/>
              <a:ext cx="1158636" cy="3203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6" name="图片 5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9407" y="4328394"/>
              <a:ext cx="1940120" cy="3359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Oval 9"/>
          <p:cNvSpPr/>
          <p:nvPr/>
        </p:nvSpPr>
        <p:spPr>
          <a:xfrm>
            <a:off x="725488" y="1084263"/>
            <a:ext cx="1757362" cy="1739900"/>
          </a:xfrm>
          <a:prstGeom prst="ellipse">
            <a:avLst/>
          </a:prstGeom>
          <a:solidFill>
            <a:srgbClr val="FF66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021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52" kern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Chúc</a:t>
            </a:r>
            <a:r>
              <a:rPr lang="en-US" sz="3552" kern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Oval 10"/>
          <p:cNvSpPr/>
          <p:nvPr/>
        </p:nvSpPr>
        <p:spPr>
          <a:xfrm>
            <a:off x="7178675" y="1516063"/>
            <a:ext cx="1728788" cy="1827212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021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52" kern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học</a:t>
            </a:r>
            <a:r>
              <a:rPr lang="en-US" sz="3552" kern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3552" kern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giỏi</a:t>
            </a:r>
            <a:endParaRPr lang="en-US" sz="3552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65585" y="3277204"/>
            <a:ext cx="1882775" cy="1890712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021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52" kern="0" dirty="0" err="1">
                <a:cs typeface="Times New Roman" panose="02020603050405020304" pitchFamily="18" charset="0"/>
              </a:rPr>
              <a:t>chăm</a:t>
            </a:r>
            <a:r>
              <a:rPr lang="en-US" sz="3552" kern="0" dirty="0">
                <a:cs typeface="Times New Roman" panose="02020603050405020304" pitchFamily="18" charset="0"/>
              </a:rPr>
              <a:t> </a:t>
            </a:r>
            <a:r>
              <a:rPr lang="en-US" sz="3552" kern="0" dirty="0" err="1">
                <a:cs typeface="Times New Roman" panose="02020603050405020304" pitchFamily="18" charset="0"/>
              </a:rPr>
              <a:t>ngoan</a:t>
            </a:r>
            <a:endParaRPr lang="en-US" sz="3552" kern="0" dirty="0"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39165" y="1311853"/>
            <a:ext cx="1654175" cy="163353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021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>
                <a:solidFill>
                  <a:prstClr val="white"/>
                </a:solidFill>
                <a:cs typeface="Times New Roman" panose="02020603050405020304" pitchFamily="18" charset="0"/>
              </a:rPr>
              <a:t>con</a:t>
            </a:r>
            <a:r>
              <a:rPr lang="en-US" sz="4341" kern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Oval 13"/>
          <p:cNvSpPr/>
          <p:nvPr/>
        </p:nvSpPr>
        <p:spPr>
          <a:xfrm>
            <a:off x="2234051" y="3442304"/>
            <a:ext cx="1647825" cy="1560512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021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52" kern="0" dirty="0" err="1">
                <a:solidFill>
                  <a:prstClr val="white"/>
                </a:solidFill>
                <a:cs typeface="Times New Roman" panose="02020603050405020304" pitchFamily="18" charset="0"/>
              </a:rPr>
              <a:t>các</a:t>
            </a:r>
            <a:r>
              <a:rPr lang="en-US" sz="3552" kern="0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9925" y="60039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29"/>
    </mc:Choice>
    <mc:Fallback>
      <p:transition spd="slow" advTm="8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29381" y="1477962"/>
          <a:ext cx="8945562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Oval 2"/>
          <p:cNvSpPr/>
          <p:nvPr/>
        </p:nvSpPr>
        <p:spPr>
          <a:xfrm>
            <a:off x="1782763" y="182563"/>
            <a:ext cx="5638800" cy="1066800"/>
          </a:xfrm>
          <a:prstGeom prst="ellipse">
            <a:avLst/>
          </a:prstGeom>
          <a:solidFill>
            <a:srgbClr val="FF505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0000"/>
                </a:solidFill>
                <a:cs typeface="Times New Roman" panose="02020603050405020304" pitchFamily="18" charset="0"/>
              </a:rPr>
              <a:t>MỤC ĐÍCH – YÊU CẦU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9925" y="60039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62"/>
    </mc:Choice>
    <mc:Fallback>
      <p:transition spd="slow" advTm="22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tv2t2t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492250"/>
            <a:ext cx="79883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7"/>
          <p:cNvSpPr txBox="1">
            <a:spLocks noChangeArrowheads="1"/>
          </p:cNvSpPr>
          <p:nvPr/>
        </p:nvSpPr>
        <p:spPr bwMode="auto">
          <a:xfrm>
            <a:off x="2036763" y="2630488"/>
            <a:ext cx="15081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79" tIns="45190" rIns="90379" bIns="451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2187575" y="2706688"/>
            <a:ext cx="16605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79" tIns="45190" rIns="90379" bIns="451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chµo mµo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7872413" y="2852738"/>
            <a:ext cx="679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79" tIns="45190" rIns="90379" bIns="451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vÑt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6411913" y="3495675"/>
            <a:ext cx="1660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79" tIns="45190" rIns="90379" bIns="451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s¸o sËu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4221163" y="1898650"/>
            <a:ext cx="1660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79" tIns="45190" rIns="90379" bIns="451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®¹i bµng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811213" y="4183063"/>
            <a:ext cx="16589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79" tIns="45190" rIns="90379" bIns="451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chim sÎ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2470150" y="5975350"/>
            <a:ext cx="7540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79" tIns="45190" rIns="90379" bIns="451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cß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6611938" y="5995988"/>
            <a:ext cx="16605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379" tIns="45190" rIns="90379" bIns="451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có mÌo</a:t>
            </a:r>
          </a:p>
        </p:txBody>
      </p:sp>
      <p:sp>
        <p:nvSpPr>
          <p:cNvPr id="23563" name="AutoShape 22"/>
          <p:cNvSpPr>
            <a:spLocks noChangeArrowheads="1"/>
          </p:cNvSpPr>
          <p:nvPr/>
        </p:nvSpPr>
        <p:spPr bwMode="auto">
          <a:xfrm>
            <a:off x="841375" y="42863"/>
            <a:ext cx="7431088" cy="765175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Nói tên các loài chim trong những tranh sau:</a:t>
            </a:r>
          </a:p>
        </p:txBody>
      </p:sp>
      <p:sp>
        <p:nvSpPr>
          <p:cNvPr id="23564" name="Text Box 24"/>
          <p:cNvSpPr txBox="1">
            <a:spLocks noChangeArrowheads="1"/>
          </p:cNvSpPr>
          <p:nvPr/>
        </p:nvSpPr>
        <p:spPr bwMode="auto">
          <a:xfrm>
            <a:off x="119063" y="882650"/>
            <a:ext cx="8951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 bàng, cú mèo, chim sẻ, sáo sậu, cò,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mào, vẹt 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9925" y="60039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029176"/>
      </p:ext>
    </p:extLst>
  </p:cSld>
  <p:clrMapOvr>
    <a:masterClrMapping/>
  </p:clrMapOvr>
  <p:transition spd="slow" advTm="93958">
    <p:checker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8" grpId="0"/>
      <p:bldP spid="2060" grpId="0"/>
      <p:bldP spid="2061" grpId="0"/>
      <p:bldP spid="2063" grpId="0"/>
      <p:bldP spid="2064" grpId="0"/>
      <p:bldP spid="20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0"/>
          <p:cNvSpPr>
            <a:spLocks noChangeArrowheads="1"/>
          </p:cNvSpPr>
          <p:nvPr/>
        </p:nvSpPr>
        <p:spPr bwMode="auto">
          <a:xfrm>
            <a:off x="3597275" y="-20638"/>
            <a:ext cx="2146300" cy="914401"/>
          </a:xfrm>
          <a:prstGeom prst="flowChartAlternateProcess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mào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701675"/>
            <a:ext cx="2430462" cy="25447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719138"/>
            <a:ext cx="2590800" cy="2590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01675"/>
            <a:ext cx="2482850" cy="2590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973513"/>
            <a:ext cx="26670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929063"/>
            <a:ext cx="24828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3992563"/>
            <a:ext cx="24304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AutoShape 10"/>
          <p:cNvSpPr>
            <a:spLocks noChangeArrowheads="1"/>
          </p:cNvSpPr>
          <p:nvPr/>
        </p:nvSpPr>
        <p:spPr bwMode="auto">
          <a:xfrm>
            <a:off x="3344863" y="3246438"/>
            <a:ext cx="2657475" cy="815975"/>
          </a:xfrm>
          <a:prstGeom prst="flowChartAlternateProcess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032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sẻ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89925" y="60039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35820"/>
      </p:ext>
    </p:extLst>
  </p:cSld>
  <p:clrMapOvr>
    <a:masterClrMapping/>
  </p:clrMapOvr>
  <p:transition advTm="4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Co"/>
          <p:cNvPicPr>
            <a:picLocks noChangeAspect="1" noChangeArrowheads="1"/>
          </p:cNvPicPr>
          <p:nvPr/>
        </p:nvPicPr>
        <p:blipFill>
          <a:blip r:embed="rId6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944563"/>
            <a:ext cx="2533650" cy="2370137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AutoShape 10"/>
          <p:cNvSpPr>
            <a:spLocks noChangeArrowheads="1"/>
          </p:cNvSpPr>
          <p:nvPr/>
        </p:nvSpPr>
        <p:spPr bwMode="auto">
          <a:xfrm>
            <a:off x="3643313" y="142875"/>
            <a:ext cx="1600200" cy="6350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lIns="90379" tIns="45190" rIns="90379" bIns="45190" anchor="ctr"/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962025"/>
            <a:ext cx="2549525" cy="23923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3840163"/>
            <a:ext cx="3533775" cy="2438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2" descr="con-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982663"/>
            <a:ext cx="2676525" cy="2344737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31" name="Picture 31" descr="ho0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3867150"/>
            <a:ext cx="3713162" cy="23923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89925" y="60039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0"/>
          <p:cNvSpPr>
            <a:spLocks noChangeArrowheads="1"/>
          </p:cNvSpPr>
          <p:nvPr/>
        </p:nvSpPr>
        <p:spPr bwMode="auto">
          <a:xfrm>
            <a:off x="3773488" y="52388"/>
            <a:ext cx="2133600" cy="677862"/>
          </a:xfrm>
          <a:prstGeom prst="flowChartAlternateProcess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bàng</a:t>
            </a:r>
          </a:p>
        </p:txBody>
      </p:sp>
      <p:pic>
        <p:nvPicPr>
          <p:cNvPr id="2867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803275"/>
            <a:ext cx="2362200" cy="2317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795338"/>
            <a:ext cx="2492375" cy="2317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793750"/>
            <a:ext cx="2286000" cy="2319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967163"/>
            <a:ext cx="2590800" cy="23288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3994150"/>
            <a:ext cx="2422525" cy="23288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25" y="3994150"/>
            <a:ext cx="2352675" cy="23288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1" name="AutoShape 10"/>
          <p:cNvSpPr>
            <a:spLocks noChangeArrowheads="1"/>
          </p:cNvSpPr>
          <p:nvPr/>
        </p:nvSpPr>
        <p:spPr bwMode="auto">
          <a:xfrm>
            <a:off x="3832225" y="3124200"/>
            <a:ext cx="1608138" cy="815975"/>
          </a:xfrm>
          <a:prstGeom prst="flowChartAlternateProcess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379" tIns="45190" rIns="90379" bIns="45190" anchor="ctr"/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89925" y="60039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3622675"/>
            <a:ext cx="26511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571875"/>
            <a:ext cx="23971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3606800"/>
            <a:ext cx="25146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3700463" y="5957888"/>
            <a:ext cx="1584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.VnTime" panose="020B7200000000000000" pitchFamily="34" charset="0"/>
              </a:rPr>
              <a:t>    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1081088" y="5934075"/>
            <a:ext cx="16002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 cá</a:t>
            </a:r>
          </a:p>
        </p:txBody>
      </p:sp>
      <p:sp>
        <p:nvSpPr>
          <p:cNvPr id="34823" name="Text Box 22"/>
          <p:cNvSpPr txBox="1">
            <a:spLocks noChangeArrowheads="1"/>
          </p:cNvSpPr>
          <p:nvPr/>
        </p:nvSpPr>
        <p:spPr bwMode="auto">
          <a:xfrm>
            <a:off x="6705600" y="5999163"/>
            <a:ext cx="1582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kền kền</a:t>
            </a:r>
          </a:p>
        </p:txBody>
      </p:sp>
      <p:pic>
        <p:nvPicPr>
          <p:cNvPr id="34824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477838"/>
            <a:ext cx="23622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455613"/>
            <a:ext cx="271303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406400"/>
            <a:ext cx="2552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7" name="TextBox 3"/>
          <p:cNvSpPr txBox="1">
            <a:spLocks noChangeArrowheads="1"/>
          </p:cNvSpPr>
          <p:nvPr/>
        </p:nvSpPr>
        <p:spPr bwMode="auto">
          <a:xfrm>
            <a:off x="1081088" y="2938463"/>
            <a:ext cx="101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</a:rPr>
              <a:t>tu hú</a:t>
            </a:r>
          </a:p>
        </p:txBody>
      </p:sp>
      <p:sp>
        <p:nvSpPr>
          <p:cNvPr id="34828" name="TextBox 16"/>
          <p:cNvSpPr txBox="1">
            <a:spLocks noChangeArrowheads="1"/>
          </p:cNvSpPr>
          <p:nvPr/>
        </p:nvSpPr>
        <p:spPr bwMode="auto">
          <a:xfrm>
            <a:off x="6507163" y="2938463"/>
            <a:ext cx="1952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</a:rPr>
              <a:t>chích chòe</a:t>
            </a:r>
          </a:p>
        </p:txBody>
      </p:sp>
      <p:sp>
        <p:nvSpPr>
          <p:cNvPr id="34829" name="TextBox 17"/>
          <p:cNvSpPr txBox="1">
            <a:spLocks noChangeArrowheads="1"/>
          </p:cNvSpPr>
          <p:nvPr/>
        </p:nvSpPr>
        <p:spPr bwMode="auto">
          <a:xfrm>
            <a:off x="3763963" y="2994025"/>
            <a:ext cx="1768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</a:rPr>
              <a:t>chim ruồi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89925" y="60039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0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8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58_1190158354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586163"/>
            <a:ext cx="2478088" cy="21542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3808413" y="5784850"/>
            <a:ext cx="1582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032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đà điểu</a:t>
            </a:r>
          </a:p>
        </p:txBody>
      </p:sp>
      <p:sp>
        <p:nvSpPr>
          <p:cNvPr id="32772" name="Text Box 10"/>
          <p:cNvSpPr txBox="1">
            <a:spLocks noChangeArrowheads="1"/>
          </p:cNvSpPr>
          <p:nvPr/>
        </p:nvSpPr>
        <p:spPr bwMode="auto">
          <a:xfrm>
            <a:off x="800100" y="2747963"/>
            <a:ext cx="20367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032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yến</a:t>
            </a:r>
          </a:p>
        </p:txBody>
      </p:sp>
      <p:sp>
        <p:nvSpPr>
          <p:cNvPr id="32773" name="Text Box 11"/>
          <p:cNvSpPr txBox="1">
            <a:spLocks noChangeArrowheads="1"/>
          </p:cNvSpPr>
          <p:nvPr/>
        </p:nvSpPr>
        <p:spPr bwMode="auto">
          <a:xfrm>
            <a:off x="3803650" y="2778125"/>
            <a:ext cx="193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032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én</a:t>
            </a:r>
          </a:p>
        </p:txBody>
      </p:sp>
      <p:pic>
        <p:nvPicPr>
          <p:cNvPr id="32774" name="Picture 15" descr="vang 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623888"/>
            <a:ext cx="2449512" cy="21732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17" descr="bo no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611563"/>
            <a:ext cx="2544763" cy="20589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18" descr="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623888"/>
            <a:ext cx="2478088" cy="21732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19" descr="yế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641350"/>
            <a:ext cx="2544763" cy="21717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Text Box 20"/>
          <p:cNvSpPr txBox="1">
            <a:spLocks noChangeArrowheads="1"/>
          </p:cNvSpPr>
          <p:nvPr/>
        </p:nvSpPr>
        <p:spPr bwMode="auto">
          <a:xfrm>
            <a:off x="912813" y="5756275"/>
            <a:ext cx="1735137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032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 nông</a:t>
            </a:r>
          </a:p>
        </p:txBody>
      </p:sp>
      <p:sp>
        <p:nvSpPr>
          <p:cNvPr id="32779" name="Text Box 21"/>
          <p:cNvSpPr txBox="1">
            <a:spLocks noChangeArrowheads="1"/>
          </p:cNvSpPr>
          <p:nvPr/>
        </p:nvSpPr>
        <p:spPr bwMode="auto">
          <a:xfrm>
            <a:off x="6627813" y="2868613"/>
            <a:ext cx="181133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03288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 anh</a:t>
            </a:r>
          </a:p>
        </p:txBody>
      </p:sp>
      <p:pic>
        <p:nvPicPr>
          <p:cNvPr id="32780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3529013"/>
            <a:ext cx="2430462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TextBox 2"/>
          <p:cNvSpPr txBox="1">
            <a:spLocks noChangeArrowheads="1"/>
          </p:cNvSpPr>
          <p:nvPr/>
        </p:nvSpPr>
        <p:spPr bwMode="auto">
          <a:xfrm>
            <a:off x="6659563" y="5815013"/>
            <a:ext cx="1941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sâu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89925" y="6003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55388"/>
      </p:ext>
    </p:extLst>
  </p:cSld>
  <p:clrMapOvr>
    <a:masterClrMapping/>
  </p:clrMapOvr>
  <p:transition spd="slow" advTm="9354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7"/>
          <p:cNvSpPr txBox="1">
            <a:spLocks noChangeArrowheads="1"/>
          </p:cNvSpPr>
          <p:nvPr/>
        </p:nvSpPr>
        <p:spPr bwMode="auto">
          <a:xfrm>
            <a:off x="639763" y="244475"/>
            <a:ext cx="85979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032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 2</a:t>
            </a:r>
            <a:r>
              <a:rPr kumimoji="0" lang="vi-VN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Hãy chọn tên loài chim thích hợp với mỗi chỗ trống dưới đây</a:t>
            </a:r>
            <a:r>
              <a:rPr kumimoji="0" lang="vi-V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891" name="Text Box 30"/>
          <p:cNvSpPr txBox="1">
            <a:spLocks noChangeArrowheads="1"/>
          </p:cNvSpPr>
          <p:nvPr/>
        </p:nvSpPr>
        <p:spPr bwMode="auto">
          <a:xfrm>
            <a:off x="355600" y="1858963"/>
            <a:ext cx="3806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032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a. Đen như ...</a:t>
            </a: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2" name="Text Box 31"/>
          <p:cNvSpPr txBox="1">
            <a:spLocks noChangeArrowheads="1"/>
          </p:cNvSpPr>
          <p:nvPr/>
        </p:nvSpPr>
        <p:spPr bwMode="auto">
          <a:xfrm>
            <a:off x="355600" y="2706688"/>
            <a:ext cx="2855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032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b. Hôi như ...</a:t>
            </a: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3" name="Text Box 32"/>
          <p:cNvSpPr txBox="1">
            <a:spLocks noChangeArrowheads="1"/>
          </p:cNvSpPr>
          <p:nvPr/>
        </p:nvSpPr>
        <p:spPr bwMode="auto">
          <a:xfrm>
            <a:off x="355600" y="3503613"/>
            <a:ext cx="3446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032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c. Nhanh như ...</a:t>
            </a: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4" name="Text Box 33"/>
          <p:cNvSpPr txBox="1">
            <a:spLocks noChangeArrowheads="1"/>
          </p:cNvSpPr>
          <p:nvPr/>
        </p:nvSpPr>
        <p:spPr bwMode="auto">
          <a:xfrm>
            <a:off x="349250" y="4327525"/>
            <a:ext cx="324326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032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d. Nói như …</a:t>
            </a: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5" name="Text Box 34"/>
          <p:cNvSpPr txBox="1">
            <a:spLocks noChangeArrowheads="1"/>
          </p:cNvSpPr>
          <p:nvPr/>
        </p:nvSpPr>
        <p:spPr bwMode="auto">
          <a:xfrm>
            <a:off x="371475" y="5103813"/>
            <a:ext cx="3092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032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e. Hót như ...</a:t>
            </a:r>
            <a:endParaRPr kumimoji="0" lang="en-US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0" descr="khướ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1982788"/>
            <a:ext cx="3851275" cy="34528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post-31967-0-68167100-132454537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1976438"/>
            <a:ext cx="3829050" cy="35147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5" descr="Cu me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6516" r="20052" b="6607"/>
          <a:stretch>
            <a:fillRect/>
          </a:stretch>
        </p:blipFill>
        <p:spPr bwMode="auto">
          <a:xfrm>
            <a:off x="4141788" y="2074863"/>
            <a:ext cx="3805237" cy="34528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1935163"/>
            <a:ext cx="3743325" cy="34480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541588" y="1865313"/>
            <a:ext cx="8350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032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quạ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433638" y="2692400"/>
            <a:ext cx="5889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032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cú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027363" y="3521075"/>
            <a:ext cx="70008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032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cắt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376488" y="4311650"/>
            <a:ext cx="7016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032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vẹt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409825" y="5118100"/>
            <a:ext cx="132873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032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khướu</a:t>
            </a:r>
          </a:p>
        </p:txBody>
      </p:sp>
      <p:pic>
        <p:nvPicPr>
          <p:cNvPr id="30" name="Picture 4" descr="quạ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1927225"/>
            <a:ext cx="3870325" cy="35067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817688" y="1173163"/>
            <a:ext cx="45085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79" tIns="45190" rIns="90379" bIns="45190">
            <a:spAutoFit/>
          </a:bodyPr>
          <a:lstStyle>
            <a:lvl1pPr defTabSz="903288">
              <a:spcBef>
                <a:spcPct val="20000"/>
              </a:spcBef>
              <a:buChar char="•"/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3288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3288">
              <a:spcBef>
                <a:spcPct val="20000"/>
              </a:spcBef>
              <a:buChar char="•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3288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3288">
              <a:spcBef>
                <a:spcPct val="20000"/>
              </a:spcBef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32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032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(vẹt, quạ, khướu, cú, cắt)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89925" y="60039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26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48"/>
    </mc:Choice>
    <mc:Fallback>
      <p:transition spd="slow" advTm="194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890" grpId="0"/>
      <p:bldP spid="37891" grpId="0"/>
      <p:bldP spid="37892" grpId="0"/>
      <p:bldP spid="37893" grpId="0"/>
      <p:bldP spid="37894" grpId="0"/>
      <p:bldP spid="37895" grpId="0"/>
      <p:bldP spid="25" grpId="0"/>
      <p:bldP spid="26" grpId="0"/>
      <p:bldP spid="27" grpId="0"/>
      <p:bldP spid="28" grpId="0"/>
      <p:bldP spid="29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3.5|6.2|5.6|6.4|4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0.3|11.4|1.9|1.2|1|1.6|14|2|8.8|3.6|2.8|3.6|1.5|1.9|10|4.5|3|9.3|1.4|1.6|1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4|64.7|25.9|9.1|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1|12.9|16.9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Custom 61">
      <a:dk1>
        <a:srgbClr val="000000"/>
      </a:dk1>
      <a:lt1>
        <a:srgbClr val="FFFFFF"/>
      </a:lt1>
      <a:dk2>
        <a:srgbClr val="941847"/>
      </a:dk2>
      <a:lt2>
        <a:srgbClr val="E6A2B1"/>
      </a:lt2>
      <a:accent1>
        <a:srgbClr val="EAD958"/>
      </a:accent1>
      <a:accent2>
        <a:srgbClr val="FDB463"/>
      </a:accent2>
      <a:accent3>
        <a:srgbClr val="29A8E7"/>
      </a:accent3>
      <a:accent4>
        <a:srgbClr val="4EC27A"/>
      </a:accent4>
      <a:accent5>
        <a:srgbClr val="B372E4"/>
      </a:accent5>
      <a:accent6>
        <a:srgbClr val="E4675A"/>
      </a:accent6>
      <a:hlink>
        <a:srgbClr val="F88C8C"/>
      </a:hlink>
      <a:folHlink>
        <a:srgbClr val="A9D854"/>
      </a:folHlink>
    </a:clrScheme>
    <a:fontScheme name="Default Design">
      <a:majorFont>
        <a:latin typeface="Trebuchet MS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941847"/>
        </a:dk2>
        <a:lt2>
          <a:srgbClr val="E6A2B1"/>
        </a:lt2>
        <a:accent1>
          <a:srgbClr val="EAD958"/>
        </a:accent1>
        <a:accent2>
          <a:srgbClr val="FDB463"/>
        </a:accent2>
        <a:accent3>
          <a:srgbClr val="FFFFFF"/>
        </a:accent3>
        <a:accent4>
          <a:srgbClr val="000000"/>
        </a:accent4>
        <a:accent5>
          <a:srgbClr val="F3E9B4"/>
        </a:accent5>
        <a:accent6>
          <a:srgbClr val="E5A359"/>
        </a:accent6>
        <a:hlink>
          <a:srgbClr val="F88C8C"/>
        </a:hlink>
        <a:folHlink>
          <a:srgbClr val="A9D8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182494"/>
        </a:dk2>
        <a:lt2>
          <a:srgbClr val="92BDF2"/>
        </a:lt2>
        <a:accent1>
          <a:srgbClr val="8ADABC"/>
        </a:accent1>
        <a:accent2>
          <a:srgbClr val="B3A3EF"/>
        </a:accent2>
        <a:accent3>
          <a:srgbClr val="FFFFFF"/>
        </a:accent3>
        <a:accent4>
          <a:srgbClr val="000000"/>
        </a:accent4>
        <a:accent5>
          <a:srgbClr val="C4EADA"/>
        </a:accent5>
        <a:accent6>
          <a:srgbClr val="A293D9"/>
        </a:accent6>
        <a:hlink>
          <a:srgbClr val="8FA6F1"/>
        </a:hlink>
        <a:folHlink>
          <a:srgbClr val="F397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268646"/>
        </a:dk2>
        <a:lt2>
          <a:srgbClr val="BD86E6"/>
        </a:lt2>
        <a:accent1>
          <a:srgbClr val="82B0DA"/>
        </a:accent1>
        <a:accent2>
          <a:srgbClr val="E78D8D"/>
        </a:accent2>
        <a:accent3>
          <a:srgbClr val="FFFFFF"/>
        </a:accent3>
        <a:accent4>
          <a:srgbClr val="000000"/>
        </a:accent4>
        <a:accent5>
          <a:srgbClr val="C1D4EA"/>
        </a:accent5>
        <a:accent6>
          <a:srgbClr val="D17F7F"/>
        </a:accent6>
        <a:hlink>
          <a:srgbClr val="7CCE84"/>
        </a:hlink>
        <a:folHlink>
          <a:srgbClr val="B597F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Custom 61">
      <a:dk1>
        <a:srgbClr val="000000"/>
      </a:dk1>
      <a:lt1>
        <a:srgbClr val="FFFFFF"/>
      </a:lt1>
      <a:dk2>
        <a:srgbClr val="941847"/>
      </a:dk2>
      <a:lt2>
        <a:srgbClr val="E6A2B1"/>
      </a:lt2>
      <a:accent1>
        <a:srgbClr val="EAD958"/>
      </a:accent1>
      <a:accent2>
        <a:srgbClr val="FDB463"/>
      </a:accent2>
      <a:accent3>
        <a:srgbClr val="29A8E7"/>
      </a:accent3>
      <a:accent4>
        <a:srgbClr val="4EC27A"/>
      </a:accent4>
      <a:accent5>
        <a:srgbClr val="B372E4"/>
      </a:accent5>
      <a:accent6>
        <a:srgbClr val="E4675A"/>
      </a:accent6>
      <a:hlink>
        <a:srgbClr val="F88C8C"/>
      </a:hlink>
      <a:folHlink>
        <a:srgbClr val="A9D854"/>
      </a:folHlink>
    </a:clrScheme>
    <a:fontScheme name="Default Design">
      <a:majorFont>
        <a:latin typeface="Trebuchet MS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941847"/>
        </a:dk2>
        <a:lt2>
          <a:srgbClr val="E6A2B1"/>
        </a:lt2>
        <a:accent1>
          <a:srgbClr val="EAD958"/>
        </a:accent1>
        <a:accent2>
          <a:srgbClr val="FDB463"/>
        </a:accent2>
        <a:accent3>
          <a:srgbClr val="FFFFFF"/>
        </a:accent3>
        <a:accent4>
          <a:srgbClr val="000000"/>
        </a:accent4>
        <a:accent5>
          <a:srgbClr val="F3E9B4"/>
        </a:accent5>
        <a:accent6>
          <a:srgbClr val="E5A359"/>
        </a:accent6>
        <a:hlink>
          <a:srgbClr val="F88C8C"/>
        </a:hlink>
        <a:folHlink>
          <a:srgbClr val="A9D8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182494"/>
        </a:dk2>
        <a:lt2>
          <a:srgbClr val="92BDF2"/>
        </a:lt2>
        <a:accent1>
          <a:srgbClr val="8ADABC"/>
        </a:accent1>
        <a:accent2>
          <a:srgbClr val="B3A3EF"/>
        </a:accent2>
        <a:accent3>
          <a:srgbClr val="FFFFFF"/>
        </a:accent3>
        <a:accent4>
          <a:srgbClr val="000000"/>
        </a:accent4>
        <a:accent5>
          <a:srgbClr val="C4EADA"/>
        </a:accent5>
        <a:accent6>
          <a:srgbClr val="A293D9"/>
        </a:accent6>
        <a:hlink>
          <a:srgbClr val="8FA6F1"/>
        </a:hlink>
        <a:folHlink>
          <a:srgbClr val="F397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268646"/>
        </a:dk2>
        <a:lt2>
          <a:srgbClr val="BD86E6"/>
        </a:lt2>
        <a:accent1>
          <a:srgbClr val="82B0DA"/>
        </a:accent1>
        <a:accent2>
          <a:srgbClr val="E78D8D"/>
        </a:accent2>
        <a:accent3>
          <a:srgbClr val="FFFFFF"/>
        </a:accent3>
        <a:accent4>
          <a:srgbClr val="000000"/>
        </a:accent4>
        <a:accent5>
          <a:srgbClr val="C1D4EA"/>
        </a:accent5>
        <a:accent6>
          <a:srgbClr val="D17F7F"/>
        </a:accent6>
        <a:hlink>
          <a:srgbClr val="7CCE84"/>
        </a:hlink>
        <a:folHlink>
          <a:srgbClr val="B597F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Custom 61">
      <a:dk1>
        <a:srgbClr val="000000"/>
      </a:dk1>
      <a:lt1>
        <a:srgbClr val="FFFFFF"/>
      </a:lt1>
      <a:dk2>
        <a:srgbClr val="941847"/>
      </a:dk2>
      <a:lt2>
        <a:srgbClr val="E6A2B1"/>
      </a:lt2>
      <a:accent1>
        <a:srgbClr val="EAD958"/>
      </a:accent1>
      <a:accent2>
        <a:srgbClr val="FDB463"/>
      </a:accent2>
      <a:accent3>
        <a:srgbClr val="29A8E7"/>
      </a:accent3>
      <a:accent4>
        <a:srgbClr val="4EC27A"/>
      </a:accent4>
      <a:accent5>
        <a:srgbClr val="B372E4"/>
      </a:accent5>
      <a:accent6>
        <a:srgbClr val="E4675A"/>
      </a:accent6>
      <a:hlink>
        <a:srgbClr val="F88C8C"/>
      </a:hlink>
      <a:folHlink>
        <a:srgbClr val="A9D854"/>
      </a:folHlink>
    </a:clrScheme>
    <a:fontScheme name="Default Design">
      <a:majorFont>
        <a:latin typeface="Trebuchet MS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941847"/>
        </a:dk2>
        <a:lt2>
          <a:srgbClr val="E6A2B1"/>
        </a:lt2>
        <a:accent1>
          <a:srgbClr val="EAD958"/>
        </a:accent1>
        <a:accent2>
          <a:srgbClr val="FDB463"/>
        </a:accent2>
        <a:accent3>
          <a:srgbClr val="FFFFFF"/>
        </a:accent3>
        <a:accent4>
          <a:srgbClr val="000000"/>
        </a:accent4>
        <a:accent5>
          <a:srgbClr val="F3E9B4"/>
        </a:accent5>
        <a:accent6>
          <a:srgbClr val="E5A359"/>
        </a:accent6>
        <a:hlink>
          <a:srgbClr val="F88C8C"/>
        </a:hlink>
        <a:folHlink>
          <a:srgbClr val="A9D8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182494"/>
        </a:dk2>
        <a:lt2>
          <a:srgbClr val="92BDF2"/>
        </a:lt2>
        <a:accent1>
          <a:srgbClr val="8ADABC"/>
        </a:accent1>
        <a:accent2>
          <a:srgbClr val="B3A3EF"/>
        </a:accent2>
        <a:accent3>
          <a:srgbClr val="FFFFFF"/>
        </a:accent3>
        <a:accent4>
          <a:srgbClr val="000000"/>
        </a:accent4>
        <a:accent5>
          <a:srgbClr val="C4EADA"/>
        </a:accent5>
        <a:accent6>
          <a:srgbClr val="A293D9"/>
        </a:accent6>
        <a:hlink>
          <a:srgbClr val="8FA6F1"/>
        </a:hlink>
        <a:folHlink>
          <a:srgbClr val="F397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268646"/>
        </a:dk2>
        <a:lt2>
          <a:srgbClr val="BD86E6"/>
        </a:lt2>
        <a:accent1>
          <a:srgbClr val="82B0DA"/>
        </a:accent1>
        <a:accent2>
          <a:srgbClr val="E78D8D"/>
        </a:accent2>
        <a:accent3>
          <a:srgbClr val="FFFFFF"/>
        </a:accent3>
        <a:accent4>
          <a:srgbClr val="000000"/>
        </a:accent4>
        <a:accent5>
          <a:srgbClr val="C1D4EA"/>
        </a:accent5>
        <a:accent6>
          <a:srgbClr val="D17F7F"/>
        </a:accent6>
        <a:hlink>
          <a:srgbClr val="7CCE84"/>
        </a:hlink>
        <a:folHlink>
          <a:srgbClr val="B597F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3238</TotalTime>
  <Words>369</Words>
  <Application>Microsoft Office PowerPoint</Application>
  <PresentationFormat>Custom</PresentationFormat>
  <Paragraphs>71</Paragraphs>
  <Slides>12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.VnArial</vt:lpstr>
      <vt:lpstr>.VnTime</vt:lpstr>
      <vt:lpstr>Arial</vt:lpstr>
      <vt:lpstr>Calibri</vt:lpstr>
      <vt:lpstr>Times New Roman</vt:lpstr>
      <vt:lpstr>Trebuchet MS</vt:lpstr>
      <vt:lpstr>Default Design</vt:lpstr>
      <vt:lpstr>1_Default Design</vt:lpstr>
      <vt:lpstr>2_Default Design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</vt:lpstr>
      <vt:lpstr>PowerPoint Presentation</vt:lpstr>
    </vt:vector>
  </TitlesOfParts>
  <Company>- PTN 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Nguyen Thi Sau</dc:title>
  <dc:creator>Nguyen Thi Sau</dc:creator>
  <cp:lastModifiedBy>Admin</cp:lastModifiedBy>
  <cp:revision>213</cp:revision>
  <dcterms:created xsi:type="dcterms:W3CDTF">2010-01-25T01:53:23Z</dcterms:created>
  <dcterms:modified xsi:type="dcterms:W3CDTF">2020-04-15T15:16:54Z</dcterms:modified>
</cp:coreProperties>
</file>