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  <p:sldMasterId id="2147483734" r:id="rId5"/>
  </p:sldMasterIdLst>
  <p:notesMasterIdLst>
    <p:notesMasterId r:id="rId14"/>
  </p:notesMasterIdLst>
  <p:sldIdLst>
    <p:sldId id="257" r:id="rId6"/>
    <p:sldId id="474" r:id="rId7"/>
    <p:sldId id="310" r:id="rId8"/>
    <p:sldId id="482" r:id="rId9"/>
    <p:sldId id="481" r:id="rId10"/>
    <p:sldId id="483" r:id="rId11"/>
    <p:sldId id="267" r:id="rId12"/>
    <p:sldId id="47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/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31" y="1933575"/>
            <a:ext cx="8953500" cy="1495425"/>
          </a:xfrm>
          <a:prstGeom prst="rect">
            <a:avLst/>
          </a:prstGeom>
        </p:spPr>
      </p:pic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17651466-5006-4891-942E-14441C57F77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Nghe –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ECE3-26DE-40F3-BEE9-A533CDEC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DEE915-87DB-4B46-9A51-43AEC036B7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sp>
        <p:nvSpPr>
          <p:cNvPr id="8" name="2">
            <a:extLst>
              <a:ext uri="{FF2B5EF4-FFF2-40B4-BE49-F238E27FC236}">
                <a16:creationId xmlns:a16="http://schemas.microsoft.com/office/drawing/2014/main" id="{38AC8826-0096-4024-921D-F77B8AAF75A0}"/>
              </a:ext>
            </a:extLst>
          </p:cNvPr>
          <p:cNvSpPr/>
          <p:nvPr/>
        </p:nvSpPr>
        <p:spPr>
          <a:xfrm>
            <a:off x="733645" y="1499302"/>
            <a:ext cx="10159683" cy="4933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90F1B-688D-4EF1-911C-F8FA7069765C}"/>
              </a:ext>
            </a:extLst>
          </p:cNvPr>
          <p:cNvSpPr txBox="1"/>
          <p:nvPr/>
        </p:nvSpPr>
        <p:spPr>
          <a:xfrm>
            <a:off x="4006702" y="1300366"/>
            <a:ext cx="4178595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</p:txBody>
      </p:sp>
      <p:pic>
        <p:nvPicPr>
          <p:cNvPr id="10" name="Content Placeholder 20" descr="logo">
            <a:extLst>
              <a:ext uri="{FF2B5EF4-FFF2-40B4-BE49-F238E27FC236}">
                <a16:creationId xmlns:a16="http://schemas.microsoft.com/office/drawing/2014/main" id="{DFE86528-4792-48F5-BD04-440432A98A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1431" y="5505683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Tìm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chữ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thiếu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bảng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b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</a:b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thuộc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tên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chữ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cái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F1869-70EE-4668-B17B-6ECF8D18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47" y="1956391"/>
            <a:ext cx="8410353" cy="4183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C0F644-ACF1-4287-9539-A47AFEBEDC91}"/>
              </a:ext>
            </a:extLst>
          </p:cNvPr>
          <p:cNvSpPr txBox="1"/>
          <p:nvPr/>
        </p:nvSpPr>
        <p:spPr>
          <a:xfrm>
            <a:off x="3540640" y="4244921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4E077-E2B7-4352-A0D8-657B3750624D}"/>
              </a:ext>
            </a:extLst>
          </p:cNvPr>
          <p:cNvSpPr txBox="1"/>
          <p:nvPr/>
        </p:nvSpPr>
        <p:spPr>
          <a:xfrm>
            <a:off x="3540641" y="5564740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45DF7-A88B-40B1-B379-8090F0C294B0}"/>
              </a:ext>
            </a:extLst>
          </p:cNvPr>
          <p:cNvSpPr txBox="1"/>
          <p:nvPr/>
        </p:nvSpPr>
        <p:spPr>
          <a:xfrm>
            <a:off x="7570381" y="2967335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1AFE9-12BB-4BE3-9BEA-E4A2DF59506A}"/>
              </a:ext>
            </a:extLst>
          </p:cNvPr>
          <p:cNvSpPr txBox="1"/>
          <p:nvPr/>
        </p:nvSpPr>
        <p:spPr>
          <a:xfrm>
            <a:off x="7644809" y="4209111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C7EAA6-19F6-4F02-A36D-29FEA5064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964" y="681037"/>
            <a:ext cx="7761766" cy="160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C9D436-5889-4FEA-AFB3-685E757D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964" y="3214133"/>
            <a:ext cx="1148315" cy="1145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E4192-E49F-4594-9C57-767A67567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066" y="3214132"/>
            <a:ext cx="1148315" cy="1060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799BC1-7F2A-4629-A1D5-B1C50936F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168" y="3214133"/>
            <a:ext cx="992372" cy="10601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C68BB4-8C1F-49CB-8B54-556122D90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462" y="3214132"/>
            <a:ext cx="1148315" cy="10601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F5C4A3-C593-4691-81CF-7822D58BB6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6699" y="3214132"/>
            <a:ext cx="979302" cy="9301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B2BCFC-DD08-408B-A609-8451370187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2353" y="3149118"/>
            <a:ext cx="1297048" cy="1060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474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470&quot;/&gt;&lt;/object&gt;&lt;object type=&quot;3&quot; unique_id=&quot;10009&quot;&gt;&lt;property id=&quot;20148&quot; value=&quot;5&quot;/&gt;&lt;property id=&quot;20300&quot; value=&quot;Slide 6&quot;/&gt;&lt;property id=&quot;20307&quot; value=&quot;473&quot;/&gt;&lt;/object&gt;&lt;object type=&quot;3&quot; unique_id=&quot;10010&quot;&gt;&lt;property id=&quot;20148&quot; value=&quot;5&quot;/&gt;&lt;property id=&quot;20300&quot; value=&quot;Slide 7&quot;/&gt;&lt;property id=&quot;20307&quot; value=&quot;471&quot;/&gt;&lt;/object&gt;&lt;object type=&quot;3&quot; unique_id=&quot;10011&quot;&gt;&lt;property id=&quot;20148&quot; value=&quot;5&quot;/&gt;&lt;property id=&quot;20300&quot; value=&quot;Slide 8&quot;/&gt;&lt;property id=&quot;20307&quot; value=&quot;310&quot;/&gt;&lt;/object&gt;&lt;object type=&quot;3&quot; unique_id=&quot;10012&quot;&gt;&lt;property id=&quot;20148&quot; value=&quot;5&quot;/&gt;&lt;property id=&quot;20300&quot; value=&quot;Slide 9&quot;/&gt;&lt;property id=&quot;20307&quot; value=&quot;485&quot;/&gt;&lt;/object&gt;&lt;object type=&quot;3&quot; unique_id=&quot;10013&quot;&gt;&lt;property id=&quot;20148&quot; value=&quot;5&quot;/&gt;&lt;property id=&quot;20300&quot; value=&quot;Slide 10&quot;/&gt;&lt;property id=&quot;20307&quot; value=&quot;467&quot;/&gt;&lt;/object&gt;&lt;object type=&quot;3&quot; unique_id=&quot;10014&quot;&gt;&lt;property id=&quot;20148&quot; value=&quot;5&quot;/&gt;&lt;property id=&quot;20300&quot; value=&quot;Slide 11&quot;/&gt;&lt;property id=&quot;20307&quot; value=&quot;260&quot;/&gt;&lt;/object&gt;&lt;object type=&quot;3&quot; unique_id=&quot;10015&quot;&gt;&lt;property id=&quot;20148&quot; value=&quot;5&quot;/&gt;&lt;property id=&quot;20300&quot; value=&quot;Slide 12&quot;/&gt;&lt;property id=&quot;20307&quot; value=&quot;477&quot;/&gt;&lt;/object&gt;&lt;object type=&quot;3&quot; unique_id=&quot;10016&quot;&gt;&lt;property id=&quot;20148&quot; value=&quot;5&quot;/&gt;&lt;property id=&quot;20300&quot; value=&quot;Slide 13&quot;/&gt;&lt;property id=&quot;20307&quot; value=&quot;468&quot;/&gt;&lt;/object&gt;&lt;object type=&quot;3&quot; unique_id=&quot;10017&quot;&gt;&lt;property id=&quot;20148&quot; value=&quot;5&quot;/&gt;&lt;property id=&quot;20300&quot; value=&quot;Slide 14&quot;/&gt;&lt;property id=&quot;20307&quot; value=&quot;478&quot;/&gt;&lt;/object&gt;&lt;object type=&quot;3&quot; unique_id=&quot;10018&quot;&gt;&lt;property id=&quot;20148&quot; value=&quot;5&quot;/&gt;&lt;property id=&quot;20300&quot; value=&quot;Slide 15&quot;/&gt;&lt;property id=&quot;20307&quot; value=&quot;479&quot;/&gt;&lt;/object&gt;&lt;object type=&quot;3&quot; unique_id=&quot;10019&quot;&gt;&lt;property id=&quot;20148&quot; value=&quot;5&quot;/&gt;&lt;property id=&quot;20300&quot; value=&quot;Slide 16&quot;/&gt;&lt;property id=&quot;20307&quot; value=&quot;340&quot;/&gt;&lt;/object&gt;&lt;object type=&quot;3&quot; unique_id=&quot;10020&quot;&gt;&lt;property id=&quot;20148&quot; value=&quot;5&quot;/&gt;&lt;property id=&quot;20300&quot; value=&quot;Slide 17&quot;/&gt;&lt;property id=&quot;20307&quot; value=&quot;480&quot;/&gt;&lt;/object&gt;&lt;object type=&quot;3&quot; unique_id=&quot;10021&quot;&gt;&lt;property id=&quot;20148&quot; value=&quot;5&quot;/&gt;&lt;property id=&quot;20300&quot; value=&quot;Slide 18&quot;/&gt;&lt;property id=&quot;20307&quot; value=&quot;482&quot;/&gt;&lt;/object&gt;&lt;object type=&quot;3&quot; unique_id=&quot;10022&quot;&gt;&lt;property id=&quot;20148&quot; value=&quot;5&quot;/&gt;&lt;property id=&quot;20300&quot; value=&quot;Slide 19 - &amp;quot;1. Nghe – viết: Ngày hôm qua đâu rồi (2 khổ cuối)&amp;quot;&quot;/&gt;&lt;property id=&quot;20307&quot; value=&quot;481&quot;/&gt;&lt;/object&gt;&lt;object type=&quot;3&quot; unique_id=&quot;10023&quot;&gt;&lt;property id=&quot;20148&quot; value=&quot;5&quot;/&gt;&lt;property id=&quot;20300&quot; value=&quot;Slide 20 - &amp;quot;2. Tìm những chữ cái còn thiếu trong bảng.&amp;#x0D;&amp;#x0A; Học thuộc tên các chữ cái&amp;quot;&quot;/&gt;&lt;property id=&quot;20307&quot; value=&quot;483&quot;/&gt;&lt;/object&gt;&lt;object type=&quot;3&quot; unique_id=&quot;10024&quot;&gt;&lt;property id=&quot;20148&quot; value=&quot;5&quot;/&gt;&lt;property id=&quot;20300&quot; value=&quot;Slide 21&quot;/&gt;&lt;property id=&quot;20307&quot; value=&quot;267&quot;/&gt;&lt;/object&gt;&lt;object type=&quot;3&quot; unique_id=&quot;10025&quot;&gt;&lt;property id=&quot;20148&quot; value=&quot;5&quot;/&gt;&lt;property id=&quot;20300&quot; value=&quot;Slide 22&quot;/&gt;&lt;property id=&quot;20307&quot; value=&quot;486&quot;/&gt;&lt;/object&gt;&lt;object type=&quot;3&quot; unique_id=&quot;10026&quot;&gt;&lt;property id=&quot;20148&quot; value=&quot;5&quot;/&gt;&lt;property id=&quot;20300&quot; value=&quot;Slide 23&quot;/&gt;&lt;property id=&quot;20307&quot; value=&quot;487&quot;/&gt;&lt;/object&gt;&lt;object type=&quot;3&quot; unique_id=&quot;10027&quot;&gt;&lt;property id=&quot;20148&quot; value=&quot;5&quot;/&gt;&lt;property id=&quot;20300&quot; value=&quot;Slide 24&quot;/&gt;&lt;property id=&quot;20307&quot; value=&quot;488&quot;/&gt;&lt;/object&gt;&lt;object type=&quot;3&quot; unique_id=&quot;10028&quot;&gt;&lt;property id=&quot;20148&quot; value=&quot;5&quot;/&gt;&lt;property id=&quot;20300&quot; value=&quot;Slide 25&quot;/&gt;&lt;property id=&quot;20307&quot; value=&quot;489&quot;/&gt;&lt;/object&gt;&lt;object type=&quot;3&quot; unique_id=&quot;10029&quot;&gt;&lt;property id=&quot;20148&quot; value=&quot;5&quot;/&gt;&lt;property id=&quot;20300&quot; value=&quot;Slide 26&quot;/&gt;&lt;property id=&quot;20307&quot; value=&quot;490&quot;/&gt;&lt;/object&gt;&lt;object type=&quot;3&quot; unique_id=&quot;10030&quot;&gt;&lt;property id=&quot;20148&quot; value=&quot;5&quot;/&gt;&lt;property id=&quot;20300&quot; value=&quot;Slide 27&quot;/&gt;&lt;property id=&quot;20307&quot; value=&quot;491&quot;/&gt;&lt;/object&gt;&lt;object type=&quot;3&quot; unique_id=&quot;10031&quot;&gt;&lt;property id=&quot;20148&quot; value=&quot;5&quot;/&gt;&lt;property id=&quot;20300&quot; value=&quot;Slide 28&quot;/&gt;&lt;property id=&quot;20307&quot; value=&quot;492&quot;/&gt;&lt;/object&gt;&lt;object type=&quot;3&quot; unique_id=&quot;10032&quot;&gt;&lt;property id=&quot;20148&quot; value=&quot;5&quot;/&gt;&lt;property id=&quot;20300&quot; value=&quot;Slide 29&quot;/&gt;&lt;property id=&quot;20307&quot; value=&quot;494&quot;/&gt;&lt;/object&gt;&lt;object type=&quot;3&quot; unique_id=&quot;10033&quot;&gt;&lt;property id=&quot;20148&quot; value=&quot;5&quot;/&gt;&lt;property id=&quot;20300&quot; value=&quot;Slide 30&quot;/&gt;&lt;property id=&quot;20307&quot; value=&quot;493&quot;/&gt;&lt;/object&gt;&lt;object type=&quot;3&quot; unique_id=&quot;10034&quot;&gt;&lt;property id=&quot;20148&quot; value=&quot;5&quot;/&gt;&lt;property id=&quot;20300&quot; value=&quot;Slide 31&quot;/&gt;&lt;property id=&quot;20307&quot; value=&quot;495&quot;/&gt;&lt;/object&gt;&lt;object type=&quot;3&quot; unique_id=&quot;10035&quot;&gt;&lt;property id=&quot;20148&quot; value=&quot;5&quot;/&gt;&lt;property id=&quot;20300&quot; value=&quot;Slide 32&quot;/&gt;&lt;property id=&quot;20307&quot; value=&quot;4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134</Words>
  <Application>Microsoft Office PowerPoint</Application>
  <PresentationFormat>Widescreen</PresentationFormat>
  <Paragraphs>29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Montserrat Medium</vt:lpstr>
      <vt:lpstr>1_Office Theme</vt:lpstr>
      <vt:lpstr>Office Theme</vt:lpstr>
      <vt:lpstr>Default Design</vt:lpstr>
      <vt:lpstr>3_Office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1. Nghe – viết: Ngày hôm qua đâu rồi (2 khổ cuối)</vt:lpstr>
      <vt:lpstr>2. Tìm những chữ cái còn thiếu trong bảng.  Học thuộc tên các chữ cái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duong thai</cp:lastModifiedBy>
  <cp:revision>18</cp:revision>
  <dcterms:created xsi:type="dcterms:W3CDTF">2021-05-21T10:43:38Z</dcterms:created>
  <dcterms:modified xsi:type="dcterms:W3CDTF">2021-09-22T08:45:06Z</dcterms:modified>
</cp:coreProperties>
</file>