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4" r:id="rId3"/>
    <p:sldMasterId id="2147483736" r:id="rId4"/>
    <p:sldMasterId id="2147483748" r:id="rId5"/>
  </p:sldMasterIdLst>
  <p:notesMasterIdLst>
    <p:notesMasterId r:id="rId13"/>
  </p:notesMasterIdLst>
  <p:sldIdLst>
    <p:sldId id="257" r:id="rId6"/>
    <p:sldId id="474" r:id="rId7"/>
    <p:sldId id="482" r:id="rId8"/>
    <p:sldId id="259" r:id="rId9"/>
    <p:sldId id="517" r:id="rId10"/>
    <p:sldId id="518" r:id="rId11"/>
    <p:sldId id="4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43B0E-F8D4-44C0-AC1A-EB294E934F5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4ECD0-D379-44A2-9EDB-F6028B8A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2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3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6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2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9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9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1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52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9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8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1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6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58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73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01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1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2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2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5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1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6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7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92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2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59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4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5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34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7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2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65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08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56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48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45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7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73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714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1382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24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09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64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62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22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2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9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7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74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382463"/>
            <a:ext cx="9803219" cy="3046537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30" y="2963130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-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031528"/>
            <a:ext cx="9732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Quanh ta, mọi người đều làm việc.</a:t>
            </a:r>
          </a:p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Cái đồng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hồ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báo phút, báo giờ. Con gà gáy vang báo trời sắp sáng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vi-VN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Con tu hú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mùa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vải</a:t>
            </a:r>
            <a:r>
              <a:rPr lang="en-US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chín</a:t>
            </a:r>
            <a:r>
              <a:rPr lang="vi-VN" sz="40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Cành đào nở hoa cho sắc xuân thêm rực rỡ, ngày xuân thêm tưng bừng.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7E258092-DA38-4B7E-80E9-21E9F2B4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613" y="125840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9DB87B8-DD39-4625-A536-1258A30E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4107397"/>
          </a:xfrm>
          <a:prstGeom prst="rect">
            <a:avLst/>
          </a:prstGeom>
        </p:spPr>
      </p:pic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CC2F8F68-68A1-4503-B5E0-4DC8BB75C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C3287-D758-4B0D-BCC4-51C1CE388BBC}"/>
              </a:ext>
            </a:extLst>
          </p:cNvPr>
          <p:cNvSpPr txBox="1"/>
          <p:nvPr/>
        </p:nvSpPr>
        <p:spPr>
          <a:xfrm>
            <a:off x="3429000" y="334191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52800-B34E-4BBA-A02E-164C52D931D9}"/>
              </a:ext>
            </a:extLst>
          </p:cNvPr>
          <p:cNvSpPr txBox="1"/>
          <p:nvPr/>
        </p:nvSpPr>
        <p:spPr>
          <a:xfrm>
            <a:off x="342899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07B94-214E-450E-825E-070A7980F144}"/>
              </a:ext>
            </a:extLst>
          </p:cNvPr>
          <p:cNvSpPr txBox="1"/>
          <p:nvPr/>
        </p:nvSpPr>
        <p:spPr>
          <a:xfrm>
            <a:off x="3428998" y="4896268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FDDB3-0AC5-4F79-B3EB-B78F3902A574}"/>
              </a:ext>
            </a:extLst>
          </p:cNvPr>
          <p:cNvSpPr txBox="1"/>
          <p:nvPr/>
        </p:nvSpPr>
        <p:spPr>
          <a:xfrm>
            <a:off x="8556170" y="334191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AFDDF-F776-479C-9A90-A3E4B6627F29}"/>
              </a:ext>
            </a:extLst>
          </p:cNvPr>
          <p:cNvSpPr txBox="1"/>
          <p:nvPr/>
        </p:nvSpPr>
        <p:spPr>
          <a:xfrm>
            <a:off x="855616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4BE18-2D19-4B90-AD2F-5D53AE4C83E9}"/>
              </a:ext>
            </a:extLst>
          </p:cNvPr>
          <p:cNvSpPr txBox="1"/>
          <p:nvPr/>
        </p:nvSpPr>
        <p:spPr>
          <a:xfrm>
            <a:off x="8556168" y="490476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9775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books&#10;&#10;Description automatically generated with low confidence">
            <a:extLst>
              <a:ext uri="{FF2B5EF4-FFF2-40B4-BE49-F238E27FC236}">
                <a16:creationId xmlns:a16="http://schemas.microsoft.com/office/drawing/2014/main" id="{32C6C232-F879-4D58-B0B4-B2EFF382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24" y="250020"/>
            <a:ext cx="10905066" cy="3462358"/>
          </a:xfrm>
          <a:prstGeom prst="rect">
            <a:avLst/>
          </a:prstGeom>
        </p:spPr>
      </p:pic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2F3AB719-E212-4F88-81F5-BAA392C8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4A1CA-B614-444D-930B-DA7399FF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54" y="4239986"/>
            <a:ext cx="1657350" cy="144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621F1-8106-4D8C-9792-6060D54C8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221" y="4144736"/>
            <a:ext cx="2095500" cy="1543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33BDC-FB9D-43B7-8514-703BF88F2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037" y="4211411"/>
            <a:ext cx="1485900" cy="1409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7C754-FDF2-44A9-AC1A-9BB0FFBAC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529" y="4359048"/>
            <a:ext cx="1790700" cy="1209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E5DA10-BA67-448E-8CB0-164F66464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9107" y="4239986"/>
            <a:ext cx="1485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101</Words>
  <Application>Microsoft Office PowerPoint</Application>
  <PresentationFormat>Widescreen</PresentationFormat>
  <Paragraphs>20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HP001 4 hang 1 ô ly</vt:lpstr>
      <vt:lpstr>Montserrat Medium</vt:lpstr>
      <vt:lpstr>1_Office Theme</vt:lpstr>
      <vt:lpstr>3_Office Theme</vt:lpstr>
      <vt:lpstr>5_Office Theme</vt:lpstr>
      <vt:lpstr>1_Default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duong thai</cp:lastModifiedBy>
  <cp:revision>13</cp:revision>
  <dcterms:created xsi:type="dcterms:W3CDTF">2021-05-22T02:17:04Z</dcterms:created>
  <dcterms:modified xsi:type="dcterms:W3CDTF">2021-09-22T09:20:50Z</dcterms:modified>
</cp:coreProperties>
</file>