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0" r:id="rId3"/>
    <p:sldMasterId id="2147483724" r:id="rId4"/>
    <p:sldMasterId id="2147483749" r:id="rId5"/>
    <p:sldMasterId id="2147483761" r:id="rId6"/>
  </p:sldMasterIdLst>
  <p:notesMasterIdLst>
    <p:notesMasterId r:id="rId15"/>
  </p:notesMasterIdLst>
  <p:sldIdLst>
    <p:sldId id="258" r:id="rId7"/>
    <p:sldId id="474" r:id="rId8"/>
    <p:sldId id="320" r:id="rId9"/>
    <p:sldId id="505" r:id="rId10"/>
    <p:sldId id="482" r:id="rId11"/>
    <p:sldId id="259" r:id="rId12"/>
    <p:sldId id="538" r:id="rId13"/>
    <p:sldId id="4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7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0C9F2-9BAD-41EA-B122-B2906DF9B05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0562E-C67A-4741-BCC4-CC8664742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0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0562E-C67A-4741-BCC4-CC8664742A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045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57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618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30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6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1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04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6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77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42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46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16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67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3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06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68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63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01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43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522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495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385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103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224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6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2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153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5132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21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63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8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5598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472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477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16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0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368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835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848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885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82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46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449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89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24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77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546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525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29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36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287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8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192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3045901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582498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9/22/2021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1001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1484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6863053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38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72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90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5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201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85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52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688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1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3114133" y="1983460"/>
            <a:ext cx="58424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6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5:Em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6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AB11BA54-AD7F-4C34-9B43-FD02D2D55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6417" y="5208639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  <p:pic>
        <p:nvPicPr>
          <p:cNvPr id="5" name="chu B">
            <a:hlinkClick r:id="" action="ppaction://media"/>
            <a:extLst>
              <a:ext uri="{FF2B5EF4-FFF2-40B4-BE49-F238E27FC236}">
                <a16:creationId xmlns:a16="http://schemas.microsoft.com/office/drawing/2014/main" id="{EFEE6BBA-6423-4F14-9982-8DDEA99F8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17898" y="318976"/>
            <a:ext cx="6792432" cy="64220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ngọt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bùi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20" descr="logo">
            <a:extLst>
              <a:ext uri="{FF2B5EF4-FFF2-40B4-BE49-F238E27FC236}">
                <a16:creationId xmlns:a16="http://schemas.microsoft.com/office/drawing/2014/main" id="{7E258092-DA38-4B7E-80E9-21E9F2B46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613" y="125840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17" name="Content Placeholder 20" descr="logo">
            <a:extLst>
              <a:ext uri="{FF2B5EF4-FFF2-40B4-BE49-F238E27FC236}">
                <a16:creationId xmlns:a16="http://schemas.microsoft.com/office/drawing/2014/main" id="{82B47712-E700-4A68-AA13-98F7D8B7D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6546" y="-115757"/>
            <a:ext cx="1564640" cy="159829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FE3705-F316-4529-AD82-43C715E12A32}"/>
              </a:ext>
            </a:extLst>
          </p:cNvPr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bldLvl="0" animBg="1"/>
      <p:bldP spid="13" grpId="1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88</Words>
  <Application>Microsoft Office PowerPoint</Application>
  <PresentationFormat>Widescreen</PresentationFormat>
  <Paragraphs>21</Paragraphs>
  <Slides>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22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3_Office Theme</vt:lpstr>
      <vt:lpstr>4_Office Theme</vt:lpstr>
      <vt:lpstr>5_Office Theme</vt:lpstr>
      <vt:lpstr>6_Office Theme</vt:lpstr>
      <vt:lpstr>1_Default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duong thai</cp:lastModifiedBy>
  <cp:revision>12</cp:revision>
  <dcterms:created xsi:type="dcterms:W3CDTF">2021-05-22T03:42:17Z</dcterms:created>
  <dcterms:modified xsi:type="dcterms:W3CDTF">2021-09-22T13:53:15Z</dcterms:modified>
</cp:coreProperties>
</file>