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13" r:id="rId3"/>
    <p:sldMasterId id="2147483726" r:id="rId4"/>
    <p:sldMasterId id="2147483750" r:id="rId5"/>
    <p:sldMasterId id="2147483764" r:id="rId6"/>
  </p:sldMasterIdLst>
  <p:notesMasterIdLst>
    <p:notesMasterId r:id="rId13"/>
  </p:notesMasterIdLst>
  <p:sldIdLst>
    <p:sldId id="262" r:id="rId7"/>
    <p:sldId id="288" r:id="rId8"/>
    <p:sldId id="325" r:id="rId9"/>
    <p:sldId id="271" r:id="rId10"/>
    <p:sldId id="327" r:id="rId11"/>
    <p:sldId id="328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8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493&quot;&gt;&lt;object type=&quot;3&quot; unique_id=&quot;10494&quot;&gt;&lt;property id=&quot;20148&quot; value=&quot;5&quot;/&gt;&lt;property id=&quot;20300&quot; value=&quot;Slide 1 - &amp;quot;Chào mừng các em đến với tiết Tiếng Việt - Lớp 2&amp;quot;&quot;/&gt;&lt;property id=&quot;20307&quot; value=&quot;262&quot;/&gt;&lt;/object&gt;&lt;object type=&quot;3&quot; unique_id=&quot;10495&quot;&gt;&lt;property id=&quot;20148&quot; value=&quot;5&quot;/&gt;&lt;property id=&quot;20300&quot; value=&quot;Slide 2&quot;/&gt;&lt;property id=&quot;20307&quot; value=&quot;288&quot;/&gt;&lt;/object&gt;&lt;object type=&quot;3&quot; unique_id=&quot;10496&quot;&gt;&lt;property id=&quot;20148&quot; value=&quot;5&quot;/&gt;&lt;property id=&quot;20300&quot; value=&quot;Slide 3&quot;/&gt;&lt;property id=&quot;20307&quot; value=&quot;258&quot;/&gt;&lt;/object&gt;&lt;object type=&quot;3&quot; unique_id=&quot;10497&quot;&gt;&lt;property id=&quot;20148&quot; value=&quot;5&quot;/&gt;&lt;property id=&quot;20300&quot; value=&quot;Slide 4&quot;/&gt;&lt;property id=&quot;20307&quot; value=&quot;263&quot;/&gt;&lt;/object&gt;&lt;object type=&quot;3&quot; unique_id=&quot;10498&quot;&gt;&lt;property id=&quot;20148&quot; value=&quot;5&quot;/&gt;&lt;property id=&quot;20300&quot; value=&quot;Slide 5&quot;/&gt;&lt;property id=&quot;20307&quot; value=&quot;324&quot;/&gt;&lt;/object&gt;&lt;object type=&quot;3&quot; unique_id=&quot;10499&quot;&gt;&lt;property id=&quot;20148&quot; value=&quot;5&quot;/&gt;&lt;property id=&quot;20300&quot; value=&quot;Slide 6&quot;/&gt;&lt;property id=&quot;20307&quot; value=&quot;264&quot;/&gt;&lt;/object&gt;&lt;object type=&quot;3&quot; unique_id=&quot;10500&quot;&gt;&lt;property id=&quot;20148&quot; value=&quot;5&quot;/&gt;&lt;property id=&quot;20300&quot; value=&quot;Slide 7&quot;/&gt;&lt;property id=&quot;20307&quot; value=&quot;265&quot;/&gt;&lt;/object&gt;&lt;object type=&quot;3&quot; unique_id=&quot;10501&quot;&gt;&lt;property id=&quot;20148&quot; value=&quot;5&quot;/&gt;&lt;property id=&quot;20300&quot; value=&quot;Slide 8&quot;/&gt;&lt;property id=&quot;20307&quot; value=&quot;313&quot;/&gt;&lt;/object&gt;&lt;object type=&quot;3&quot; unique_id=&quot;10502&quot;&gt;&lt;property id=&quot;20148&quot; value=&quot;5&quot;/&gt;&lt;property id=&quot;20300&quot; value=&quot;Slide 9&quot;/&gt;&lt;property id=&quot;20307&quot; value=&quot;311&quot;/&gt;&lt;/object&gt;&lt;object type=&quot;3&quot; unique_id=&quot;10503&quot;&gt;&lt;property id=&quot;20148&quot; value=&quot;5&quot;/&gt;&lt;property id=&quot;20300&quot; value=&quot;Slide 10&quot;/&gt;&lt;property id=&quot;20307&quot; value=&quot;315&quot;/&gt;&lt;/object&gt;&lt;object type=&quot;3&quot; unique_id=&quot;10504&quot;&gt;&lt;property id=&quot;20148&quot; value=&quot;5&quot;/&gt;&lt;property id=&quot;20300&quot; value=&quot;Slide 11&quot;/&gt;&lt;property id=&quot;20307&quot; value=&quot;312&quot;/&gt;&lt;/object&gt;&lt;object type=&quot;3&quot; unique_id=&quot;10505&quot;&gt;&lt;property id=&quot;20148&quot; value=&quot;5&quot;/&gt;&lt;property id=&quot;20300&quot; value=&quot;Slide 12&quot;/&gt;&lt;property id=&quot;20307&quot; value=&quot;316&quot;/&gt;&lt;/object&gt;&lt;object type=&quot;3&quot; unique_id=&quot;10506&quot;&gt;&lt;property id=&quot;20148&quot; value=&quot;5&quot;/&gt;&lt;property id=&quot;20300&quot; value=&quot;Slide 13&quot;/&gt;&lt;property id=&quot;20307&quot; value=&quot;269&quot;/&gt;&lt;/object&gt;&lt;object type=&quot;3&quot; unique_id=&quot;10507&quot;&gt;&lt;property id=&quot;20148&quot; value=&quot;5&quot;/&gt;&lt;property id=&quot;20300&quot; value=&quot;Slide 14&quot;/&gt;&lt;property id=&quot;20307&quot; value=&quot;317&quot;/&gt;&lt;/object&gt;&lt;object type=&quot;3&quot; unique_id=&quot;10508&quot;&gt;&lt;property id=&quot;20148&quot; value=&quot;5&quot;/&gt;&lt;property id=&quot;20300&quot; value=&quot;Slide 15&quot;/&gt;&lt;property id=&quot;20307&quot; value=&quot;318&quot;/&gt;&lt;/object&gt;&lt;object type=&quot;3&quot; unique_id=&quot;10509&quot;&gt;&lt;property id=&quot;20148&quot; value=&quot;5&quot;/&gt;&lt;property id=&quot;20300&quot; value=&quot;Slide 16 - &amp;quot;3. Bạn ấy nhận ra mình thay đổi như thế nào sau khi lên lớp 2?&amp;#x0D;&amp;#x0A;&amp;#x0D;&amp;#x0A;&amp;quot;&quot;/&gt;&lt;property id=&quot;20307&quot; value=&quot;320&quot;/&gt;&lt;/object&gt;&lt;object type=&quot;3&quot; unique_id=&quot;10510&quot;&gt;&lt;property id=&quot;20148&quot; value=&quot;5&quot;/&gt;&lt;property id=&quot;20300&quot; value=&quot;Slide 17&quot;/&gt;&lt;property id=&quot;20307&quot; value=&quot;321&quot;/&gt;&lt;/object&gt;&lt;object type=&quot;3&quot; unique_id=&quot;10511&quot;&gt;&lt;property id=&quot;20148&quot; value=&quot;5&quot;/&gt;&lt;property id=&quot;20300&quot; value=&quot;Slide 18&quot;/&gt;&lt;property id=&quot;20307&quot; value=&quot;322&quot;/&gt;&lt;/object&gt;&lt;object type=&quot;3&quot; unique_id=&quot;10512&quot;&gt;&lt;property id=&quot;20148&quot; value=&quot;5&quot;/&gt;&lt;property id=&quot;20300&quot; value=&quot;Slide 19&quot;/&gt;&lt;property id=&quot;20307&quot; value=&quot;323&quot;/&gt;&lt;/object&gt;&lt;object type=&quot;3&quot; unique_id=&quot;10513&quot;&gt;&lt;property id=&quot;20148&quot; value=&quot;5&quot;/&gt;&lt;property id=&quot;20300&quot; value=&quot;Slide 20&quot;/&gt;&lt;property id=&quot;20307&quot; value=&quot;325&quot;/&gt;&lt;/object&gt;&lt;object type=&quot;3&quot; unique_id=&quot;10514&quot;&gt;&lt;property id=&quot;20148&quot; value=&quot;5&quot;/&gt;&lt;property id=&quot;20300&quot; value=&quot;Slide 21&quot;/&gt;&lt;property id=&quot;20307&quot; value=&quot;271&quot;/&gt;&lt;/object&gt;&lt;object type=&quot;3&quot; unique_id=&quot;10515&quot;&gt;&lt;property id=&quot;20148&quot; value=&quot;5&quot;/&gt;&lt;property id=&quot;20300&quot; value=&quot;Slide 22&quot;/&gt;&lt;property id=&quot;20307&quot; value=&quot;327&quot;/&gt;&lt;/object&gt;&lt;object type=&quot;3&quot; unique_id=&quot;10516&quot;&gt;&lt;property id=&quot;20148&quot; value=&quot;5&quot;/&gt;&lt;property id=&quot;20300&quot; value=&quot;Slide 23&quot;/&gt;&lt;property id=&quot;20307&quot; value=&quot;328&quot;/&gt;&lt;/object&gt;&lt;object type=&quot;3&quot; unique_id=&quot;10517&quot;&gt;&lt;property id=&quot;20148&quot; value=&quot;5&quot;/&gt;&lt;property id=&quot;20300&quot; value=&quot;Slide 24&quot;/&gt;&lt;property id=&quot;20307&quot; value=&quot;275&quot;/&gt;&lt;/object&gt;&lt;object type=&quot;3&quot; unique_id=&quot;10518&quot;&gt;&lt;property id=&quot;20148&quot; value=&quot;5&quot;/&gt;&lt;property id=&quot;20300&quot; value=&quot;Slide 25&quot;/&gt;&lt;property id=&quot;20307&quot; value=&quot;352&quot;/&gt;&lt;/object&gt;&lt;object type=&quot;3&quot; unique_id=&quot;10519&quot;&gt;&lt;property id=&quot;20148&quot; value=&quot;5&quot;/&gt;&lt;property id=&quot;20300&quot; value=&quot;Slide 26&quot;/&gt;&lt;property id=&quot;20307&quot; value=&quot;353&quot;/&gt;&lt;/object&gt;&lt;object type=&quot;3&quot; unique_id=&quot;10520&quot;&gt;&lt;property id=&quot;20148&quot; value=&quot;5&quot;/&gt;&lt;property id=&quot;20300&quot; value=&quot;Slide 27&quot;/&gt;&lt;property id=&quot;20307&quot; value=&quot;358&quot;/&gt;&lt;/object&gt;&lt;object type=&quot;3&quot; unique_id=&quot;10521&quot;&gt;&lt;property id=&quot;20148&quot; value=&quot;5&quot;/&gt;&lt;property id=&quot;20300&quot; value=&quot;Slide 28&quot;/&gt;&lt;property id=&quot;20307&quot; value=&quot;355&quot;/&gt;&lt;/object&gt;&lt;object type=&quot;3&quot; unique_id=&quot;10522&quot;&gt;&lt;property id=&quot;20148&quot; value=&quot;5&quot;/&gt;&lt;property id=&quot;20300&quot; value=&quot;Slide 29&quot;/&gt;&lt;property id=&quot;20307&quot; value=&quot;356&quot;/&gt;&lt;/object&gt;&lt;object type=&quot;3&quot; unique_id=&quot;10523&quot;&gt;&lt;property id=&quot;20148&quot; value=&quot;5&quot;/&gt;&lt;property id=&quot;20300&quot; value=&quot;Slide 30&quot;/&gt;&lt;property id=&quot;20307&quot; value=&quot;357&quot;/&gt;&lt;/object&gt;&lt;object type=&quot;3&quot; unique_id=&quot;10524&quot;&gt;&lt;property id=&quot;20148&quot; value=&quot;5&quot;/&gt;&lt;property id=&quot;20300&quot; value=&quot;Slide 31&quot;/&gt;&lt;property id=&quot;20307&quot; value=&quot;359&quot;/&gt;&lt;/object&gt;&lt;object type=&quot;3&quot; unique_id=&quot;10525&quot;&gt;&lt;property id=&quot;20148&quot; value=&quot;5&quot;/&gt;&lt;property id=&quot;20300&quot; value=&quot;Slide 32&quot;/&gt;&lt;property id=&quot;20307&quot; value=&quot;360&quot;/&gt;&lt;/object&gt;&lt;object type=&quot;3&quot; unique_id=&quot;10526&quot;&gt;&lt;property id=&quot;20148&quot; value=&quot;5&quot;/&gt;&lt;property id=&quot;20300&quot; value=&quot;Slide 33&quot;/&gt;&lt;property id=&quot;20307&quot; value=&quot;354&quot;/&gt;&lt;/object&gt;&lt;/object&gt;&lt;object type=&quot;8&quot; unique_id=&quot;105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62</Words>
  <Application>Microsoft Office PowerPoint</Application>
  <PresentationFormat>Widescreen</PresentationFormat>
  <Paragraphs>14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Verdana</vt:lpstr>
      <vt:lpstr>2_Office Theme</vt:lpstr>
      <vt:lpstr>4_Office Theme</vt:lpstr>
      <vt:lpstr>1_Office 主题​​</vt:lpstr>
      <vt:lpstr>2_Office 主题​​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duong thai</cp:lastModifiedBy>
  <cp:revision>13</cp:revision>
  <dcterms:created xsi:type="dcterms:W3CDTF">2020-10-07T08:19:00Z</dcterms:created>
  <dcterms:modified xsi:type="dcterms:W3CDTF">2021-09-22T08:38:18Z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