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22" r:id="rId3"/>
    <p:sldMasterId id="2147483766" r:id="rId4"/>
  </p:sldMasterIdLst>
  <p:notesMasterIdLst>
    <p:notesMasterId r:id="rId12"/>
  </p:notesMasterIdLst>
  <p:sldIdLst>
    <p:sldId id="257" r:id="rId5"/>
    <p:sldId id="474" r:id="rId6"/>
    <p:sldId id="482" r:id="rId7"/>
    <p:sldId id="504" r:id="rId8"/>
    <p:sldId id="481" r:id="rId9"/>
    <p:sldId id="259" r:id="rId10"/>
    <p:sldId id="47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70" d="100"/>
          <a:sy n="70" d="100"/>
        </p:scale>
        <p:origin x="77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264606-F89D-4ACB-82C4-ED6D37EAF1AC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CC5E67-BFD5-44C2-934C-60921BA258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4529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CC5E67-BFD5-44C2-934C-60921BA2584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1140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94787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340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1992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1688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8097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2726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3146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9/22/2021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110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9/22/2021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3489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9/22/2021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0150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9/22/2021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2079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9/22/2021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872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7972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9/22/2021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7375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152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6330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6573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072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8946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800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4518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0920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0943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1820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8685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4103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1207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9947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0753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0859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4508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3833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3770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208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8779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3214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30722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0340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3520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39040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97662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017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9787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8558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396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839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081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5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5C661-2F9E-4D47-AA12-CA27E6F2246B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597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831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236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983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8.png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7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2" y="2465007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543825" y="4230988"/>
            <a:ext cx="3773430" cy="2705180"/>
          </a:xfrm>
          <a:prstGeom prst="rect">
            <a:avLst/>
          </a:prstGeom>
        </p:spPr>
      </p:pic>
      <p:pic>
        <p:nvPicPr>
          <p:cNvPr id="5" name="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3993" y="-250353"/>
            <a:ext cx="9803219" cy="3679353"/>
          </a:xfrm>
          <a:prstGeom prst="rect">
            <a:avLst/>
          </a:prstGeom>
        </p:spPr>
      </p:pic>
      <p:grpSp>
        <p:nvGrpSpPr>
          <p:cNvPr id="7" name="57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8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9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3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9" name="6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F90713A-6815-4BD0-86DE-AFB7213DCC70}"/>
              </a:ext>
            </a:extLst>
          </p:cNvPr>
          <p:cNvSpPr/>
          <p:nvPr/>
        </p:nvSpPr>
        <p:spPr>
          <a:xfrm>
            <a:off x="2564906" y="895347"/>
            <a:ext cx="727635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tiết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tiếng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việt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</p:txBody>
      </p:sp>
      <p:pic>
        <p:nvPicPr>
          <p:cNvPr id="21" name="Picture 20" descr="A picture containing diagram&#10;&#10;Description automatically generated">
            <a:extLst>
              <a:ext uri="{FF2B5EF4-FFF2-40B4-BE49-F238E27FC236}">
                <a16:creationId xmlns:a16="http://schemas.microsoft.com/office/drawing/2014/main" id="{496F8484-8875-40C5-95D5-9FB2C610DF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108" y="2798616"/>
            <a:ext cx="6477000" cy="394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539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728265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4222321" y="2524939"/>
            <a:ext cx="5492476" cy="132339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id="{EB60CA3F-A946-4219-9E8C-B5E600CA0F70}"/>
              </a:ext>
            </a:extLst>
          </p:cNvPr>
          <p:cNvGrpSpPr/>
          <p:nvPr/>
        </p:nvGrpSpPr>
        <p:grpSpPr>
          <a:xfrm>
            <a:off x="86755" y="51066"/>
            <a:ext cx="1213285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17" name="Content Placeholder 20" descr="logo">
            <a:extLst>
              <a:ext uri="{FF2B5EF4-FFF2-40B4-BE49-F238E27FC236}">
                <a16:creationId xmlns:a16="http://schemas.microsoft.com/office/drawing/2014/main" id="{AB11BA54-AD7F-4C34-9B43-FD02D2D551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6417" y="5208639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8856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0C0907-8901-4231-8A8D-59044C91BE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04699" y="1"/>
            <a:ext cx="1187302" cy="893134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EEE2254D-3771-4D31-B13E-1EF20D1B6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chu AW">
            <a:hlinkClick r:id="" action="ppaction://media"/>
            <a:extLst>
              <a:ext uri="{FF2B5EF4-FFF2-40B4-BE49-F238E27FC236}">
                <a16:creationId xmlns:a16="http://schemas.microsoft.com/office/drawing/2014/main" id="{D731C109-5204-4AA1-A2F4-A0477D7F77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8" name="Content Placeholder 20" descr="logo">
            <a:extLst>
              <a:ext uri="{FF2B5EF4-FFF2-40B4-BE49-F238E27FC236}">
                <a16:creationId xmlns:a16="http://schemas.microsoft.com/office/drawing/2014/main" id="{92EFF9A9-7D24-41AC-8337-E2A4E6B133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16417" y="5208639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200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0C0907-8901-4231-8A8D-59044C91BE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04699" y="1"/>
            <a:ext cx="1187302" cy="893134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EEE2254D-3771-4D31-B13E-1EF20D1B6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hu AA">
            <a:hlinkClick r:id="" action="ppaction://media"/>
            <a:extLst>
              <a:ext uri="{FF2B5EF4-FFF2-40B4-BE49-F238E27FC236}">
                <a16:creationId xmlns:a16="http://schemas.microsoft.com/office/drawing/2014/main" id="{AD3F0FBF-099C-4EE4-9026-C7BDA086036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12" name="Content Placeholder 20" descr="logo">
            <a:extLst>
              <a:ext uri="{FF2B5EF4-FFF2-40B4-BE49-F238E27FC236}">
                <a16:creationId xmlns:a16="http://schemas.microsoft.com/office/drawing/2014/main" id="{7C922C64-A712-444B-BE5A-D1745C19A7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16417" y="5208639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438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41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229677" y="2031528"/>
            <a:ext cx="97326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…………………………………………………..</a:t>
            </a:r>
          </a:p>
          <a:p>
            <a:pPr algn="just">
              <a:defRPr/>
            </a:pP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Ăn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quả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nhớ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người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trồng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cây</a:t>
            </a:r>
            <a:endParaRPr lang="en-US" sz="4000" dirty="0">
              <a:solidFill>
                <a:srgbClr val="000000"/>
              </a:solidFill>
              <a:latin typeface="HP001 4 hang 1 ô ly" panose="020B0603050302020204" charset="0"/>
              <a:cs typeface="HP001 4 hang 1 ô ly" panose="020B0603050302020204" charset="0"/>
            </a:endParaRPr>
          </a:p>
          <a:p>
            <a:pPr algn="just">
              <a:defRPr/>
            </a:pP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…………………………………………….........</a:t>
            </a:r>
          </a:p>
        </p:txBody>
      </p:sp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CBEBA727-938B-4B9B-BA0D-4137C430FDFB}"/>
              </a:ext>
            </a:extLst>
          </p:cNvPr>
          <p:cNvSpPr/>
          <p:nvPr/>
        </p:nvSpPr>
        <p:spPr>
          <a:xfrm>
            <a:off x="1027430" y="548433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52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33</Words>
  <Application>Microsoft Office PowerPoint</Application>
  <PresentationFormat>Widescreen</PresentationFormat>
  <Paragraphs>14</Paragraphs>
  <Slides>7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7</vt:i4>
      </vt:variant>
    </vt:vector>
  </HeadingPairs>
  <TitlesOfParts>
    <vt:vector size="17" baseType="lpstr">
      <vt:lpstr>Arial</vt:lpstr>
      <vt:lpstr>Arial-Rounded</vt:lpstr>
      <vt:lpstr>Calibri</vt:lpstr>
      <vt:lpstr>Calibri Light</vt:lpstr>
      <vt:lpstr>HP001 4 hang 1 ô ly</vt:lpstr>
      <vt:lpstr>Montserrat Medium</vt:lpstr>
      <vt:lpstr>1_Office Theme</vt:lpstr>
      <vt:lpstr>3_Office Theme</vt:lpstr>
      <vt:lpstr>2_Office Theme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 Thảo.Trần</dc:creator>
  <cp:lastModifiedBy>duong thai</cp:lastModifiedBy>
  <cp:revision>15</cp:revision>
  <dcterms:created xsi:type="dcterms:W3CDTF">2021-05-22T00:11:39Z</dcterms:created>
  <dcterms:modified xsi:type="dcterms:W3CDTF">2021-09-22T09:18:38Z</dcterms:modified>
</cp:coreProperties>
</file>