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3"/>
  </p:notesMasterIdLst>
  <p:sldIdLst>
    <p:sldId id="257" r:id="rId5"/>
    <p:sldId id="270" r:id="rId6"/>
    <p:sldId id="271" r:id="rId7"/>
    <p:sldId id="272" r:id="rId8"/>
    <p:sldId id="291" r:id="rId9"/>
    <p:sldId id="292" r:id="rId10"/>
    <p:sldId id="293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Chào mừng các em đến với tiết Toán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301355" y="182245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Bản quyền thuộc về: FB Hương Thảo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2423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4615"/>
            <a:ext cx="2423160" cy="1043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570" y="269875"/>
            <a:ext cx="3481070" cy="632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40" y="1437005"/>
            <a:ext cx="8634095" cy="4572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09690" y="1978025"/>
            <a:ext cx="497205" cy="51689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63000" y="3170555"/>
            <a:ext cx="497205" cy="51689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47820" y="4337050"/>
            <a:ext cx="497205" cy="51689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763000" y="5492115"/>
            <a:ext cx="497205" cy="51689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2250" y="212725"/>
            <a:ext cx="680085" cy="619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9145" y="455930"/>
            <a:ext cx="4453255" cy="2076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5" y="1148080"/>
            <a:ext cx="5870575" cy="118491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388745" y="2505075"/>
            <a:ext cx="4798060" cy="933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30, 35, 50, 53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45" y="3703320"/>
            <a:ext cx="6093460" cy="118618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337945" y="5000625"/>
            <a:ext cx="4798060" cy="933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53 - 30 =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bldLvl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420" y="1505585"/>
            <a:ext cx="10888980" cy="28289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84065" y="2626995"/>
            <a:ext cx="537210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&lt;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3905" y="3560445"/>
            <a:ext cx="537210" cy="618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&gt;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65565" y="3498850"/>
            <a:ext cx="537210" cy="680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&gt;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" y="491490"/>
            <a:ext cx="11038840" cy="556006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720" y="117475"/>
            <a:ext cx="8787765" cy="660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17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ITC Avant Garde Std Bk</vt:lpstr>
      <vt:lpstr>Times New Roman</vt:lpstr>
      <vt:lpstr>1_Office Theme</vt:lpstr>
      <vt:lpstr>3_Office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duong thai</cp:lastModifiedBy>
  <cp:revision>4</cp:revision>
  <dcterms:created xsi:type="dcterms:W3CDTF">2021-05-07T10:25:00Z</dcterms:created>
  <dcterms:modified xsi:type="dcterms:W3CDTF">2021-09-22T13:38:02Z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