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13"/>
  </p:notesMasterIdLst>
  <p:sldIdLst>
    <p:sldId id="257" r:id="rId5"/>
    <p:sldId id="303" r:id="rId6"/>
    <p:sldId id="269" r:id="rId7"/>
    <p:sldId id="304" r:id="rId8"/>
    <p:sldId id="291" r:id="rId9"/>
    <p:sldId id="292" r:id="rId10"/>
    <p:sldId id="29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 mừng các em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Luyện</a:t>
            </a:r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endParaRPr lang="en-US" sz="96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-243840" y="4959350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5" name="Content Placeholder 4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82595" y="274320"/>
            <a:ext cx="739267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05" y="1806575"/>
            <a:ext cx="5217795" cy="423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5" y="1805940"/>
            <a:ext cx="5500370" cy="21958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776470" y="3326765"/>
            <a:ext cx="588645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300" y="4318635"/>
            <a:ext cx="5300980" cy="20974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39315" y="5741035"/>
            <a:ext cx="588645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30295" y="5720715"/>
            <a:ext cx="588645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61915" y="5741035"/>
            <a:ext cx="588645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115" y="274955"/>
            <a:ext cx="3768725" cy="8655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5280" y="711835"/>
            <a:ext cx="6086475" cy="238379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800735" y="1418590"/>
            <a:ext cx="3823970" cy="200977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Bút màu hồng ngắn nhất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680" y="3949065"/>
            <a:ext cx="5777865" cy="19818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19795" y="4681220"/>
            <a:ext cx="547370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72195" y="5269865"/>
            <a:ext cx="547370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15" y="98425"/>
            <a:ext cx="5048885" cy="7715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8470" y="975360"/>
            <a:ext cx="6519545" cy="30079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54330" y="4280535"/>
            <a:ext cx="4371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Rô-bốt nào cao nhất?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77840" y="4270375"/>
            <a:ext cx="2221230" cy="6286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Rô-bốt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" y="5096510"/>
            <a:ext cx="5861685" cy="17614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59120" y="5680075"/>
            <a:ext cx="456565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17235" y="6310630"/>
            <a:ext cx="506730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4255" y="145415"/>
            <a:ext cx="7969885" cy="26060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80975" y="3137535"/>
            <a:ext cx="8556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Mai gấp được hơn Nam mấy cái thuyền?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4530" y="3773170"/>
            <a:ext cx="4300855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8 - 5 = 3 (cái)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80975" y="4719955"/>
            <a:ext cx="8556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b. Nam gấp được kém Mai mấy cái thuyền?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4530" y="5426710"/>
            <a:ext cx="4300855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8 - 5 = 3 (cái)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9" grpId="0"/>
      <p:bldP spid="9" grpId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ITC Avant Garde Std Bk</vt:lpstr>
      <vt:lpstr>1_Office Theme</vt:lpstr>
      <vt:lpstr>2_Office Theme</vt:lpstr>
      <vt:lpstr>4_Office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7</cp:revision>
  <dcterms:created xsi:type="dcterms:W3CDTF">2021-05-06T10:30:00Z</dcterms:created>
  <dcterms:modified xsi:type="dcterms:W3CDTF">2021-09-22T09:11:24Z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