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5"/>
  </p:notesMasterIdLst>
  <p:sldIdLst>
    <p:sldId id="257" r:id="rId5"/>
    <p:sldId id="262" r:id="rId6"/>
    <p:sldId id="263" r:id="rId7"/>
    <p:sldId id="264" r:id="rId8"/>
    <p:sldId id="265" r:id="rId9"/>
    <p:sldId id="287" r:id="rId10"/>
    <p:sldId id="288" r:id="rId11"/>
    <p:sldId id="289" r:id="rId12"/>
    <p:sldId id="290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301355" y="18224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6: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7" name="Content Placeholder 6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" y="1567180"/>
            <a:ext cx="11353800" cy="34486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53224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14260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1956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7710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18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83413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3943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1426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317230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15301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9" grpId="0" bldLvl="0" animBg="1"/>
      <p:bldP spid="9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910" y="62230"/>
            <a:ext cx="9048115" cy="214439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670935" y="2809875"/>
            <a:ext cx="4899025" cy="263715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56 = 50 + 6</a:t>
            </a:r>
          </a:p>
          <a:p>
            <a:pPr algn="ctr"/>
            <a:r>
              <a:rPr lang="en-US" sz="4400"/>
              <a:t>95 = 90 + 5</a:t>
            </a:r>
          </a:p>
          <a:p>
            <a:pPr algn="ctr"/>
            <a:r>
              <a:rPr lang="en-US" sz="4400"/>
              <a:t>84 = 80 + 4</a:t>
            </a:r>
          </a:p>
          <a:p>
            <a:pPr algn="ctr"/>
            <a:r>
              <a:rPr lang="en-US" sz="4400"/>
              <a:t>72 = 70 + 2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345" y="1829435"/>
            <a:ext cx="9758045" cy="22898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15915" y="2200910"/>
            <a:ext cx="547370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3230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976360" y="2200910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9965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/>
        </p:nvGraphicFramePr>
        <p:xfrm>
          <a:off x="2408555" y="1510030"/>
          <a:ext cx="853249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liền trước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đã cho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liền sau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35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34010" y="133350"/>
            <a:ext cx="1207135" cy="760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356100" y="3662045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015855" y="367919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56100" y="438912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955530" y="440944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356100" y="505841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15855" y="505841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78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2390" y="953770"/>
            <a:ext cx="5544820" cy="400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60" y="1235075"/>
            <a:ext cx="3862705" cy="13658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2250" y="212725"/>
            <a:ext cx="680085" cy="6191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9775" y="2728595"/>
            <a:ext cx="4533900" cy="9226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24, 37, 42, 45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590" y="3861435"/>
            <a:ext cx="3508375" cy="138684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02335" y="5547995"/>
            <a:ext cx="4533900" cy="9226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24 + 45 = 69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bldLvl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505" y="113665"/>
            <a:ext cx="9191625" cy="507492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454275" y="5356225"/>
            <a:ext cx="7646670" cy="13652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Lớp 2A trồng được hơn lớp 2B số cây là:</a:t>
            </a:r>
          </a:p>
          <a:p>
            <a:pPr algn="ctr"/>
            <a:r>
              <a:rPr lang="en-US" sz="3200"/>
              <a:t>29 - 25 = 4 (cây)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</Words>
  <Application>Microsoft Office PowerPoint</Application>
  <PresentationFormat>Widescreen</PresentationFormat>
  <Paragraphs>59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等线</vt:lpstr>
      <vt:lpstr>Arial</vt:lpstr>
      <vt:lpstr>Calibri</vt:lpstr>
      <vt:lpstr>Calibri Light</vt:lpstr>
      <vt:lpstr>ITC Avant Garde Std Bk</vt:lpstr>
      <vt:lpstr>Times New Roman</vt:lpstr>
      <vt:lpstr>1_Office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duong thai</cp:lastModifiedBy>
  <cp:revision>4</cp:revision>
  <dcterms:created xsi:type="dcterms:W3CDTF">2021-05-07T10:25:00Z</dcterms:created>
  <dcterms:modified xsi:type="dcterms:W3CDTF">2021-09-22T13:37:15Z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