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9" r:id="rId3"/>
  </p:sldMasterIdLst>
  <p:notesMasterIdLst>
    <p:notesMasterId r:id="rId13"/>
  </p:notesMasterIdLst>
  <p:sldIdLst>
    <p:sldId id="308" r:id="rId4"/>
    <p:sldId id="262" r:id="rId5"/>
    <p:sldId id="309" r:id="rId6"/>
    <p:sldId id="264" r:id="rId7"/>
    <p:sldId id="279" r:id="rId8"/>
    <p:sldId id="280" r:id="rId9"/>
    <p:sldId id="281" r:id="rId10"/>
    <p:sldId id="28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số. Số liền trước,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liền sau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24100" cy="1059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15" y="1344295"/>
            <a:ext cx="9482455" cy="479933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005" y="144145"/>
            <a:ext cx="9061450" cy="224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15" y="2388235"/>
            <a:ext cx="757428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395" y="3851275"/>
            <a:ext cx="6839585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295" y="5337175"/>
            <a:ext cx="5440045" cy="6527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70" y="142875"/>
            <a:ext cx="2263140" cy="96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" y="1896745"/>
            <a:ext cx="10895965" cy="30645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359525" y="2596515"/>
            <a:ext cx="39497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49135" y="2596515"/>
            <a:ext cx="39497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28585" y="2596515"/>
            <a:ext cx="39497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28990" y="2596515"/>
            <a:ext cx="39497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87890" y="2596515"/>
            <a:ext cx="39497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40070" y="4138295"/>
            <a:ext cx="51562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59525" y="4128135"/>
            <a:ext cx="51562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9135" y="4138295"/>
            <a:ext cx="51562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28585" y="4128135"/>
            <a:ext cx="51562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87890" y="4138295"/>
            <a:ext cx="51562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19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760" y="1417955"/>
            <a:ext cx="10708640" cy="33756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72765" y="3326765"/>
            <a:ext cx="1095375" cy="9639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65345" y="3205480"/>
            <a:ext cx="2474595" cy="9734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79955" y="3205480"/>
            <a:ext cx="3773170" cy="10140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330690" y="2900680"/>
            <a:ext cx="821690" cy="13493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07805" y="3175000"/>
            <a:ext cx="1054735" cy="10445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30" y="1757680"/>
            <a:ext cx="10964545" cy="3023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38800" y="2596515"/>
            <a:ext cx="436245" cy="578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59120" y="3275965"/>
            <a:ext cx="436245" cy="578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38800" y="3914775"/>
            <a:ext cx="436245" cy="578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84230" y="2596515"/>
            <a:ext cx="436245" cy="578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014710" y="3275965"/>
            <a:ext cx="436245" cy="578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014710" y="3914775"/>
            <a:ext cx="436245" cy="5784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ITC Avant Garde Std Bk</vt:lpstr>
      <vt:lpstr>Times New Roman</vt:lpstr>
      <vt:lpstr>Verdana</vt:lpstr>
      <vt:lpstr>3_Office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12</cp:revision>
  <dcterms:created xsi:type="dcterms:W3CDTF">2021-05-04T09:55:00Z</dcterms:created>
  <dcterms:modified xsi:type="dcterms:W3CDTF">2021-09-22T09:03:22Z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