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1" r:id="rId4"/>
    <p:sldMasterId id="2147483703" r:id="rId5"/>
  </p:sldMasterIdLst>
  <p:notesMasterIdLst>
    <p:notesMasterId r:id="rId16"/>
  </p:notesMasterIdLst>
  <p:sldIdLst>
    <p:sldId id="257" r:id="rId6"/>
    <p:sldId id="302" r:id="rId7"/>
    <p:sldId id="300" r:id="rId8"/>
    <p:sldId id="264" r:id="rId9"/>
    <p:sldId id="286" r:id="rId10"/>
    <p:sldId id="287" r:id="rId11"/>
    <p:sldId id="288" r:id="rId12"/>
    <p:sldId id="289" r:id="rId13"/>
    <p:sldId id="29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 mừng các em đến với tiết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785495" y="2063115"/>
            <a:ext cx="10518140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  <a:sym typeface="+mn-ea"/>
              </a:rPr>
              <a:t>Bài 4:</a:t>
            </a:r>
            <a:r>
              <a:rPr lang="en-US" sz="66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Hơn kém, nhau bao nhiêu?</a:t>
            </a:r>
            <a:endParaRPr lang="en-US" altLang="zh-CN" sz="6665" b="1" dirty="0">
              <a:solidFill>
                <a:schemeClr val="accent3"/>
              </a:solidFill>
              <a:latin typeface="+mj-lt"/>
              <a:ea typeface="方正卡通简体" panose="03000509000000000000" pitchFamily="65" charset="-122"/>
              <a:sym typeface="Microsoft YaHei" panose="020B050302020402020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17" y="1459388"/>
            <a:ext cx="7205487" cy="1207011"/>
          </a:xfrm>
          <a:prstGeom prst="rect">
            <a:avLst/>
          </a:prstGeom>
        </p:spPr>
      </p:pic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81" y="224582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" y="3946147"/>
            <a:ext cx="3406545" cy="2713352"/>
          </a:xfrm>
          <a:prstGeom prst="rect">
            <a:avLst/>
          </a:prstGeom>
        </p:spPr>
      </p:pic>
      <p:pic>
        <p:nvPicPr>
          <p:cNvPr id="18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<p:cBhvr>
                                        <p:cTn id="20" dur="6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6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1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-29845" y="4881880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380" y="133985"/>
            <a:ext cx="10214610" cy="3016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55" y="3655060"/>
            <a:ext cx="3641725" cy="2012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760" y="664845"/>
            <a:ext cx="6814820" cy="2256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80" y="3443605"/>
            <a:ext cx="4187190" cy="203073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167005"/>
            <a:ext cx="2286000" cy="108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435" y="167005"/>
            <a:ext cx="4266565" cy="3434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5" y="1984375"/>
            <a:ext cx="7411720" cy="313118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18030" y="3732530"/>
            <a:ext cx="506730" cy="598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32760" y="3752850"/>
            <a:ext cx="506730" cy="598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26535" y="3732530"/>
            <a:ext cx="506730" cy="598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48685" y="4432300"/>
            <a:ext cx="506730" cy="598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70" y="143510"/>
            <a:ext cx="6405245" cy="1405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0" y="143510"/>
            <a:ext cx="3897630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" y="2574925"/>
            <a:ext cx="8252460" cy="20053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24530" y="3245485"/>
            <a:ext cx="517525" cy="53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40225" y="3245485"/>
            <a:ext cx="517525" cy="53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66080" y="3245485"/>
            <a:ext cx="517525" cy="53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86630" y="3904615"/>
            <a:ext cx="517525" cy="53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45" y="274955"/>
            <a:ext cx="7473315" cy="10350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86125" y="1693545"/>
            <a:ext cx="6318885" cy="13696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Bố hơn Mai số tuổi là?</a:t>
            </a:r>
          </a:p>
          <a:p>
            <a:pPr algn="ctr"/>
            <a:r>
              <a:rPr lang="en-US" sz="3600"/>
              <a:t>38 - 7 = 31 (tuổi)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010" y="-635"/>
            <a:ext cx="9906000" cy="3521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3075" y="4279900"/>
            <a:ext cx="11245850" cy="1633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/>
              <a:t>Số thùng rác khác hơn số thùng đựng rác tái chế số thùng là:</a:t>
            </a:r>
          </a:p>
          <a:p>
            <a:pPr algn="ctr"/>
            <a:r>
              <a:rPr lang="en-US" sz="3300"/>
              <a:t>10 - 5 = 5 (thùng)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ITC Avant Garde Std Bk</vt:lpstr>
      <vt:lpstr>Times New Roman</vt:lpstr>
      <vt:lpstr>方正卡通简体</vt:lpstr>
      <vt:lpstr>1_Office Theme</vt:lpstr>
      <vt:lpstr>2_Office Theme</vt:lpstr>
      <vt:lpstr>4_Office 主题</vt:lpstr>
      <vt:lpstr>3_Office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duong thai</cp:lastModifiedBy>
  <cp:revision>7</cp:revision>
  <dcterms:created xsi:type="dcterms:W3CDTF">2021-05-06T10:30:00Z</dcterms:created>
  <dcterms:modified xsi:type="dcterms:W3CDTF">2021-09-22T09:10:50Z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