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2"/>
  </p:notesMasterIdLst>
  <p:sldIdLst>
    <p:sldId id="280" r:id="rId5"/>
    <p:sldId id="273" r:id="rId6"/>
    <p:sldId id="274" r:id="rId7"/>
    <p:sldId id="308" r:id="rId8"/>
    <p:sldId id="309" r:id="rId9"/>
    <p:sldId id="310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" y="154940"/>
            <a:ext cx="2324100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20" y="155575"/>
            <a:ext cx="7439025" cy="1743075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4674870" y="2697480"/>
            <a:ext cx="4351655" cy="233362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64 = 60 + 4</a:t>
            </a:r>
          </a:p>
          <a:p>
            <a:pPr algn="ctr"/>
            <a:r>
              <a:rPr lang="en-US" sz="4400"/>
              <a:t>87 = 80 + 7</a:t>
            </a:r>
          </a:p>
          <a:p>
            <a:pPr algn="ctr"/>
            <a:r>
              <a:rPr lang="en-US" sz="4400"/>
              <a:t>46 = 40 + 6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6965" y="3535045"/>
            <a:ext cx="1828800" cy="655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1276350"/>
            <a:ext cx="4671695" cy="3242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745" y="358775"/>
            <a:ext cx="6513195" cy="17183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312660" y="1298575"/>
            <a:ext cx="99377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13800" y="1276350"/>
            <a:ext cx="993775" cy="557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476865" y="1298575"/>
            <a:ext cx="993775" cy="5575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842635" y="2295525"/>
            <a:ext cx="5881370" cy="103441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6490970" y="3529965"/>
            <a:ext cx="4787265" cy="6997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11 + 8 = 19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315" y="4519295"/>
            <a:ext cx="5394325" cy="784225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6551930" y="5548630"/>
            <a:ext cx="4787265" cy="6997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 + 8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5" grpId="0" animBg="1"/>
      <p:bldP spid="15" grpId="1" animBg="1"/>
      <p:bldP spid="17" grpId="0" bldLvl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"/>
            <a:ext cx="4206240" cy="716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295" y="382905"/>
            <a:ext cx="6078855" cy="2410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" y="1101090"/>
            <a:ext cx="4364355" cy="1421130"/>
          </a:xfrm>
          <a:prstGeom prst="rect">
            <a:avLst/>
          </a:prstGeom>
        </p:spPr>
      </p:pic>
      <p:pic>
        <p:nvPicPr>
          <p:cNvPr id="13" name="Content Placeholder 12" descr="Capture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29260" y="2793365"/>
            <a:ext cx="5517515" cy="1450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15" y="4409440"/>
            <a:ext cx="4165600" cy="1496695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5947410" y="4483100"/>
            <a:ext cx="3778885" cy="1176655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41 - 30 = 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6260" y="275590"/>
            <a:ext cx="8823325" cy="2936875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4269105" y="3956050"/>
            <a:ext cx="4209415" cy="173545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45 - 2 = 43</a:t>
            </a:r>
          </a:p>
          <a:p>
            <a:pPr algn="ctr"/>
            <a:r>
              <a:rPr lang="en-US" sz="4400"/>
              <a:t>54 - 32 =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ITC Avant Garde Std Bk</vt:lpstr>
      <vt:lpstr>Times New Roman</vt:lpstr>
      <vt:lpstr>2_Office Theme</vt:lpstr>
      <vt:lpstr>3_Office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9</cp:revision>
  <dcterms:created xsi:type="dcterms:W3CDTF">2021-05-04T10:26:00Z</dcterms:created>
  <dcterms:modified xsi:type="dcterms:W3CDTF">2021-09-22T09:10:11Z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