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79" r:id="rId3"/>
    <p:sldMasterId id="2147483703" r:id="rId4"/>
  </p:sldMasterIdLst>
  <p:notesMasterIdLst>
    <p:notesMasterId r:id="rId14"/>
  </p:notesMasterIdLst>
  <p:sldIdLst>
    <p:sldId id="2721" r:id="rId5"/>
    <p:sldId id="2728" r:id="rId6"/>
    <p:sldId id="2711" r:id="rId7"/>
    <p:sldId id="2712" r:id="rId8"/>
    <p:sldId id="2732" r:id="rId9"/>
    <p:sldId id="2713" r:id="rId10"/>
    <p:sldId id="2714" r:id="rId11"/>
    <p:sldId id="2733" r:id="rId12"/>
    <p:sldId id="29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pPr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2026" y="2744939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" y="78105"/>
            <a:ext cx="2354580" cy="105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" y="1417955"/>
            <a:ext cx="140208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" y="2100580"/>
            <a:ext cx="11727815" cy="34734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55565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9550" y="4662805"/>
            <a:ext cx="465455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6322695" y="3609340"/>
            <a:ext cx="920115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3" name="Oval 12"/>
          <p:cNvSpPr/>
          <p:nvPr/>
        </p:nvSpPr>
        <p:spPr>
          <a:xfrm>
            <a:off x="8013700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15200" y="4642485"/>
            <a:ext cx="619760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9060815" y="3609340"/>
            <a:ext cx="920115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6" name="Oval 15"/>
          <p:cNvSpPr/>
          <p:nvPr/>
        </p:nvSpPr>
        <p:spPr>
          <a:xfrm>
            <a:off x="10796270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80930" y="4642485"/>
            <a:ext cx="619760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054715" y="4642485"/>
            <a:ext cx="465455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93675" y="75565"/>
            <a:ext cx="7707630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Sắp xếp các số ghi trên áo theo thứ tự</a:t>
            </a:r>
          </a:p>
        </p:txBody>
      </p:sp>
      <p:sp>
        <p:nvSpPr>
          <p:cNvPr id="8" name="Text Box 7"/>
          <p:cNvSpPr txBox="1"/>
          <p:nvPr>
            <p:custDataLst>
              <p:tags r:id="rId1"/>
            </p:custDataLst>
          </p:nvPr>
        </p:nvSpPr>
        <p:spPr>
          <a:xfrm>
            <a:off x="671195" y="1600200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Từ bé đến lớn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00670" y="1418590"/>
            <a:ext cx="4110355" cy="307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690" y="2371725"/>
            <a:ext cx="1139825" cy="1249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90" y="2371725"/>
            <a:ext cx="1135380" cy="1216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185" y="2453005"/>
            <a:ext cx="1144270" cy="11347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980" y="2453640"/>
            <a:ext cx="1170305" cy="1134110"/>
          </a:xfrm>
          <a:prstGeom prst="rect">
            <a:avLst/>
          </a:prstGeom>
        </p:spPr>
      </p:pic>
      <p:sp>
        <p:nvSpPr>
          <p:cNvPr id="17" name="Text Box 16"/>
          <p:cNvSpPr txBox="1"/>
          <p:nvPr>
            <p:custDataLst>
              <p:tags r:id="rId2"/>
            </p:custDataLst>
          </p:nvPr>
        </p:nvSpPr>
        <p:spPr>
          <a:xfrm>
            <a:off x="508635" y="3908425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Từ lớn đến bé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35" y="4705985"/>
            <a:ext cx="1170305" cy="11341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995" y="4705350"/>
            <a:ext cx="1144270" cy="1134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665" y="4590415"/>
            <a:ext cx="1139825" cy="1249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510" y="4664710"/>
            <a:ext cx="1135380" cy="121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93675" y="454392"/>
            <a:ext cx="7707630" cy="977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2.  </a:t>
            </a:r>
          </a:p>
        </p:txBody>
      </p:sp>
      <p:sp>
        <p:nvSpPr>
          <p:cNvPr id="8" name="Text Box 7"/>
          <p:cNvSpPr txBox="1"/>
          <p:nvPr>
            <p:custDataLst>
              <p:tags r:id="rId1"/>
            </p:custDataLst>
          </p:nvPr>
        </p:nvSpPr>
        <p:spPr>
          <a:xfrm>
            <a:off x="671195" y="1600200"/>
            <a:ext cx="7562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14; 15; 19; 22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00670" y="1418590"/>
            <a:ext cx="4110355" cy="3073400"/>
          </a:xfrm>
          <a:prstGeom prst="rect">
            <a:avLst/>
          </a:prstGeom>
        </p:spPr>
      </p:pic>
      <p:sp>
        <p:nvSpPr>
          <p:cNvPr id="17" name="Text Box 16"/>
          <p:cNvSpPr txBox="1"/>
          <p:nvPr>
            <p:custDataLst>
              <p:tags r:id="rId2"/>
            </p:custDataLst>
          </p:nvPr>
        </p:nvSpPr>
        <p:spPr>
          <a:xfrm>
            <a:off x="508635" y="3150771"/>
            <a:ext cx="7562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22; 19; 15;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5" y="0"/>
            <a:ext cx="1440180" cy="67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95" y="1072515"/>
            <a:ext cx="7769860" cy="41979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89270" y="271018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44560" y="269938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9430" y="334010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44560" y="334010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89270" y="397065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44560" y="399097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99430" y="460121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44560" y="460121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93675" y="75565"/>
            <a:ext cx="10662920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4. Từ ba thẻ số dưới đây, em hãy lập các số có 2 chữ số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4585" y="1675130"/>
            <a:ext cx="4975860" cy="200914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964815" y="3856990"/>
            <a:ext cx="5476240" cy="238633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37, 35, 73, 75, 53, 57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71932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492" y="55318"/>
            <a:ext cx="4975860" cy="2009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9203" y="2133979"/>
            <a:ext cx="9091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có</a:t>
            </a:r>
            <a:r>
              <a:rPr lang="en-US" sz="4800" dirty="0"/>
              <a:t> 2 </a:t>
            </a:r>
            <a:r>
              <a:rPr lang="en-US" sz="4800" dirty="0" err="1"/>
              <a:t>chữ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lập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:</a:t>
            </a:r>
          </a:p>
          <a:p>
            <a:pPr algn="ctr"/>
            <a:r>
              <a:rPr lang="en-US" sz="4800" dirty="0"/>
              <a:t>37, 35, 73, 75, 53, 57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1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518&quot;/&gt;&lt;/object&gt;&lt;object type=&quot;3&quot; unique_id=&quot;10010&quot;&gt;&lt;property id=&quot;20148&quot; value=&quot;5&quot;/&gt;&lt;property id=&quot;20300&quot; value=&quot;Slide 7&quot;/&gt;&lt;property id=&quot;20307&quot; value=&quot;2725&quot;/&gt;&lt;/object&gt;&lt;object type=&quot;3&quot; unique_id=&quot;10011&quot;&gt;&lt;property id=&quot;20148&quot; value=&quot;5&quot;/&gt;&lt;property id=&quot;20300&quot; value=&quot;Slide 8&quot;/&gt;&lt;property id=&quot;20307&quot; value=&quot;2659&quot;/&gt;&lt;/object&gt;&lt;object type=&quot;3&quot; unique_id=&quot;10012&quot;&gt;&lt;property id=&quot;20148&quot; value=&quot;5&quot;/&gt;&lt;property id=&quot;20300&quot; value=&quot;Slide 9&quot;/&gt;&lt;property id=&quot;20307&quot; value=&quot;2731&quot;/&gt;&lt;/object&gt;&lt;object type=&quot;3&quot; unique_id=&quot;10013&quot;&gt;&lt;property id=&quot;20148&quot; value=&quot;5&quot;/&gt;&lt;property id=&quot;20300&quot; value=&quot;Slide 10&quot;/&gt;&lt;property id=&quot;20307&quot; value=&quot;2722&quot;/&gt;&lt;/object&gt;&lt;object type=&quot;3&quot; unique_id=&quot;10014&quot;&gt;&lt;property id=&quot;20148&quot; value=&quot;5&quot;/&gt;&lt;property id=&quot;20300&quot; value=&quot;Slide 11&quot;/&gt;&lt;property id=&quot;20307&quot; value=&quot;2724&quot;/&gt;&lt;/object&gt;&lt;object type=&quot;3&quot; unique_id=&quot;10015&quot;&gt;&lt;property id=&quot;20148&quot; value=&quot;5&quot;/&gt;&lt;property id=&quot;20300&quot; value=&quot;Slide 12&quot;/&gt;&lt;property id=&quot;20307&quot; value=&quot;2660&quot;/&gt;&lt;/object&gt;&lt;object type=&quot;3&quot; unique_id=&quot;10016&quot;&gt;&lt;property id=&quot;20148&quot; value=&quot;5&quot;/&gt;&lt;property id=&quot;20300&quot; value=&quot;Slide 13&quot;/&gt;&lt;property id=&quot;20307&quot; value=&quot;2709&quot;/&gt;&lt;/object&gt;&lt;object type=&quot;3&quot; unique_id=&quot;10017&quot;&gt;&lt;property id=&quot;20148&quot; value=&quot;5&quot;/&gt;&lt;property id=&quot;20300&quot; value=&quot;Slide 14&quot;/&gt;&lt;property id=&quot;20307&quot; value=&quot;2728&quot;/&gt;&lt;/object&gt;&lt;object type=&quot;3&quot; unique_id=&quot;10018&quot;&gt;&lt;property id=&quot;20148&quot; value=&quot;5&quot;/&gt;&lt;property id=&quot;20300&quot; value=&quot;Slide 16&quot;/&gt;&lt;property id=&quot;20307&quot; value=&quot;2711&quot;/&gt;&lt;/object&gt;&lt;object type=&quot;3&quot; unique_id=&quot;10019&quot;&gt;&lt;property id=&quot;20148&quot; value=&quot;5&quot;/&gt;&lt;property id=&quot;20300&quot; value=&quot;Slide 17&quot;/&gt;&lt;property id=&quot;20307&quot; value=&quot;2712&quot;/&gt;&lt;/object&gt;&lt;object type=&quot;3&quot; unique_id=&quot;10020&quot;&gt;&lt;property id=&quot;20148&quot; value=&quot;5&quot;/&gt;&lt;property id=&quot;20300&quot; value=&quot;Slide 18&quot;/&gt;&lt;property id=&quot;20307&quot; value=&quot;2732&quot;/&gt;&lt;/object&gt;&lt;object type=&quot;3&quot; unique_id=&quot;10021&quot;&gt;&lt;property id=&quot;20148&quot; value=&quot;5&quot;/&gt;&lt;property id=&quot;20300&quot; value=&quot;Slide 19&quot;/&gt;&lt;property id=&quot;20307&quot; value=&quot;2713&quot;/&gt;&lt;/object&gt;&lt;object type=&quot;3&quot; unique_id=&quot;10022&quot;&gt;&lt;property id=&quot;20148&quot; value=&quot;5&quot;/&gt;&lt;property id=&quot;20300&quot; value=&quot;Slide 20&quot;/&gt;&lt;property id=&quot;20307&quot; value=&quot;2714&quot;/&gt;&lt;/object&gt;&lt;object type=&quot;3&quot; unique_id=&quot;10023&quot;&gt;&lt;property id=&quot;20148&quot; value=&quot;5&quot;/&gt;&lt;property id=&quot;20300&quot; value=&quot;Slide 21 - &amp;quot;Bài 4&amp;quot;&quot;/&gt;&lt;property id=&quot;20307&quot; value=&quot;2733&quot;/&gt;&lt;/object&gt;&lt;object type=&quot;3&quot; unique_id=&quot;10024&quot;&gt;&lt;property id=&quot;20148&quot; value=&quot;5&quot;/&gt;&lt;property id=&quot;20300&quot; value=&quot;Slide 22&quot;/&gt;&lt;property id=&quot;20307&quot; value=&quot;2726&quot;/&gt;&lt;/object&gt;&lt;object type=&quot;3&quot; unique_id=&quot;10025&quot;&gt;&lt;property id=&quot;20148&quot; value=&quot;5&quot;/&gt;&lt;property id=&quot;20300&quot; value=&quot;Slide 23&quot;/&gt;&lt;property id=&quot;20307&quot; value=&quot;2716&quot;/&gt;&lt;/object&gt;&lt;object type=&quot;3&quot; unique_id=&quot;10026&quot;&gt;&lt;property id=&quot;20148&quot; value=&quot;5&quot;/&gt;&lt;property id=&quot;20300&quot; value=&quot;Slide 24&quot;/&gt;&lt;property id=&quot;20307&quot; value=&quot;2717&quot;/&gt;&lt;/object&gt;&lt;object type=&quot;3&quot; unique_id=&quot;10027&quot;&gt;&lt;property id=&quot;20148&quot; value=&quot;5&quot;/&gt;&lt;property id=&quot;20300&quot; value=&quot;Slide 25&quot;/&gt;&lt;property id=&quot;20307&quot; value=&quot;2718&quot;/&gt;&lt;/object&gt;&lt;object type=&quot;3&quot; unique_id=&quot;10028&quot;&gt;&lt;property id=&quot;20148&quot; value=&quot;5&quot;/&gt;&lt;property id=&quot;20300&quot; value=&quot;Slide 26 - &amp;quot;Bài 3&amp;quot;&quot;/&gt;&lt;property id=&quot;20307&quot; value=&quot;2734&quot;/&gt;&lt;/object&gt;&lt;object type=&quot;3&quot; unique_id=&quot;10029&quot;&gt;&lt;property id=&quot;20148&quot; value=&quot;5&quot;/&gt;&lt;property id=&quot;20300&quot; value=&quot;Slide 27&quot;/&gt;&lt;property id=&quot;20307&quot; value=&quot;2719&quot;/&gt;&lt;/object&gt;&lt;object type=&quot;3&quot; unique_id=&quot;10030&quot;&gt;&lt;property id=&quot;20148&quot; value=&quot;5&quot;/&gt;&lt;property id=&quot;20300&quot; value=&quot;Slide 28&quot;/&gt;&lt;property id=&quot;20307&quot; value=&quot;298&quot;/&gt;&lt;/object&gt;&lt;object type=&quot;3&quot; unique_id=&quot;10060&quot;&gt;&lt;property id=&quot;20148&quot; value=&quot;5&quot;/&gt;&lt;property id=&quot;20300&quot; value=&quot;Slide 15&quot;/&gt;&lt;property id=&quot;20307&quot; value=&quot;273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144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ITC Avant Garde Std Bk</vt:lpstr>
      <vt:lpstr>Times New Roman</vt:lpstr>
      <vt:lpstr>Verdana</vt:lpstr>
      <vt:lpstr>方正卡通简体</vt:lpstr>
      <vt:lpstr>1_Office Theme</vt:lpstr>
      <vt:lpstr>4_Office 主题</vt:lpstr>
      <vt:lpstr>2_Office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duong thai</cp:lastModifiedBy>
  <cp:revision>22</cp:revision>
  <dcterms:created xsi:type="dcterms:W3CDTF">2021-02-20T02:56:00Z</dcterms:created>
  <dcterms:modified xsi:type="dcterms:W3CDTF">2021-09-22T09:00:19Z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